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sldIdLst>
    <p:sldId id="256" r:id="rId5"/>
    <p:sldId id="257" r:id="rId6"/>
    <p:sldId id="272" r:id="rId7"/>
    <p:sldId id="258" r:id="rId8"/>
    <p:sldId id="271" r:id="rId9"/>
    <p:sldId id="269" r:id="rId10"/>
    <p:sldId id="270" r:id="rId11"/>
    <p:sldId id="275" r:id="rId12"/>
    <p:sldId id="273" r:id="rId13"/>
    <p:sldId id="274" r:id="rId14"/>
    <p:sldId id="276" r:id="rId15"/>
    <p:sldId id="277" r:id="rId16"/>
    <p:sldId id="260" r:id="rId17"/>
    <p:sldId id="422" r:id="rId18"/>
    <p:sldId id="423" r:id="rId19"/>
    <p:sldId id="424" r:id="rId20"/>
    <p:sldId id="425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E89D4A-910C-124F-A561-CC7380EC3051}" v="4" dt="2026-04-10T09:16:24.2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77"/>
    <p:restoredTop sz="94779"/>
  </p:normalViewPr>
  <p:slideViewPr>
    <p:cSldViewPr snapToGrid="0" snapToObjects="1">
      <p:cViewPr varScale="1">
        <p:scale>
          <a:sx n="206" d="100"/>
          <a:sy n="206" d="100"/>
        </p:scale>
        <p:origin x="2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autter, Jutta" userId="366a3878-dfee-4f72-a8f5-55212954f4c6" providerId="ADAL" clId="{21828ED2-FB46-57C9-BD96-36FB7D7CDC8B}"/>
    <pc:docChg chg="modSld">
      <pc:chgData name="Krautter, Jutta" userId="366a3878-dfee-4f72-a8f5-55212954f4c6" providerId="ADAL" clId="{21828ED2-FB46-57C9-BD96-36FB7D7CDC8B}" dt="2026-04-10T09:16:24.258" v="7" actId="2711"/>
      <pc:docMkLst>
        <pc:docMk/>
      </pc:docMkLst>
      <pc:sldChg chg="modSp mod">
        <pc:chgData name="Krautter, Jutta" userId="366a3878-dfee-4f72-a8f5-55212954f4c6" providerId="ADAL" clId="{21828ED2-FB46-57C9-BD96-36FB7D7CDC8B}" dt="2026-04-10T09:14:36.342" v="1" actId="2711"/>
        <pc:sldMkLst>
          <pc:docMk/>
          <pc:sldMk cId="1345272855" sldId="256"/>
        </pc:sldMkLst>
        <pc:spChg chg="mod">
          <ac:chgData name="Krautter, Jutta" userId="366a3878-dfee-4f72-a8f5-55212954f4c6" providerId="ADAL" clId="{21828ED2-FB46-57C9-BD96-36FB7D7CDC8B}" dt="2026-04-10T09:14:36.342" v="1" actId="2711"/>
          <ac:spMkLst>
            <pc:docMk/>
            <pc:sldMk cId="1345272855" sldId="256"/>
            <ac:spMk id="2" creationId="{00000000-0000-0000-0000-000000000000}"/>
          </ac:spMkLst>
        </pc:spChg>
      </pc:sldChg>
      <pc:sldChg chg="modSp mod">
        <pc:chgData name="Krautter, Jutta" userId="366a3878-dfee-4f72-a8f5-55212954f4c6" providerId="ADAL" clId="{21828ED2-FB46-57C9-BD96-36FB7D7CDC8B}" dt="2026-04-10T09:14:45.671" v="2" actId="2711"/>
        <pc:sldMkLst>
          <pc:docMk/>
          <pc:sldMk cId="705006766" sldId="257"/>
        </pc:sldMkLst>
        <pc:spChg chg="mod">
          <ac:chgData name="Krautter, Jutta" userId="366a3878-dfee-4f72-a8f5-55212954f4c6" providerId="ADAL" clId="{21828ED2-FB46-57C9-BD96-36FB7D7CDC8B}" dt="2026-04-10T09:14:45.671" v="2" actId="2711"/>
          <ac:spMkLst>
            <pc:docMk/>
            <pc:sldMk cId="705006766" sldId="257"/>
            <ac:spMk id="3" creationId="{2688EDDF-9114-584D-EB81-AE750AD4DE7C}"/>
          </ac:spMkLst>
        </pc:spChg>
      </pc:sldChg>
      <pc:sldChg chg="modSp mod">
        <pc:chgData name="Krautter, Jutta" userId="366a3878-dfee-4f72-a8f5-55212954f4c6" providerId="ADAL" clId="{21828ED2-FB46-57C9-BD96-36FB7D7CDC8B}" dt="2026-04-10T09:15:41.431" v="3" actId="2711"/>
        <pc:sldMkLst>
          <pc:docMk/>
          <pc:sldMk cId="1342503673" sldId="260"/>
        </pc:sldMkLst>
        <pc:spChg chg="mod">
          <ac:chgData name="Krautter, Jutta" userId="366a3878-dfee-4f72-a8f5-55212954f4c6" providerId="ADAL" clId="{21828ED2-FB46-57C9-BD96-36FB7D7CDC8B}" dt="2026-04-10T09:15:41.431" v="3" actId="2711"/>
          <ac:spMkLst>
            <pc:docMk/>
            <pc:sldMk cId="1342503673" sldId="260"/>
            <ac:spMk id="2" creationId="{00000000-0000-0000-0000-000000000000}"/>
          </ac:spMkLst>
        </pc:spChg>
      </pc:sldChg>
      <pc:sldChg chg="modSp">
        <pc:chgData name="Krautter, Jutta" userId="366a3878-dfee-4f72-a8f5-55212954f4c6" providerId="ADAL" clId="{21828ED2-FB46-57C9-BD96-36FB7D7CDC8B}" dt="2026-04-10T09:15:52.965" v="4" actId="2711"/>
        <pc:sldMkLst>
          <pc:docMk/>
          <pc:sldMk cId="1627178665" sldId="422"/>
        </pc:sldMkLst>
        <pc:spChg chg="mod">
          <ac:chgData name="Krautter, Jutta" userId="366a3878-dfee-4f72-a8f5-55212954f4c6" providerId="ADAL" clId="{21828ED2-FB46-57C9-BD96-36FB7D7CDC8B}" dt="2026-04-10T09:15:52.965" v="4" actId="2711"/>
          <ac:spMkLst>
            <pc:docMk/>
            <pc:sldMk cId="1627178665" sldId="422"/>
            <ac:spMk id="3" creationId="{F5E1F900-3C6D-3A37-62E9-BA83C1E4A926}"/>
          </ac:spMkLst>
        </pc:spChg>
        <pc:spChg chg="mod">
          <ac:chgData name="Krautter, Jutta" userId="366a3878-dfee-4f72-a8f5-55212954f4c6" providerId="ADAL" clId="{21828ED2-FB46-57C9-BD96-36FB7D7CDC8B}" dt="2026-04-10T09:15:52.965" v="4" actId="2711"/>
          <ac:spMkLst>
            <pc:docMk/>
            <pc:sldMk cId="1627178665" sldId="422"/>
            <ac:spMk id="4" creationId="{A8EAE613-29F4-02B0-B793-E7F8FDDACA62}"/>
          </ac:spMkLst>
        </pc:spChg>
      </pc:sldChg>
      <pc:sldChg chg="modSp">
        <pc:chgData name="Krautter, Jutta" userId="366a3878-dfee-4f72-a8f5-55212954f4c6" providerId="ADAL" clId="{21828ED2-FB46-57C9-BD96-36FB7D7CDC8B}" dt="2026-04-10T09:16:07.910" v="5" actId="2711"/>
        <pc:sldMkLst>
          <pc:docMk/>
          <pc:sldMk cId="2426710064" sldId="423"/>
        </pc:sldMkLst>
        <pc:spChg chg="mod">
          <ac:chgData name="Krautter, Jutta" userId="366a3878-dfee-4f72-a8f5-55212954f4c6" providerId="ADAL" clId="{21828ED2-FB46-57C9-BD96-36FB7D7CDC8B}" dt="2026-04-10T09:16:07.910" v="5" actId="2711"/>
          <ac:spMkLst>
            <pc:docMk/>
            <pc:sldMk cId="2426710064" sldId="423"/>
            <ac:spMk id="3" creationId="{AD1511FF-5D87-6CCD-514D-CA1A50E0ADCF}"/>
          </ac:spMkLst>
        </pc:spChg>
        <pc:spChg chg="mod">
          <ac:chgData name="Krautter, Jutta" userId="366a3878-dfee-4f72-a8f5-55212954f4c6" providerId="ADAL" clId="{21828ED2-FB46-57C9-BD96-36FB7D7CDC8B}" dt="2026-04-10T09:16:07.910" v="5" actId="2711"/>
          <ac:spMkLst>
            <pc:docMk/>
            <pc:sldMk cId="2426710064" sldId="423"/>
            <ac:spMk id="4" creationId="{278E2033-62E6-A0B7-7F52-716BCE8D45FF}"/>
          </ac:spMkLst>
        </pc:spChg>
      </pc:sldChg>
      <pc:sldChg chg="modSp">
        <pc:chgData name="Krautter, Jutta" userId="366a3878-dfee-4f72-a8f5-55212954f4c6" providerId="ADAL" clId="{21828ED2-FB46-57C9-BD96-36FB7D7CDC8B}" dt="2026-04-10T09:16:15.671" v="6" actId="2711"/>
        <pc:sldMkLst>
          <pc:docMk/>
          <pc:sldMk cId="1931728258" sldId="424"/>
        </pc:sldMkLst>
        <pc:spChg chg="mod">
          <ac:chgData name="Krautter, Jutta" userId="366a3878-dfee-4f72-a8f5-55212954f4c6" providerId="ADAL" clId="{21828ED2-FB46-57C9-BD96-36FB7D7CDC8B}" dt="2026-04-10T09:16:15.671" v="6" actId="2711"/>
          <ac:spMkLst>
            <pc:docMk/>
            <pc:sldMk cId="1931728258" sldId="424"/>
            <ac:spMk id="3" creationId="{1ED44950-5C03-C740-4676-214231BA4F48}"/>
          </ac:spMkLst>
        </pc:spChg>
        <pc:spChg chg="mod">
          <ac:chgData name="Krautter, Jutta" userId="366a3878-dfee-4f72-a8f5-55212954f4c6" providerId="ADAL" clId="{21828ED2-FB46-57C9-BD96-36FB7D7CDC8B}" dt="2026-04-10T09:16:15.671" v="6" actId="2711"/>
          <ac:spMkLst>
            <pc:docMk/>
            <pc:sldMk cId="1931728258" sldId="424"/>
            <ac:spMk id="4" creationId="{8BC2A327-22BC-4E3D-5F75-A5FC99C862E5}"/>
          </ac:spMkLst>
        </pc:spChg>
      </pc:sldChg>
      <pc:sldChg chg="modSp">
        <pc:chgData name="Krautter, Jutta" userId="366a3878-dfee-4f72-a8f5-55212954f4c6" providerId="ADAL" clId="{21828ED2-FB46-57C9-BD96-36FB7D7CDC8B}" dt="2026-04-10T09:16:24.258" v="7" actId="2711"/>
        <pc:sldMkLst>
          <pc:docMk/>
          <pc:sldMk cId="1980977656" sldId="425"/>
        </pc:sldMkLst>
        <pc:spChg chg="mod">
          <ac:chgData name="Krautter, Jutta" userId="366a3878-dfee-4f72-a8f5-55212954f4c6" providerId="ADAL" clId="{21828ED2-FB46-57C9-BD96-36FB7D7CDC8B}" dt="2026-04-10T09:16:24.258" v="7" actId="2711"/>
          <ac:spMkLst>
            <pc:docMk/>
            <pc:sldMk cId="1980977656" sldId="425"/>
            <ac:spMk id="3" creationId="{00449839-55AC-0476-01F3-5CE5F058A3D8}"/>
          </ac:spMkLst>
        </pc:spChg>
        <pc:spChg chg="mod">
          <ac:chgData name="Krautter, Jutta" userId="366a3878-dfee-4f72-a8f5-55212954f4c6" providerId="ADAL" clId="{21828ED2-FB46-57C9-BD96-36FB7D7CDC8B}" dt="2026-04-10T09:16:24.258" v="7" actId="2711"/>
          <ac:spMkLst>
            <pc:docMk/>
            <pc:sldMk cId="1980977656" sldId="425"/>
            <ac:spMk id="4" creationId="{46B00E96-4AC7-2D90-E113-4F8A93A975F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7D575-2DE3-3D41-B1C0-3D6E1731AFDD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995BAD-C1C9-BE43-BE90-F24598B3C4D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213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 </a:t>
            </a:r>
            <a:r>
              <a:rPr lang="de-DE" dirty="0" err="1"/>
              <a:t>girl</a:t>
            </a:r>
            <a:r>
              <a:rPr lang="de-DE" dirty="0"/>
              <a:t> </a:t>
            </a:r>
            <a:r>
              <a:rPr lang="de-DE" dirty="0" err="1"/>
              <a:t>student</a:t>
            </a:r>
            <a:r>
              <a:rPr lang="de-DE" dirty="0"/>
              <a:t> </a:t>
            </a:r>
            <a:r>
              <a:rPr lang="de-DE" dirty="0" err="1"/>
              <a:t>sitting</a:t>
            </a:r>
            <a:r>
              <a:rPr lang="de-DE" dirty="0"/>
              <a:t> in a </a:t>
            </a:r>
            <a:r>
              <a:rPr lang="de-DE" dirty="0" err="1"/>
              <a:t>typical</a:t>
            </a:r>
            <a:r>
              <a:rPr lang="de-DE" dirty="0"/>
              <a:t> German </a:t>
            </a:r>
            <a:r>
              <a:rPr lang="de-DE" dirty="0" err="1"/>
              <a:t>classroom</a:t>
            </a:r>
            <a:r>
              <a:rPr lang="de-DE" dirty="0"/>
              <a:t> at a simple </a:t>
            </a:r>
            <a:r>
              <a:rPr lang="de-DE" dirty="0" err="1"/>
              <a:t>wooden</a:t>
            </a:r>
            <a:r>
              <a:rPr lang="de-DE" dirty="0"/>
              <a:t> </a:t>
            </a:r>
            <a:r>
              <a:rPr lang="de-DE" dirty="0" err="1"/>
              <a:t>desk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metal</a:t>
            </a:r>
            <a:r>
              <a:rPr lang="de-DE" dirty="0"/>
              <a:t> </a:t>
            </a:r>
            <a:r>
              <a:rPr lang="de-DE" dirty="0" err="1"/>
              <a:t>legs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commonly</a:t>
            </a:r>
            <a:r>
              <a:rPr lang="de-DE" dirty="0"/>
              <a:t> </a:t>
            </a:r>
            <a:r>
              <a:rPr lang="de-DE" dirty="0" err="1"/>
              <a:t>found</a:t>
            </a:r>
            <a:r>
              <a:rPr lang="de-DE" dirty="0"/>
              <a:t> in German </a:t>
            </a:r>
            <a:r>
              <a:rPr lang="de-DE" dirty="0" err="1"/>
              <a:t>schools</a:t>
            </a:r>
            <a:r>
              <a:rPr lang="de-DE" dirty="0"/>
              <a:t>. </a:t>
            </a: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appears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diligently</a:t>
            </a:r>
            <a:r>
              <a:rPr lang="de-DE" dirty="0"/>
              <a:t> listen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presentation</a:t>
            </a:r>
            <a:r>
              <a:rPr lang="de-DE" dirty="0"/>
              <a:t>, but </a:t>
            </a:r>
            <a:r>
              <a:rPr lang="de-DE" dirty="0" err="1"/>
              <a:t>she</a:t>
            </a:r>
            <a:r>
              <a:rPr lang="de-DE" dirty="0"/>
              <a:t> also </a:t>
            </a:r>
            <a:r>
              <a:rPr lang="de-DE" dirty="0" err="1"/>
              <a:t>seems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unsure</a:t>
            </a:r>
            <a:r>
              <a:rPr lang="de-DE" dirty="0"/>
              <a:t>.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background</a:t>
            </a:r>
            <a:r>
              <a:rPr lang="de-DE" dirty="0"/>
              <a:t>, </a:t>
            </a:r>
            <a:r>
              <a:rPr lang="de-DE" dirty="0" err="1"/>
              <a:t>typical</a:t>
            </a:r>
            <a:r>
              <a:rPr lang="de-DE" dirty="0"/>
              <a:t> </a:t>
            </a:r>
            <a:r>
              <a:rPr lang="de-DE" dirty="0" err="1"/>
              <a:t>classroom</a:t>
            </a:r>
            <a:r>
              <a:rPr lang="de-DE" dirty="0"/>
              <a:t> </a:t>
            </a:r>
            <a:r>
              <a:rPr lang="de-DE" dirty="0" err="1"/>
              <a:t>details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chalkboard</a:t>
            </a:r>
            <a:r>
              <a:rPr lang="de-DE" dirty="0"/>
              <a:t> and additional </a:t>
            </a:r>
            <a:r>
              <a:rPr lang="de-DE" dirty="0" err="1"/>
              <a:t>desks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visible. o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desks</a:t>
            </a:r>
            <a:r>
              <a:rPr lang="de-DE" dirty="0"/>
              <a:t>,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sitting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students</a:t>
            </a:r>
            <a:r>
              <a:rPr lang="de-DE" dirty="0"/>
              <a:t>,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seem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listen,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seem</a:t>
            </a:r>
            <a:r>
              <a:rPr lang="de-DE" dirty="0"/>
              <a:t> </a:t>
            </a:r>
            <a:r>
              <a:rPr lang="de-DE" dirty="0" err="1"/>
              <a:t>otherwise</a:t>
            </a:r>
            <a:r>
              <a:rPr lang="de-DE" dirty="0"/>
              <a:t> </a:t>
            </a:r>
            <a:r>
              <a:rPr lang="de-DE" dirty="0" err="1"/>
              <a:t>distracted</a:t>
            </a:r>
            <a:r>
              <a:rPr lang="de-DE" dirty="0"/>
              <a:t>. </a:t>
            </a:r>
            <a:r>
              <a:rPr lang="de-DE" dirty="0" err="1"/>
              <a:t>Realistic</a:t>
            </a:r>
            <a:r>
              <a:rPr lang="de-DE" dirty="0"/>
              <a:t> style.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95BAD-C1C9-BE43-BE90-F24598B3C4D1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7763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24C01-77FC-BC74-39D7-A81888182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33F1E4D-D095-31AB-7211-8DDF67D9BD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DD3198E-18BB-9929-70C1-CFBA487AFF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teenagers</a:t>
            </a:r>
            <a:r>
              <a:rPr lang="de-DE" dirty="0"/>
              <a:t> (14–17 </a:t>
            </a:r>
            <a:r>
              <a:rPr lang="de-DE" dirty="0" err="1"/>
              <a:t>years</a:t>
            </a:r>
            <a:r>
              <a:rPr lang="de-DE" dirty="0"/>
              <a:t> </a:t>
            </a:r>
            <a:r>
              <a:rPr lang="de-DE" dirty="0" err="1"/>
              <a:t>old</a:t>
            </a:r>
            <a:r>
              <a:rPr lang="de-DE" dirty="0"/>
              <a:t>) </a:t>
            </a:r>
            <a:r>
              <a:rPr lang="de-DE" dirty="0" err="1"/>
              <a:t>sitting</a:t>
            </a:r>
            <a:r>
              <a:rPr lang="de-DE" dirty="0"/>
              <a:t> at </a:t>
            </a:r>
            <a:r>
              <a:rPr lang="de-DE" dirty="0" err="1"/>
              <a:t>school</a:t>
            </a:r>
            <a:r>
              <a:rPr lang="de-DE" dirty="0"/>
              <a:t> </a:t>
            </a:r>
            <a:r>
              <a:rPr lang="de-DE" dirty="0" err="1"/>
              <a:t>desks</a:t>
            </a:r>
            <a:r>
              <a:rPr lang="de-DE" dirty="0"/>
              <a:t>, </a:t>
            </a:r>
            <a:r>
              <a:rPr lang="de-DE" dirty="0" err="1"/>
              <a:t>nervous</a:t>
            </a:r>
            <a:r>
              <a:rPr lang="de-DE" dirty="0"/>
              <a:t> and </a:t>
            </a:r>
            <a:r>
              <a:rPr lang="de-DE" dirty="0" err="1"/>
              <a:t>focused</a:t>
            </a:r>
            <a:r>
              <a:rPr lang="de-DE" dirty="0"/>
              <a:t>,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student</a:t>
            </a:r>
            <a:r>
              <a:rPr lang="de-DE" dirty="0"/>
              <a:t> </a:t>
            </a:r>
            <a:r>
              <a:rPr lang="de-DE" dirty="0" err="1"/>
              <a:t>biting</a:t>
            </a:r>
            <a:r>
              <a:rPr lang="de-DE" dirty="0"/>
              <a:t> a </a:t>
            </a:r>
            <a:r>
              <a:rPr lang="de-DE" dirty="0" err="1"/>
              <a:t>pen</a:t>
            </a:r>
            <a:r>
              <a:rPr lang="de-DE" dirty="0"/>
              <a:t>, </a:t>
            </a:r>
            <a:r>
              <a:rPr lang="de-DE" dirty="0" err="1"/>
              <a:t>another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staring</a:t>
            </a:r>
            <a:r>
              <a:rPr lang="de-DE" dirty="0"/>
              <a:t> out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window</a:t>
            </a:r>
            <a:r>
              <a:rPr lang="de-DE" dirty="0"/>
              <a:t>, light </a:t>
            </a:r>
            <a:r>
              <a:rPr lang="de-DE" dirty="0" err="1"/>
              <a:t>coming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classroom</a:t>
            </a:r>
            <a:r>
              <a:rPr lang="de-DE" dirty="0"/>
              <a:t> </a:t>
            </a:r>
            <a:r>
              <a:rPr lang="de-DE" dirty="0" err="1"/>
              <a:t>windows</a:t>
            </a:r>
            <a:r>
              <a:rPr lang="de-DE" dirty="0"/>
              <a:t>. Natural </a:t>
            </a:r>
            <a:r>
              <a:rPr lang="de-DE" dirty="0" err="1"/>
              <a:t>colors</a:t>
            </a:r>
            <a:r>
              <a:rPr lang="de-DE" dirty="0"/>
              <a:t>, </a:t>
            </a:r>
            <a:r>
              <a:rPr lang="de-DE" dirty="0" err="1"/>
              <a:t>realistic</a:t>
            </a:r>
            <a:r>
              <a:rPr lang="de-DE" dirty="0"/>
              <a:t> </a:t>
            </a:r>
            <a:r>
              <a:rPr lang="de-DE" dirty="0" err="1"/>
              <a:t>school</a:t>
            </a:r>
            <a:r>
              <a:rPr lang="de-DE" dirty="0"/>
              <a:t> </a:t>
            </a:r>
            <a:r>
              <a:rPr lang="de-DE" dirty="0" err="1"/>
              <a:t>setting</a:t>
            </a:r>
            <a:r>
              <a:rPr lang="de-DE" dirty="0"/>
              <a:t>, medium </a:t>
            </a:r>
            <a:r>
              <a:rPr lang="de-DE" dirty="0" err="1"/>
              <a:t>shot</a:t>
            </a:r>
            <a:r>
              <a:rPr lang="de-DE" dirty="0"/>
              <a:t>.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background</a:t>
            </a:r>
            <a:r>
              <a:rPr lang="de-DE" dirty="0"/>
              <a:t>, </a:t>
            </a:r>
            <a:r>
              <a:rPr lang="de-DE" dirty="0" err="1"/>
              <a:t>typical</a:t>
            </a:r>
            <a:r>
              <a:rPr lang="de-DE" dirty="0"/>
              <a:t> </a:t>
            </a:r>
            <a:r>
              <a:rPr lang="de-DE" dirty="0" err="1"/>
              <a:t>classroom</a:t>
            </a:r>
            <a:r>
              <a:rPr lang="de-DE" dirty="0"/>
              <a:t> </a:t>
            </a:r>
            <a:r>
              <a:rPr lang="de-DE" dirty="0" err="1"/>
              <a:t>details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chalkboard</a:t>
            </a:r>
            <a:r>
              <a:rPr lang="de-DE" dirty="0"/>
              <a:t> and additional </a:t>
            </a:r>
            <a:r>
              <a:rPr lang="de-DE" dirty="0" err="1"/>
              <a:t>desks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visible.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70483B3-61FD-7F79-60DE-C4B193515F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95BAD-C1C9-BE43-BE90-F24598B3C4D1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0813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 </a:t>
            </a:r>
            <a:r>
              <a:rPr lang="de-DE" dirty="0" err="1"/>
              <a:t>student</a:t>
            </a:r>
            <a:r>
              <a:rPr lang="de-DE" dirty="0"/>
              <a:t> </a:t>
            </a:r>
            <a:r>
              <a:rPr lang="de-DE" dirty="0" err="1"/>
              <a:t>sitting</a:t>
            </a:r>
            <a:r>
              <a:rPr lang="de-DE" dirty="0"/>
              <a:t> in a </a:t>
            </a:r>
            <a:r>
              <a:rPr lang="de-DE" dirty="0" err="1"/>
              <a:t>typical</a:t>
            </a:r>
            <a:r>
              <a:rPr lang="de-DE" dirty="0"/>
              <a:t> German </a:t>
            </a:r>
            <a:r>
              <a:rPr lang="de-DE" dirty="0" err="1"/>
              <a:t>classroom</a:t>
            </a:r>
            <a:r>
              <a:rPr lang="de-DE" dirty="0"/>
              <a:t> at a simple </a:t>
            </a:r>
            <a:r>
              <a:rPr lang="de-DE" dirty="0" err="1"/>
              <a:t>wooden</a:t>
            </a:r>
            <a:r>
              <a:rPr lang="de-DE" dirty="0"/>
              <a:t> </a:t>
            </a:r>
            <a:r>
              <a:rPr lang="de-DE" dirty="0" err="1"/>
              <a:t>desk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metal</a:t>
            </a:r>
            <a:r>
              <a:rPr lang="de-DE" dirty="0"/>
              <a:t> </a:t>
            </a:r>
            <a:r>
              <a:rPr lang="de-DE" dirty="0" err="1"/>
              <a:t>legs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commonly</a:t>
            </a:r>
            <a:r>
              <a:rPr lang="de-DE" dirty="0"/>
              <a:t> </a:t>
            </a:r>
            <a:r>
              <a:rPr lang="de-DE" dirty="0" err="1"/>
              <a:t>found</a:t>
            </a:r>
            <a:r>
              <a:rPr lang="de-DE" dirty="0"/>
              <a:t> in German </a:t>
            </a:r>
            <a:r>
              <a:rPr lang="de-DE" dirty="0" err="1"/>
              <a:t>schools</a:t>
            </a:r>
            <a:r>
              <a:rPr lang="de-DE" dirty="0"/>
              <a:t>. He </a:t>
            </a:r>
            <a:r>
              <a:rPr lang="de-DE" dirty="0" err="1"/>
              <a:t>appears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listening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presentation</a:t>
            </a:r>
            <a:r>
              <a:rPr lang="de-DE" dirty="0"/>
              <a:t>, but </a:t>
            </a:r>
            <a:r>
              <a:rPr lang="de-DE" dirty="0" err="1"/>
              <a:t>looks</a:t>
            </a:r>
            <a:r>
              <a:rPr lang="de-DE" dirty="0"/>
              <a:t> </a:t>
            </a:r>
            <a:r>
              <a:rPr lang="de-DE" dirty="0" err="1"/>
              <a:t>visibly</a:t>
            </a:r>
            <a:r>
              <a:rPr lang="de-DE" dirty="0"/>
              <a:t> </a:t>
            </a:r>
            <a:r>
              <a:rPr lang="de-DE" dirty="0" err="1"/>
              <a:t>bored</a:t>
            </a:r>
            <a:r>
              <a:rPr lang="de-DE" dirty="0"/>
              <a:t>: </a:t>
            </a:r>
            <a:r>
              <a:rPr lang="de-DE" dirty="0" err="1"/>
              <a:t>his</a:t>
            </a:r>
            <a:r>
              <a:rPr lang="de-DE" dirty="0"/>
              <a:t> </a:t>
            </a:r>
            <a:r>
              <a:rPr lang="de-DE" dirty="0" err="1"/>
              <a:t>gaze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directed</a:t>
            </a:r>
            <a:r>
              <a:rPr lang="de-DE" dirty="0"/>
              <a:t> </a:t>
            </a:r>
            <a:r>
              <a:rPr lang="de-DE" dirty="0" err="1"/>
              <a:t>forward</a:t>
            </a:r>
            <a:r>
              <a:rPr lang="de-DE" dirty="0"/>
              <a:t> </a:t>
            </a:r>
            <a:r>
              <a:rPr lang="de-DE" dirty="0" err="1"/>
              <a:t>yet</a:t>
            </a:r>
            <a:r>
              <a:rPr lang="de-DE" dirty="0"/>
              <a:t> </a:t>
            </a:r>
            <a:r>
              <a:rPr lang="de-DE" dirty="0" err="1"/>
              <a:t>dull</a:t>
            </a:r>
            <a:r>
              <a:rPr lang="de-DE" dirty="0"/>
              <a:t> and </a:t>
            </a:r>
            <a:r>
              <a:rPr lang="de-DE" dirty="0" err="1"/>
              <a:t>uninterested</a:t>
            </a:r>
            <a:r>
              <a:rPr lang="de-DE" dirty="0"/>
              <a:t>, </a:t>
            </a:r>
            <a:r>
              <a:rPr lang="de-DE" dirty="0" err="1"/>
              <a:t>his</a:t>
            </a:r>
            <a:r>
              <a:rPr lang="de-DE" dirty="0"/>
              <a:t> </a:t>
            </a:r>
            <a:r>
              <a:rPr lang="de-DE" dirty="0" err="1"/>
              <a:t>head</a:t>
            </a:r>
            <a:r>
              <a:rPr lang="de-DE" dirty="0"/>
              <a:t> </a:t>
            </a:r>
            <a:r>
              <a:rPr lang="de-DE" dirty="0" err="1"/>
              <a:t>resting</a:t>
            </a:r>
            <a:r>
              <a:rPr lang="de-DE" dirty="0"/>
              <a:t> </a:t>
            </a:r>
            <a:r>
              <a:rPr lang="de-DE" dirty="0" err="1"/>
              <a:t>slightly</a:t>
            </a:r>
            <a:r>
              <a:rPr lang="de-DE" dirty="0"/>
              <a:t> on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hand</a:t>
            </a:r>
            <a:r>
              <a:rPr lang="de-DE" dirty="0"/>
              <a:t>, and </a:t>
            </a:r>
            <a:r>
              <a:rPr lang="de-DE" dirty="0" err="1"/>
              <a:t>his</a:t>
            </a:r>
            <a:r>
              <a:rPr lang="de-DE" dirty="0"/>
              <a:t> </a:t>
            </a:r>
            <a:r>
              <a:rPr lang="de-DE" dirty="0" err="1"/>
              <a:t>posture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slouched</a:t>
            </a:r>
            <a:r>
              <a:rPr lang="de-DE" dirty="0"/>
              <a:t>.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background</a:t>
            </a:r>
            <a:r>
              <a:rPr lang="de-DE" dirty="0"/>
              <a:t>, </a:t>
            </a:r>
            <a:r>
              <a:rPr lang="de-DE" dirty="0" err="1"/>
              <a:t>typical</a:t>
            </a:r>
            <a:r>
              <a:rPr lang="de-DE" dirty="0"/>
              <a:t> </a:t>
            </a:r>
            <a:r>
              <a:rPr lang="de-DE" dirty="0" err="1"/>
              <a:t>classroom</a:t>
            </a:r>
            <a:r>
              <a:rPr lang="de-DE" dirty="0"/>
              <a:t> </a:t>
            </a:r>
            <a:r>
              <a:rPr lang="de-DE" dirty="0" err="1"/>
              <a:t>details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chalkboard</a:t>
            </a:r>
            <a:r>
              <a:rPr lang="de-DE" dirty="0"/>
              <a:t> and additional </a:t>
            </a:r>
            <a:r>
              <a:rPr lang="de-DE" dirty="0" err="1"/>
              <a:t>desks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visible. </a:t>
            </a:r>
            <a:r>
              <a:rPr lang="de-DE" dirty="0" err="1"/>
              <a:t>Realistic</a:t>
            </a:r>
            <a:r>
              <a:rPr lang="de-DE" dirty="0"/>
              <a:t> style.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95BAD-C1C9-BE43-BE90-F24598B3C4D1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3580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 </a:t>
            </a:r>
            <a:r>
              <a:rPr lang="de-DE" dirty="0" err="1"/>
              <a:t>boy</a:t>
            </a:r>
            <a:r>
              <a:rPr lang="de-DE" dirty="0"/>
              <a:t> </a:t>
            </a:r>
            <a:r>
              <a:rPr lang="de-DE" dirty="0" err="1"/>
              <a:t>student</a:t>
            </a:r>
            <a:r>
              <a:rPr lang="de-DE" dirty="0"/>
              <a:t> </a:t>
            </a:r>
            <a:r>
              <a:rPr lang="de-DE" dirty="0" err="1"/>
              <a:t>sitting</a:t>
            </a:r>
            <a:r>
              <a:rPr lang="de-DE" dirty="0"/>
              <a:t> in a </a:t>
            </a:r>
            <a:r>
              <a:rPr lang="de-DE" dirty="0" err="1"/>
              <a:t>typical</a:t>
            </a:r>
            <a:r>
              <a:rPr lang="de-DE" dirty="0"/>
              <a:t> German </a:t>
            </a:r>
            <a:r>
              <a:rPr lang="de-DE" dirty="0" err="1"/>
              <a:t>classroom</a:t>
            </a:r>
            <a:r>
              <a:rPr lang="de-DE" dirty="0"/>
              <a:t> at a simple </a:t>
            </a:r>
            <a:r>
              <a:rPr lang="de-DE" dirty="0" err="1"/>
              <a:t>wooden</a:t>
            </a:r>
            <a:r>
              <a:rPr lang="de-DE" dirty="0"/>
              <a:t> </a:t>
            </a:r>
            <a:r>
              <a:rPr lang="de-DE" dirty="0" err="1"/>
              <a:t>desk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metal</a:t>
            </a:r>
            <a:r>
              <a:rPr lang="de-DE" dirty="0"/>
              <a:t> </a:t>
            </a:r>
            <a:r>
              <a:rPr lang="de-DE" dirty="0" err="1"/>
              <a:t>legs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commonly</a:t>
            </a:r>
            <a:r>
              <a:rPr lang="de-DE" dirty="0"/>
              <a:t> </a:t>
            </a:r>
            <a:r>
              <a:rPr lang="de-DE" dirty="0" err="1"/>
              <a:t>found</a:t>
            </a:r>
            <a:r>
              <a:rPr lang="de-DE" dirty="0"/>
              <a:t> in German </a:t>
            </a:r>
            <a:r>
              <a:rPr lang="de-DE" dirty="0" err="1"/>
              <a:t>schools</a:t>
            </a:r>
            <a:r>
              <a:rPr lang="de-DE" dirty="0"/>
              <a:t>. he ist </a:t>
            </a:r>
            <a:r>
              <a:rPr lang="de-DE" dirty="0" err="1"/>
              <a:t>diligently</a:t>
            </a:r>
            <a:r>
              <a:rPr lang="de-DE" dirty="0"/>
              <a:t> </a:t>
            </a:r>
            <a:r>
              <a:rPr lang="de-DE" dirty="0" err="1"/>
              <a:t>listening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presentation</a:t>
            </a:r>
            <a:r>
              <a:rPr lang="de-DE" dirty="0"/>
              <a:t>, he </a:t>
            </a:r>
            <a:r>
              <a:rPr lang="de-DE" dirty="0" err="1"/>
              <a:t>seems</a:t>
            </a:r>
            <a:r>
              <a:rPr lang="de-DE" dirty="0"/>
              <a:t> </a:t>
            </a:r>
            <a:r>
              <a:rPr lang="de-DE" dirty="0" err="1"/>
              <a:t>enthusiastic</a:t>
            </a:r>
            <a:r>
              <a:rPr lang="de-DE" dirty="0"/>
              <a:t> and </a:t>
            </a:r>
            <a:r>
              <a:rPr lang="de-DE" dirty="0" err="1"/>
              <a:t>has</a:t>
            </a:r>
            <a:r>
              <a:rPr lang="de-DE" dirty="0"/>
              <a:t> a </a:t>
            </a:r>
            <a:r>
              <a:rPr lang="de-DE" dirty="0" err="1"/>
              <a:t>pencil</a:t>
            </a:r>
            <a:r>
              <a:rPr lang="de-DE" dirty="0"/>
              <a:t> in </a:t>
            </a:r>
            <a:r>
              <a:rPr lang="de-DE" dirty="0" err="1"/>
              <a:t>his</a:t>
            </a:r>
            <a:r>
              <a:rPr lang="de-DE" dirty="0"/>
              <a:t> </a:t>
            </a:r>
            <a:r>
              <a:rPr lang="de-DE" dirty="0" err="1"/>
              <a:t>hand</a:t>
            </a:r>
            <a:r>
              <a:rPr lang="de-DE" dirty="0"/>
              <a:t>, </a:t>
            </a:r>
            <a:r>
              <a:rPr lang="de-DE" dirty="0" err="1"/>
              <a:t>seeminglyto</a:t>
            </a:r>
            <a:r>
              <a:rPr lang="de-DE" dirty="0"/>
              <a:t> </a:t>
            </a:r>
            <a:r>
              <a:rPr lang="de-DE" dirty="0" err="1"/>
              <a:t>write</a:t>
            </a:r>
            <a:r>
              <a:rPr lang="de-DE" dirty="0"/>
              <a:t> down </a:t>
            </a:r>
            <a:r>
              <a:rPr lang="de-DE" dirty="0" err="1"/>
              <a:t>interesting</a:t>
            </a:r>
            <a:r>
              <a:rPr lang="de-DE" dirty="0"/>
              <a:t> </a:t>
            </a:r>
            <a:r>
              <a:rPr lang="de-DE" dirty="0" err="1"/>
              <a:t>stuff</a:t>
            </a:r>
            <a:r>
              <a:rPr lang="de-DE" dirty="0"/>
              <a:t>: </a:t>
            </a:r>
            <a:r>
              <a:rPr lang="de-DE" dirty="0" err="1"/>
              <a:t>his</a:t>
            </a:r>
            <a:r>
              <a:rPr lang="de-DE" dirty="0"/>
              <a:t> </a:t>
            </a:r>
            <a:r>
              <a:rPr lang="de-DE" dirty="0" err="1"/>
              <a:t>gaze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open.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background</a:t>
            </a:r>
            <a:r>
              <a:rPr lang="de-DE" dirty="0"/>
              <a:t>, </a:t>
            </a:r>
            <a:r>
              <a:rPr lang="de-DE" dirty="0" err="1"/>
              <a:t>typical</a:t>
            </a:r>
            <a:r>
              <a:rPr lang="de-DE" dirty="0"/>
              <a:t> </a:t>
            </a:r>
            <a:r>
              <a:rPr lang="de-DE" dirty="0" err="1"/>
              <a:t>classroom</a:t>
            </a:r>
            <a:r>
              <a:rPr lang="de-DE" dirty="0"/>
              <a:t> </a:t>
            </a:r>
            <a:r>
              <a:rPr lang="de-DE" dirty="0" err="1"/>
              <a:t>details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chalkboard</a:t>
            </a:r>
            <a:r>
              <a:rPr lang="de-DE" dirty="0"/>
              <a:t> and additional </a:t>
            </a:r>
            <a:r>
              <a:rPr lang="de-DE" dirty="0" err="1"/>
              <a:t>desks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visible.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desks</a:t>
            </a:r>
            <a:r>
              <a:rPr lang="de-DE" dirty="0"/>
              <a:t>,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sitting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students</a:t>
            </a:r>
            <a:r>
              <a:rPr lang="de-DE" dirty="0"/>
              <a:t>,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seem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listen,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seem</a:t>
            </a:r>
            <a:r>
              <a:rPr lang="de-DE" dirty="0"/>
              <a:t> </a:t>
            </a:r>
            <a:r>
              <a:rPr lang="de-DE" dirty="0" err="1"/>
              <a:t>otherwise</a:t>
            </a:r>
            <a:r>
              <a:rPr lang="de-DE" dirty="0"/>
              <a:t> </a:t>
            </a:r>
            <a:r>
              <a:rPr lang="de-DE" dirty="0" err="1"/>
              <a:t>distracted</a:t>
            </a:r>
            <a:r>
              <a:rPr lang="de-DE" dirty="0"/>
              <a:t>. </a:t>
            </a:r>
            <a:r>
              <a:rPr lang="de-DE" dirty="0" err="1"/>
              <a:t>Realistic</a:t>
            </a:r>
            <a:r>
              <a:rPr lang="de-DE" dirty="0"/>
              <a:t> style.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95BAD-C1C9-BE43-BE90-F24598B3C4D1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0846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 </a:t>
            </a:r>
            <a:r>
              <a:rPr lang="de-DE" dirty="0" err="1"/>
              <a:t>girl</a:t>
            </a:r>
            <a:r>
              <a:rPr lang="de-DE" dirty="0"/>
              <a:t> </a:t>
            </a:r>
            <a:r>
              <a:rPr lang="de-DE" dirty="0" err="1"/>
              <a:t>student</a:t>
            </a:r>
            <a:r>
              <a:rPr lang="de-DE" dirty="0"/>
              <a:t> </a:t>
            </a:r>
            <a:r>
              <a:rPr lang="de-DE" dirty="0" err="1"/>
              <a:t>sitting</a:t>
            </a:r>
            <a:r>
              <a:rPr lang="de-DE" dirty="0"/>
              <a:t> in a </a:t>
            </a:r>
            <a:r>
              <a:rPr lang="de-DE" dirty="0" err="1"/>
              <a:t>typical</a:t>
            </a:r>
            <a:r>
              <a:rPr lang="de-DE" dirty="0"/>
              <a:t> German </a:t>
            </a:r>
            <a:r>
              <a:rPr lang="de-DE" dirty="0" err="1"/>
              <a:t>classroom</a:t>
            </a:r>
            <a:r>
              <a:rPr lang="de-DE" dirty="0"/>
              <a:t> at a simple </a:t>
            </a:r>
            <a:r>
              <a:rPr lang="de-DE" dirty="0" err="1"/>
              <a:t>wooden</a:t>
            </a:r>
            <a:r>
              <a:rPr lang="de-DE" dirty="0"/>
              <a:t> </a:t>
            </a:r>
            <a:r>
              <a:rPr lang="de-DE" dirty="0" err="1"/>
              <a:t>desk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metal</a:t>
            </a:r>
            <a:r>
              <a:rPr lang="de-DE" dirty="0"/>
              <a:t> </a:t>
            </a:r>
            <a:r>
              <a:rPr lang="de-DE" dirty="0" err="1"/>
              <a:t>legs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commonly</a:t>
            </a:r>
            <a:r>
              <a:rPr lang="de-DE" dirty="0"/>
              <a:t> </a:t>
            </a:r>
            <a:r>
              <a:rPr lang="de-DE" dirty="0" err="1"/>
              <a:t>found</a:t>
            </a:r>
            <a:r>
              <a:rPr lang="de-DE" dirty="0"/>
              <a:t> in German </a:t>
            </a:r>
            <a:r>
              <a:rPr lang="de-DE" dirty="0" err="1"/>
              <a:t>schools</a:t>
            </a:r>
            <a:r>
              <a:rPr lang="de-DE" dirty="0"/>
              <a:t>. </a:t>
            </a: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appears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listening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presentation</a:t>
            </a:r>
            <a:r>
              <a:rPr lang="de-DE" dirty="0"/>
              <a:t>, but also </a:t>
            </a:r>
            <a:r>
              <a:rPr lang="de-DE" dirty="0" err="1"/>
              <a:t>seems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distracted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her </a:t>
            </a:r>
            <a:r>
              <a:rPr lang="de-DE" dirty="0" err="1"/>
              <a:t>smarthpone</a:t>
            </a:r>
            <a:r>
              <a:rPr lang="de-DE" dirty="0"/>
              <a:t>: her </a:t>
            </a:r>
            <a:r>
              <a:rPr lang="de-DE" dirty="0" err="1"/>
              <a:t>gaze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directed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phne</a:t>
            </a:r>
            <a:r>
              <a:rPr lang="de-DE" dirty="0"/>
              <a:t>, </a:t>
            </a: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smiling </a:t>
            </a:r>
            <a:r>
              <a:rPr lang="de-DE" dirty="0" err="1"/>
              <a:t>slightly</a:t>
            </a:r>
            <a:r>
              <a:rPr lang="de-DE" dirty="0"/>
              <a:t>, .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background</a:t>
            </a:r>
            <a:r>
              <a:rPr lang="de-DE" dirty="0"/>
              <a:t>, </a:t>
            </a:r>
            <a:r>
              <a:rPr lang="de-DE" dirty="0" err="1"/>
              <a:t>typical</a:t>
            </a:r>
            <a:r>
              <a:rPr lang="de-DE" dirty="0"/>
              <a:t> </a:t>
            </a:r>
            <a:r>
              <a:rPr lang="de-DE" dirty="0" err="1"/>
              <a:t>classroom</a:t>
            </a:r>
            <a:r>
              <a:rPr lang="de-DE" dirty="0"/>
              <a:t> </a:t>
            </a:r>
            <a:r>
              <a:rPr lang="de-DE" dirty="0" err="1"/>
              <a:t>details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chalkboard</a:t>
            </a:r>
            <a:r>
              <a:rPr lang="de-DE" dirty="0"/>
              <a:t> and additional </a:t>
            </a:r>
            <a:r>
              <a:rPr lang="de-DE" dirty="0" err="1"/>
              <a:t>desks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visible. </a:t>
            </a:r>
            <a:r>
              <a:rPr lang="de-DE" dirty="0" err="1"/>
              <a:t>Realistic</a:t>
            </a:r>
            <a:r>
              <a:rPr lang="de-DE" dirty="0"/>
              <a:t> style.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95BAD-C1C9-BE43-BE90-F24598B3C4D1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498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 </a:t>
            </a:r>
            <a:r>
              <a:rPr lang="de-DE" dirty="0" err="1"/>
              <a:t>girl</a:t>
            </a:r>
            <a:r>
              <a:rPr lang="de-DE" dirty="0"/>
              <a:t> </a:t>
            </a:r>
            <a:r>
              <a:rPr lang="de-DE" dirty="0" err="1"/>
              <a:t>student</a:t>
            </a:r>
            <a:r>
              <a:rPr lang="de-DE" dirty="0"/>
              <a:t> </a:t>
            </a:r>
            <a:r>
              <a:rPr lang="de-DE" dirty="0" err="1"/>
              <a:t>sitting</a:t>
            </a:r>
            <a:r>
              <a:rPr lang="de-DE" dirty="0"/>
              <a:t> in a </a:t>
            </a:r>
            <a:r>
              <a:rPr lang="de-DE" dirty="0" err="1"/>
              <a:t>typical</a:t>
            </a:r>
            <a:r>
              <a:rPr lang="de-DE" dirty="0"/>
              <a:t> German </a:t>
            </a:r>
            <a:r>
              <a:rPr lang="de-DE" dirty="0" err="1"/>
              <a:t>classroom</a:t>
            </a:r>
            <a:r>
              <a:rPr lang="de-DE" dirty="0"/>
              <a:t> at a simple </a:t>
            </a:r>
            <a:r>
              <a:rPr lang="de-DE" dirty="0" err="1"/>
              <a:t>wooden</a:t>
            </a:r>
            <a:r>
              <a:rPr lang="de-DE" dirty="0"/>
              <a:t> </a:t>
            </a:r>
            <a:r>
              <a:rPr lang="de-DE" dirty="0" err="1"/>
              <a:t>desk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metal</a:t>
            </a:r>
            <a:r>
              <a:rPr lang="de-DE" dirty="0"/>
              <a:t> </a:t>
            </a:r>
            <a:r>
              <a:rPr lang="de-DE" dirty="0" err="1"/>
              <a:t>legs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commonly</a:t>
            </a:r>
            <a:r>
              <a:rPr lang="de-DE" dirty="0"/>
              <a:t> </a:t>
            </a:r>
            <a:r>
              <a:rPr lang="de-DE" dirty="0" err="1"/>
              <a:t>found</a:t>
            </a:r>
            <a:r>
              <a:rPr lang="de-DE" dirty="0"/>
              <a:t> in German </a:t>
            </a:r>
            <a:r>
              <a:rPr lang="de-DE" dirty="0" err="1"/>
              <a:t>schools</a:t>
            </a:r>
            <a:r>
              <a:rPr lang="de-DE" dirty="0"/>
              <a:t>. </a:t>
            </a: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appears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trying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listen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presentation</a:t>
            </a:r>
            <a:r>
              <a:rPr lang="de-DE" dirty="0"/>
              <a:t>, but also </a:t>
            </a:r>
            <a:r>
              <a:rPr lang="de-DE" dirty="0" err="1"/>
              <a:t>seems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tired</a:t>
            </a:r>
            <a:r>
              <a:rPr lang="de-DE" dirty="0"/>
              <a:t>: her </a:t>
            </a:r>
            <a:r>
              <a:rPr lang="de-DE" dirty="0" err="1"/>
              <a:t>gaze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sleepy</a:t>
            </a:r>
            <a:r>
              <a:rPr lang="de-DE" dirty="0"/>
              <a:t>.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background</a:t>
            </a:r>
            <a:r>
              <a:rPr lang="de-DE" dirty="0"/>
              <a:t>, </a:t>
            </a:r>
            <a:r>
              <a:rPr lang="de-DE" dirty="0" err="1"/>
              <a:t>typical</a:t>
            </a:r>
            <a:r>
              <a:rPr lang="de-DE" dirty="0"/>
              <a:t> </a:t>
            </a:r>
            <a:r>
              <a:rPr lang="de-DE" dirty="0" err="1"/>
              <a:t>classroom</a:t>
            </a:r>
            <a:r>
              <a:rPr lang="de-DE" dirty="0"/>
              <a:t> </a:t>
            </a:r>
            <a:r>
              <a:rPr lang="de-DE" dirty="0" err="1"/>
              <a:t>details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chalkboard</a:t>
            </a:r>
            <a:r>
              <a:rPr lang="de-DE" dirty="0"/>
              <a:t> and additional </a:t>
            </a:r>
            <a:r>
              <a:rPr lang="de-DE" dirty="0" err="1"/>
              <a:t>desks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visible. </a:t>
            </a:r>
            <a:r>
              <a:rPr lang="de-DE" dirty="0" err="1"/>
              <a:t>Realistic</a:t>
            </a:r>
            <a:r>
              <a:rPr lang="de-DE" dirty="0"/>
              <a:t> style.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95BAD-C1C9-BE43-BE90-F24598B3C4D1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0856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 </a:t>
            </a:r>
            <a:r>
              <a:rPr lang="de-DE" dirty="0" err="1"/>
              <a:t>girl</a:t>
            </a:r>
            <a:r>
              <a:rPr lang="de-DE" dirty="0"/>
              <a:t> </a:t>
            </a:r>
            <a:r>
              <a:rPr lang="de-DE" dirty="0" err="1"/>
              <a:t>student</a:t>
            </a:r>
            <a:r>
              <a:rPr lang="de-DE" dirty="0"/>
              <a:t> </a:t>
            </a:r>
            <a:r>
              <a:rPr lang="de-DE" dirty="0" err="1"/>
              <a:t>sitting</a:t>
            </a:r>
            <a:r>
              <a:rPr lang="de-DE" dirty="0"/>
              <a:t> in a </a:t>
            </a:r>
            <a:r>
              <a:rPr lang="de-DE" dirty="0" err="1"/>
              <a:t>typical</a:t>
            </a:r>
            <a:r>
              <a:rPr lang="de-DE" dirty="0"/>
              <a:t> German </a:t>
            </a:r>
            <a:r>
              <a:rPr lang="de-DE" dirty="0" err="1"/>
              <a:t>classroom</a:t>
            </a:r>
            <a:r>
              <a:rPr lang="de-DE" dirty="0"/>
              <a:t> at a simple </a:t>
            </a:r>
            <a:r>
              <a:rPr lang="de-DE" dirty="0" err="1"/>
              <a:t>wooden</a:t>
            </a:r>
            <a:r>
              <a:rPr lang="de-DE" dirty="0"/>
              <a:t> </a:t>
            </a:r>
            <a:r>
              <a:rPr lang="de-DE" dirty="0" err="1"/>
              <a:t>desk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metal</a:t>
            </a:r>
            <a:r>
              <a:rPr lang="de-DE" dirty="0"/>
              <a:t> </a:t>
            </a:r>
            <a:r>
              <a:rPr lang="de-DE" dirty="0" err="1"/>
              <a:t>legs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commonly</a:t>
            </a:r>
            <a:r>
              <a:rPr lang="de-DE" dirty="0"/>
              <a:t> </a:t>
            </a:r>
            <a:r>
              <a:rPr lang="de-DE" dirty="0" err="1"/>
              <a:t>found</a:t>
            </a:r>
            <a:r>
              <a:rPr lang="de-DE" dirty="0"/>
              <a:t> in German </a:t>
            </a:r>
            <a:r>
              <a:rPr lang="de-DE" dirty="0" err="1"/>
              <a:t>schools</a:t>
            </a:r>
            <a:r>
              <a:rPr lang="de-DE" dirty="0"/>
              <a:t>. </a:t>
            </a:r>
            <a:r>
              <a:rPr lang="de-DE" dirty="0" err="1"/>
              <a:t>She</a:t>
            </a:r>
            <a:r>
              <a:rPr lang="de-DE" dirty="0"/>
              <a:t> </a:t>
            </a:r>
            <a:r>
              <a:rPr lang="de-DE" dirty="0" err="1"/>
              <a:t>appears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diligently</a:t>
            </a:r>
            <a:r>
              <a:rPr lang="de-DE" dirty="0"/>
              <a:t> listen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presentation</a:t>
            </a:r>
            <a:r>
              <a:rPr lang="de-DE" dirty="0"/>
              <a:t>, and </a:t>
            </a:r>
            <a:r>
              <a:rPr lang="de-DE" dirty="0" err="1"/>
              <a:t>she</a:t>
            </a:r>
            <a:r>
              <a:rPr lang="de-DE" dirty="0"/>
              <a:t> also </a:t>
            </a:r>
            <a:r>
              <a:rPr lang="de-DE" dirty="0" err="1"/>
              <a:t>seems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motivated</a:t>
            </a:r>
            <a:r>
              <a:rPr lang="de-DE" dirty="0"/>
              <a:t>.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background</a:t>
            </a:r>
            <a:r>
              <a:rPr lang="de-DE" dirty="0"/>
              <a:t>, </a:t>
            </a:r>
            <a:r>
              <a:rPr lang="de-DE" dirty="0" err="1"/>
              <a:t>typical</a:t>
            </a:r>
            <a:r>
              <a:rPr lang="de-DE" dirty="0"/>
              <a:t> </a:t>
            </a:r>
            <a:r>
              <a:rPr lang="de-DE" dirty="0" err="1"/>
              <a:t>classroom</a:t>
            </a:r>
            <a:r>
              <a:rPr lang="de-DE" dirty="0"/>
              <a:t> </a:t>
            </a:r>
            <a:r>
              <a:rPr lang="de-DE" dirty="0" err="1"/>
              <a:t>details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chalkboard</a:t>
            </a:r>
            <a:r>
              <a:rPr lang="de-DE" dirty="0"/>
              <a:t> and additional </a:t>
            </a:r>
            <a:r>
              <a:rPr lang="de-DE" dirty="0" err="1"/>
              <a:t>desks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visible. o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desks</a:t>
            </a:r>
            <a:r>
              <a:rPr lang="de-DE" dirty="0"/>
              <a:t>,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sitting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students</a:t>
            </a:r>
            <a:r>
              <a:rPr lang="de-DE" dirty="0"/>
              <a:t>,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seem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listen,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seem</a:t>
            </a:r>
            <a:r>
              <a:rPr lang="de-DE" dirty="0"/>
              <a:t> </a:t>
            </a:r>
            <a:r>
              <a:rPr lang="de-DE" dirty="0" err="1"/>
              <a:t>otherwise</a:t>
            </a:r>
            <a:r>
              <a:rPr lang="de-DE" dirty="0"/>
              <a:t> </a:t>
            </a:r>
            <a:r>
              <a:rPr lang="de-DE" dirty="0" err="1"/>
              <a:t>distracted</a:t>
            </a:r>
            <a:r>
              <a:rPr lang="de-DE" dirty="0"/>
              <a:t>. </a:t>
            </a:r>
            <a:r>
              <a:rPr lang="de-DE" dirty="0" err="1"/>
              <a:t>Realistic</a:t>
            </a:r>
            <a:r>
              <a:rPr lang="de-DE" dirty="0"/>
              <a:t> style.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95BAD-C1C9-BE43-BE90-F24598B3C4D1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5151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 </a:t>
            </a:r>
            <a:r>
              <a:rPr lang="de-DE" dirty="0" err="1"/>
              <a:t>photorealistic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two</a:t>
            </a:r>
            <a:r>
              <a:rPr lang="de-DE" dirty="0"/>
              <a:t> 16-year-old German </a:t>
            </a:r>
            <a:r>
              <a:rPr lang="de-DE" dirty="0" err="1"/>
              <a:t>students</a:t>
            </a:r>
            <a:r>
              <a:rPr lang="de-DE" dirty="0"/>
              <a:t> </a:t>
            </a:r>
            <a:r>
              <a:rPr lang="de-DE" dirty="0" err="1"/>
              <a:t>arguing</a:t>
            </a:r>
            <a:r>
              <a:rPr lang="de-DE" dirty="0"/>
              <a:t> </a:t>
            </a:r>
            <a:r>
              <a:rPr lang="de-DE" dirty="0" err="1"/>
              <a:t>emotionally</a:t>
            </a:r>
            <a:r>
              <a:rPr lang="de-DE" dirty="0"/>
              <a:t> in a </a:t>
            </a:r>
            <a:r>
              <a:rPr lang="de-DE" dirty="0" err="1"/>
              <a:t>typical</a:t>
            </a:r>
            <a:r>
              <a:rPr lang="de-DE" dirty="0"/>
              <a:t> German </a:t>
            </a:r>
            <a:r>
              <a:rPr lang="de-DE" dirty="0" err="1"/>
              <a:t>school</a:t>
            </a:r>
            <a:r>
              <a:rPr lang="de-DE" dirty="0"/>
              <a:t> </a:t>
            </a:r>
            <a:r>
              <a:rPr lang="de-DE" dirty="0" err="1"/>
              <a:t>hallway</a:t>
            </a:r>
            <a:r>
              <a:rPr lang="de-DE" dirty="0"/>
              <a:t>.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gesturing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frustration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crossed</a:t>
            </a:r>
            <a:r>
              <a:rPr lang="de-DE" dirty="0"/>
              <a:t> </a:t>
            </a:r>
            <a:r>
              <a:rPr lang="de-DE" dirty="0" err="1"/>
              <a:t>arms</a:t>
            </a:r>
            <a:r>
              <a:rPr lang="de-DE" dirty="0"/>
              <a:t> and a </a:t>
            </a:r>
            <a:r>
              <a:rPr lang="de-DE" dirty="0" err="1"/>
              <a:t>tense</a:t>
            </a:r>
            <a:r>
              <a:rPr lang="de-DE" dirty="0"/>
              <a:t> </a:t>
            </a:r>
            <a:r>
              <a:rPr lang="de-DE" dirty="0" err="1"/>
              <a:t>expression</a:t>
            </a:r>
            <a:r>
              <a:rPr lang="de-DE" dirty="0"/>
              <a:t>. A </a:t>
            </a:r>
            <a:r>
              <a:rPr lang="de-DE" dirty="0" err="1"/>
              <a:t>few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teenagers</a:t>
            </a:r>
            <a:r>
              <a:rPr lang="de-DE" dirty="0"/>
              <a:t> (also </a:t>
            </a:r>
            <a:r>
              <a:rPr lang="de-DE" dirty="0" err="1"/>
              <a:t>around</a:t>
            </a:r>
            <a:r>
              <a:rPr lang="de-DE" dirty="0"/>
              <a:t> 16) stand </a:t>
            </a:r>
            <a:r>
              <a:rPr lang="de-DE" dirty="0" err="1"/>
              <a:t>nearby</a:t>
            </a:r>
            <a:r>
              <a:rPr lang="de-DE" dirty="0"/>
              <a:t>, </a:t>
            </a:r>
            <a:r>
              <a:rPr lang="de-DE" dirty="0" err="1"/>
              <a:t>watching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scene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mixed</a:t>
            </a:r>
            <a:r>
              <a:rPr lang="de-DE" dirty="0"/>
              <a:t> </a:t>
            </a:r>
            <a:r>
              <a:rPr lang="de-DE" dirty="0" err="1"/>
              <a:t>reactions</a:t>
            </a:r>
            <a:r>
              <a:rPr lang="de-DE" dirty="0"/>
              <a:t> – </a:t>
            </a:r>
            <a:r>
              <a:rPr lang="de-DE" dirty="0" err="1"/>
              <a:t>concern</a:t>
            </a:r>
            <a:r>
              <a:rPr lang="de-DE" dirty="0"/>
              <a:t>, </a:t>
            </a:r>
            <a:r>
              <a:rPr lang="de-DE" dirty="0" err="1"/>
              <a:t>curiosity</a:t>
            </a:r>
            <a:r>
              <a:rPr lang="de-DE" dirty="0"/>
              <a:t>, </a:t>
            </a:r>
            <a:r>
              <a:rPr lang="de-DE" dirty="0" err="1"/>
              <a:t>irritation</a:t>
            </a:r>
            <a:r>
              <a:rPr lang="de-DE" dirty="0"/>
              <a:t>. The </a:t>
            </a:r>
            <a:r>
              <a:rPr lang="de-DE" dirty="0" err="1"/>
              <a:t>hallway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plain</a:t>
            </a:r>
            <a:r>
              <a:rPr lang="de-DE" dirty="0"/>
              <a:t> beige </a:t>
            </a:r>
            <a:r>
              <a:rPr lang="de-DE" dirty="0" err="1"/>
              <a:t>or</a:t>
            </a:r>
            <a:r>
              <a:rPr lang="de-DE" dirty="0"/>
              <a:t> light </a:t>
            </a:r>
            <a:r>
              <a:rPr lang="de-DE" dirty="0" err="1"/>
              <a:t>grey</a:t>
            </a:r>
            <a:r>
              <a:rPr lang="de-DE" dirty="0"/>
              <a:t> </a:t>
            </a:r>
            <a:r>
              <a:rPr lang="de-DE" dirty="0" err="1"/>
              <a:t>walls</a:t>
            </a:r>
            <a:r>
              <a:rPr lang="de-DE" dirty="0"/>
              <a:t>, </a:t>
            </a:r>
            <a:r>
              <a:rPr lang="de-DE" dirty="0" err="1"/>
              <a:t>tiled</a:t>
            </a:r>
            <a:r>
              <a:rPr lang="de-DE" dirty="0"/>
              <a:t> </a:t>
            </a:r>
            <a:r>
              <a:rPr lang="de-DE" dirty="0" err="1"/>
              <a:t>flooring</a:t>
            </a:r>
            <a:r>
              <a:rPr lang="de-DE" dirty="0"/>
              <a:t>, </a:t>
            </a:r>
            <a:r>
              <a:rPr lang="de-DE" dirty="0" err="1"/>
              <a:t>coat</a:t>
            </a:r>
            <a:r>
              <a:rPr lang="de-DE" dirty="0"/>
              <a:t> </a:t>
            </a:r>
            <a:r>
              <a:rPr lang="de-DE" dirty="0" err="1"/>
              <a:t>hooks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wall, simple </a:t>
            </a:r>
            <a:r>
              <a:rPr lang="de-DE" dirty="0" err="1"/>
              <a:t>noticeboards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posters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worksheets</a:t>
            </a:r>
            <a:r>
              <a:rPr lang="de-DE" dirty="0"/>
              <a:t> </a:t>
            </a:r>
            <a:r>
              <a:rPr lang="de-DE" dirty="0" err="1"/>
              <a:t>pinned</a:t>
            </a:r>
            <a:r>
              <a:rPr lang="de-DE" dirty="0"/>
              <a:t>.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lockers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flags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visible </a:t>
            </a:r>
            <a:r>
              <a:rPr lang="de-DE" dirty="0" err="1"/>
              <a:t>school</a:t>
            </a:r>
            <a:r>
              <a:rPr lang="de-DE" dirty="0"/>
              <a:t> </a:t>
            </a:r>
            <a:r>
              <a:rPr lang="de-DE" dirty="0" err="1"/>
              <a:t>branding</a:t>
            </a:r>
            <a:r>
              <a:rPr lang="de-DE" dirty="0"/>
              <a:t>. Natural </a:t>
            </a:r>
            <a:r>
              <a:rPr lang="de-DE" dirty="0" err="1"/>
              <a:t>lighting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windows</a:t>
            </a:r>
            <a:r>
              <a:rPr lang="de-DE" dirty="0"/>
              <a:t>, </a:t>
            </a:r>
            <a:r>
              <a:rPr lang="de-DE" dirty="0" err="1"/>
              <a:t>realistic</a:t>
            </a:r>
            <a:r>
              <a:rPr lang="de-DE" dirty="0"/>
              <a:t> </a:t>
            </a:r>
            <a:r>
              <a:rPr lang="de-DE" dirty="0" err="1"/>
              <a:t>shadows</a:t>
            </a:r>
            <a:r>
              <a:rPr lang="de-DE" dirty="0"/>
              <a:t>, </a:t>
            </a:r>
            <a:r>
              <a:rPr lang="de-DE" dirty="0" err="1"/>
              <a:t>documentary</a:t>
            </a:r>
            <a:r>
              <a:rPr lang="de-DE" dirty="0"/>
              <a:t>-style </a:t>
            </a:r>
            <a:r>
              <a:rPr lang="de-DE" dirty="0" err="1"/>
              <a:t>composition</a:t>
            </a:r>
            <a:r>
              <a:rPr lang="de-DE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95BAD-C1C9-BE43-BE90-F24598B3C4D1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70406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 </a:t>
            </a:r>
            <a:r>
              <a:rPr lang="de-DE" dirty="0" err="1"/>
              <a:t>teenage</a:t>
            </a:r>
            <a:r>
              <a:rPr lang="de-DE" dirty="0"/>
              <a:t> </a:t>
            </a:r>
            <a:r>
              <a:rPr lang="de-DE" dirty="0" err="1"/>
              <a:t>girl</a:t>
            </a:r>
            <a:r>
              <a:rPr lang="de-DE" dirty="0"/>
              <a:t> (15) </a:t>
            </a:r>
            <a:r>
              <a:rPr lang="de-DE" dirty="0" err="1"/>
              <a:t>walking</a:t>
            </a:r>
            <a:r>
              <a:rPr lang="de-DE" dirty="0"/>
              <a:t> </a:t>
            </a:r>
            <a:r>
              <a:rPr lang="de-DE" dirty="0" err="1"/>
              <a:t>alone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backpack</a:t>
            </a:r>
            <a:r>
              <a:rPr lang="de-DE" dirty="0"/>
              <a:t> </a:t>
            </a:r>
            <a:r>
              <a:rPr lang="de-DE" dirty="0" err="1"/>
              <a:t>through</a:t>
            </a:r>
            <a:r>
              <a:rPr lang="de-DE" dirty="0"/>
              <a:t> a suburban </a:t>
            </a:r>
            <a:r>
              <a:rPr lang="de-DE" dirty="0" err="1"/>
              <a:t>street</a:t>
            </a:r>
            <a:r>
              <a:rPr lang="de-DE" dirty="0"/>
              <a:t> at </a:t>
            </a:r>
            <a:r>
              <a:rPr lang="de-DE" dirty="0" err="1"/>
              <a:t>dusk</a:t>
            </a:r>
            <a:r>
              <a:rPr lang="de-DE" dirty="0"/>
              <a:t>, </a:t>
            </a:r>
            <a:r>
              <a:rPr lang="de-DE" dirty="0" err="1"/>
              <a:t>earphones</a:t>
            </a:r>
            <a:r>
              <a:rPr lang="de-DE" dirty="0"/>
              <a:t> in, </a:t>
            </a:r>
            <a:r>
              <a:rPr lang="de-DE" dirty="0" err="1"/>
              <a:t>slightly</a:t>
            </a:r>
            <a:r>
              <a:rPr lang="de-DE" dirty="0"/>
              <a:t> happy </a:t>
            </a:r>
            <a:r>
              <a:rPr lang="de-DE" dirty="0" err="1"/>
              <a:t>expression</a:t>
            </a:r>
            <a:r>
              <a:rPr lang="de-DE" dirty="0"/>
              <a:t>, </a:t>
            </a:r>
            <a:r>
              <a:rPr lang="de-DE" dirty="0" err="1"/>
              <a:t>autumn</a:t>
            </a:r>
            <a:r>
              <a:rPr lang="de-DE" dirty="0"/>
              <a:t> </a:t>
            </a:r>
            <a:r>
              <a:rPr lang="de-DE" dirty="0" err="1"/>
              <a:t>leaves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sidewalk</a:t>
            </a:r>
            <a:r>
              <a:rPr lang="de-DE" dirty="0"/>
              <a:t>, </a:t>
            </a:r>
            <a:r>
              <a:rPr lang="de-DE" dirty="0" err="1"/>
              <a:t>realstic</a:t>
            </a:r>
            <a:r>
              <a:rPr lang="de-DE" dirty="0"/>
              <a:t> </a:t>
            </a:r>
            <a:r>
              <a:rPr lang="de-DE" dirty="0" err="1"/>
              <a:t>scenerie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also </a:t>
            </a:r>
            <a:r>
              <a:rPr lang="de-DE" dirty="0" err="1"/>
              <a:t>walking</a:t>
            </a:r>
            <a:r>
              <a:rPr lang="de-DE" dirty="0"/>
              <a:t> </a:t>
            </a:r>
            <a:r>
              <a:rPr lang="de-DE" dirty="0" err="1"/>
              <a:t>around</a:t>
            </a:r>
            <a:r>
              <a:rPr lang="de-DE" dirty="0"/>
              <a:t>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95BAD-C1C9-BE43-BE90-F24598B3C4D1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3907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 </a:t>
            </a:r>
            <a:r>
              <a:rPr lang="de-DE" dirty="0" err="1"/>
              <a:t>photorealistic</a:t>
            </a:r>
            <a:r>
              <a:rPr lang="de-DE" dirty="0"/>
              <a:t> </a:t>
            </a:r>
            <a:r>
              <a:rPr lang="de-DE" dirty="0" err="1"/>
              <a:t>image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diverse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(</a:t>
            </a:r>
            <a:r>
              <a:rPr lang="de-DE" dirty="0" err="1"/>
              <a:t>teenagers</a:t>
            </a:r>
            <a:r>
              <a:rPr lang="de-DE" dirty="0"/>
              <a:t>, </a:t>
            </a:r>
            <a:r>
              <a:rPr lang="de-DE" dirty="0" err="1"/>
              <a:t>adults</a:t>
            </a:r>
            <a:r>
              <a:rPr lang="de-DE" dirty="0"/>
              <a:t>, </a:t>
            </a:r>
            <a:r>
              <a:rPr lang="de-DE" dirty="0" err="1"/>
              <a:t>seniors</a:t>
            </a:r>
            <a:r>
              <a:rPr lang="de-DE" dirty="0"/>
              <a:t>) on a </a:t>
            </a:r>
            <a:r>
              <a:rPr lang="de-DE" dirty="0" err="1"/>
              <a:t>typical</a:t>
            </a:r>
            <a:r>
              <a:rPr lang="de-DE" dirty="0"/>
              <a:t> German </a:t>
            </a:r>
            <a:r>
              <a:rPr lang="de-DE" dirty="0" err="1"/>
              <a:t>city</a:t>
            </a:r>
            <a:r>
              <a:rPr lang="de-DE" dirty="0"/>
              <a:t> </a:t>
            </a:r>
            <a:r>
              <a:rPr lang="de-DE" dirty="0" err="1"/>
              <a:t>square</a:t>
            </a:r>
            <a:r>
              <a:rPr lang="de-DE" dirty="0"/>
              <a:t>. The </a:t>
            </a:r>
            <a:r>
              <a:rPr lang="de-DE" dirty="0" err="1"/>
              <a:t>scene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full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natural</a:t>
            </a:r>
            <a:r>
              <a:rPr lang="de-DE" dirty="0"/>
              <a:t>, </a:t>
            </a:r>
            <a:r>
              <a:rPr lang="de-DE" dirty="0" err="1"/>
              <a:t>unspectacular</a:t>
            </a:r>
            <a:r>
              <a:rPr lang="de-DE" dirty="0"/>
              <a:t> </a:t>
            </a:r>
            <a:r>
              <a:rPr lang="de-DE" dirty="0" err="1"/>
              <a:t>everyday</a:t>
            </a:r>
            <a:r>
              <a:rPr lang="de-DE" dirty="0"/>
              <a:t> </a:t>
            </a:r>
            <a:r>
              <a:rPr lang="de-DE" dirty="0" err="1"/>
              <a:t>activity</a:t>
            </a:r>
            <a:r>
              <a:rPr lang="de-DE" dirty="0"/>
              <a:t>: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person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reading</a:t>
            </a:r>
            <a:r>
              <a:rPr lang="de-DE" dirty="0"/>
              <a:t> a </a:t>
            </a:r>
            <a:r>
              <a:rPr lang="de-DE" dirty="0" err="1"/>
              <a:t>newspaper</a:t>
            </a:r>
            <a:r>
              <a:rPr lang="de-DE" dirty="0"/>
              <a:t> on a </a:t>
            </a:r>
            <a:r>
              <a:rPr lang="de-DE" dirty="0" err="1"/>
              <a:t>bench</a:t>
            </a:r>
            <a:r>
              <a:rPr lang="de-DE" dirty="0"/>
              <a:t>, </a:t>
            </a:r>
            <a:r>
              <a:rPr lang="de-DE" dirty="0" err="1"/>
              <a:t>another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looking</a:t>
            </a:r>
            <a:r>
              <a:rPr lang="de-DE" dirty="0"/>
              <a:t> at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smartphone</a:t>
            </a:r>
            <a:r>
              <a:rPr lang="de-DE" dirty="0"/>
              <a:t> </a:t>
            </a:r>
            <a:r>
              <a:rPr lang="de-DE" dirty="0" err="1"/>
              <a:t>while</a:t>
            </a:r>
            <a:r>
              <a:rPr lang="de-DE" dirty="0"/>
              <a:t> </a:t>
            </a:r>
            <a:r>
              <a:rPr lang="de-DE" dirty="0" err="1"/>
              <a:t>walking</a:t>
            </a:r>
            <a:r>
              <a:rPr lang="de-DE" dirty="0"/>
              <a:t>, a </a:t>
            </a:r>
            <a:r>
              <a:rPr lang="de-DE" dirty="0" err="1"/>
              <a:t>couple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arguing</a:t>
            </a:r>
            <a:r>
              <a:rPr lang="de-DE" dirty="0"/>
              <a:t>, </a:t>
            </a:r>
            <a:r>
              <a:rPr lang="de-DE" dirty="0" err="1"/>
              <a:t>two</a:t>
            </a:r>
            <a:r>
              <a:rPr lang="de-DE" dirty="0"/>
              <a:t> </a:t>
            </a:r>
            <a:r>
              <a:rPr lang="de-DE" dirty="0" err="1"/>
              <a:t>teenagers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walking</a:t>
            </a:r>
            <a:r>
              <a:rPr lang="de-DE" dirty="0"/>
              <a:t> </a:t>
            </a:r>
            <a:r>
              <a:rPr lang="de-DE" dirty="0" err="1"/>
              <a:t>hand</a:t>
            </a:r>
            <a:r>
              <a:rPr lang="de-DE" dirty="0"/>
              <a:t> in </a:t>
            </a:r>
            <a:r>
              <a:rPr lang="de-DE" dirty="0" err="1"/>
              <a:t>hand</a:t>
            </a:r>
            <a:r>
              <a:rPr lang="de-DE" dirty="0"/>
              <a:t>, an </a:t>
            </a:r>
            <a:r>
              <a:rPr lang="de-DE" dirty="0" err="1"/>
              <a:t>elderly</a:t>
            </a:r>
            <a:r>
              <a:rPr lang="de-DE" dirty="0"/>
              <a:t> man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feeding</a:t>
            </a:r>
            <a:r>
              <a:rPr lang="de-DE" dirty="0"/>
              <a:t> </a:t>
            </a:r>
            <a:r>
              <a:rPr lang="de-DE" dirty="0" err="1"/>
              <a:t>pigeons</a:t>
            </a:r>
            <a:r>
              <a:rPr lang="de-DE" dirty="0"/>
              <a:t>, a </a:t>
            </a:r>
            <a:r>
              <a:rPr lang="de-DE" dirty="0" err="1"/>
              <a:t>woman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pushing</a:t>
            </a:r>
            <a:r>
              <a:rPr lang="de-DE" dirty="0"/>
              <a:t> a </a:t>
            </a:r>
            <a:r>
              <a:rPr lang="de-DE" dirty="0" err="1"/>
              <a:t>stroller</a:t>
            </a:r>
            <a:r>
              <a:rPr lang="de-DE" dirty="0"/>
              <a:t>,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talking</a:t>
            </a:r>
            <a:r>
              <a:rPr lang="de-DE" dirty="0"/>
              <a:t> in </a:t>
            </a:r>
            <a:r>
              <a:rPr lang="de-DE" dirty="0" err="1"/>
              <a:t>pairs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small</a:t>
            </a:r>
            <a:r>
              <a:rPr lang="de-DE" dirty="0"/>
              <a:t> </a:t>
            </a:r>
            <a:r>
              <a:rPr lang="de-DE" dirty="0" err="1"/>
              <a:t>groups</a:t>
            </a:r>
            <a:r>
              <a:rPr lang="de-DE" dirty="0"/>
              <a:t>. The </a:t>
            </a:r>
            <a:r>
              <a:rPr lang="de-DE" dirty="0" err="1"/>
              <a:t>square</a:t>
            </a:r>
            <a:r>
              <a:rPr lang="de-DE" dirty="0"/>
              <a:t> </a:t>
            </a:r>
            <a:r>
              <a:rPr lang="de-DE" dirty="0" err="1"/>
              <a:t>features</a:t>
            </a:r>
            <a:r>
              <a:rPr lang="de-DE" dirty="0"/>
              <a:t> </a:t>
            </a:r>
            <a:r>
              <a:rPr lang="de-DE" dirty="0" err="1"/>
              <a:t>cobblestones</a:t>
            </a:r>
            <a:r>
              <a:rPr lang="de-DE" dirty="0"/>
              <a:t>, a </a:t>
            </a:r>
            <a:r>
              <a:rPr lang="de-DE" dirty="0" err="1"/>
              <a:t>modest</a:t>
            </a:r>
            <a:r>
              <a:rPr lang="de-DE" dirty="0"/>
              <a:t> </a:t>
            </a:r>
            <a:r>
              <a:rPr lang="de-DE" dirty="0" err="1"/>
              <a:t>fountain</a:t>
            </a:r>
            <a:r>
              <a:rPr lang="de-DE" dirty="0"/>
              <a:t>, simple </a:t>
            </a:r>
            <a:r>
              <a:rPr lang="de-DE" dirty="0" err="1"/>
              <a:t>wooden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metal</a:t>
            </a:r>
            <a:r>
              <a:rPr lang="de-DE" dirty="0"/>
              <a:t> </a:t>
            </a:r>
            <a:r>
              <a:rPr lang="de-DE" dirty="0" err="1"/>
              <a:t>benches</a:t>
            </a:r>
            <a:r>
              <a:rPr lang="de-DE" dirty="0"/>
              <a:t>, </a:t>
            </a:r>
            <a:r>
              <a:rPr lang="de-DE" dirty="0" err="1"/>
              <a:t>trees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small</a:t>
            </a:r>
            <a:r>
              <a:rPr lang="de-DE" dirty="0"/>
              <a:t> </a:t>
            </a:r>
            <a:r>
              <a:rPr lang="de-DE" dirty="0" err="1"/>
              <a:t>greenery</a:t>
            </a:r>
            <a:r>
              <a:rPr lang="de-DE" dirty="0"/>
              <a:t> </a:t>
            </a:r>
            <a:r>
              <a:rPr lang="de-DE" dirty="0" err="1"/>
              <a:t>around</a:t>
            </a:r>
            <a:r>
              <a:rPr lang="de-DE" dirty="0"/>
              <a:t>. Background </a:t>
            </a:r>
            <a:r>
              <a:rPr lang="de-DE" dirty="0" err="1"/>
              <a:t>architecture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include</a:t>
            </a:r>
            <a:r>
              <a:rPr lang="de-DE" dirty="0"/>
              <a:t> </a:t>
            </a:r>
            <a:r>
              <a:rPr lang="de-DE" dirty="0" err="1"/>
              <a:t>typical</a:t>
            </a:r>
            <a:r>
              <a:rPr lang="de-DE" dirty="0"/>
              <a:t> German </a:t>
            </a:r>
            <a:r>
              <a:rPr lang="de-DE" dirty="0" err="1"/>
              <a:t>townhouses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municipal </a:t>
            </a:r>
            <a:r>
              <a:rPr lang="de-DE" dirty="0" err="1"/>
              <a:t>buildings</a:t>
            </a:r>
            <a:r>
              <a:rPr lang="de-DE" dirty="0"/>
              <a:t> –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flags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visible </a:t>
            </a:r>
            <a:r>
              <a:rPr lang="de-DE" dirty="0" err="1"/>
              <a:t>signage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national </a:t>
            </a:r>
            <a:r>
              <a:rPr lang="de-DE" dirty="0" err="1"/>
              <a:t>symbols</a:t>
            </a:r>
            <a:r>
              <a:rPr lang="de-DE" dirty="0"/>
              <a:t>. </a:t>
            </a:r>
            <a:r>
              <a:rPr lang="de-DE" dirty="0" err="1"/>
              <a:t>Lighting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even</a:t>
            </a:r>
            <a:r>
              <a:rPr lang="de-DE" dirty="0"/>
              <a:t> and </a:t>
            </a:r>
            <a:r>
              <a:rPr lang="de-DE" dirty="0" err="1"/>
              <a:t>natural</a:t>
            </a:r>
            <a:r>
              <a:rPr lang="de-DE" dirty="0"/>
              <a:t>, </a:t>
            </a:r>
            <a:r>
              <a:rPr lang="de-DE" dirty="0" err="1"/>
              <a:t>midday</a:t>
            </a:r>
            <a:r>
              <a:rPr lang="de-DE" dirty="0"/>
              <a:t> </a:t>
            </a:r>
            <a:r>
              <a:rPr lang="de-DE" dirty="0" err="1"/>
              <a:t>conditions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dramatic</a:t>
            </a:r>
            <a:r>
              <a:rPr lang="de-DE" dirty="0"/>
              <a:t> </a:t>
            </a:r>
            <a:r>
              <a:rPr lang="de-DE" dirty="0" err="1"/>
              <a:t>atmosphere</a:t>
            </a:r>
            <a:r>
              <a:rPr lang="de-DE" dirty="0"/>
              <a:t>. Candid, </a:t>
            </a:r>
            <a:r>
              <a:rPr lang="de-DE" dirty="0" err="1"/>
              <a:t>unstaged</a:t>
            </a:r>
            <a:r>
              <a:rPr lang="de-DE" dirty="0"/>
              <a:t> </a:t>
            </a:r>
            <a:r>
              <a:rPr lang="de-DE" dirty="0" err="1"/>
              <a:t>composition</a:t>
            </a:r>
            <a:r>
              <a:rPr lang="de-DE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995BAD-C1C9-BE43-BE90-F24598B3C4D1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7032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weiß / Hintergrund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1931" y="1559684"/>
            <a:ext cx="9144000" cy="2387600"/>
          </a:xfrm>
        </p:spPr>
        <p:txBody>
          <a:bodyPr anchor="b"/>
          <a:lstStyle>
            <a:lvl1pPr algn="l">
              <a:defRPr sz="6000" b="1" i="0">
                <a:solidFill>
                  <a:schemeClr val="tx2"/>
                </a:solidFill>
                <a:latin typeface="Geogrotesque SemiBold" panose="020B0300000000000000" pitchFamily="34" charset="77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91931" y="4039359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  <a:latin typeface="Geogrotesque Light" panose="020B0300000000000000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pic>
        <p:nvPicPr>
          <p:cNvPr id="6" name="Grafik 5" descr="Ein Bild, das Text, Screenshot, Logo, Grafikdesign enthält.&#10;&#10;Automatisch generierte Beschreibung">
            <a:extLst>
              <a:ext uri="{FF2B5EF4-FFF2-40B4-BE49-F238E27FC236}">
                <a16:creationId xmlns:a16="http://schemas.microsoft.com/office/drawing/2014/main" id="{56FB9BE6-3701-B81C-4CAC-D7C8936A98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8618"/>
          <a:stretch/>
        </p:blipFill>
        <p:spPr>
          <a:xfrm>
            <a:off x="0" y="1962614"/>
            <a:ext cx="12192000" cy="4895385"/>
          </a:xfrm>
          <a:prstGeom prst="rect">
            <a:avLst/>
          </a:prstGeom>
        </p:spPr>
      </p:pic>
      <p:pic>
        <p:nvPicPr>
          <p:cNvPr id="4" name="Grafik 3" descr="Ein Bild, das Text, Screenshot, Visitenkarte, Logo enthält.&#10;&#10;Automatisch generierte Beschreibung">
            <a:extLst>
              <a:ext uri="{FF2B5EF4-FFF2-40B4-BE49-F238E27FC236}">
                <a16:creationId xmlns:a16="http://schemas.microsoft.com/office/drawing/2014/main" id="{492ED0A3-1C28-A08E-D103-DEDF5A6596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6034" b="71608"/>
          <a:stretch/>
        </p:blipFill>
        <p:spPr>
          <a:xfrm>
            <a:off x="9245600" y="-16665"/>
            <a:ext cx="2926649" cy="195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346660"/>
      </p:ext>
    </p:extLst>
  </p:cSld>
  <p:clrMapOvr>
    <a:masterClrMapping/>
  </p:clrMapOvr>
  <p:transition spd="slow">
    <p:wipe dir="r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für seitenfüllendes Foto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0285" t="23523"/>
          <a:stretch>
            <a:fillRect/>
          </a:stretch>
        </p:blipFill>
        <p:spPr>
          <a:xfrm>
            <a:off x="7349924" y="3429000"/>
            <a:ext cx="4842076" cy="3429000"/>
          </a:xfrm>
          <a:prstGeom prst="rect">
            <a:avLst/>
          </a:prstGeom>
        </p:spPr>
      </p:pic>
      <p:pic>
        <p:nvPicPr>
          <p:cNvPr id="10" name="Bild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A0057B6-9AF5-728A-2E11-C58C5E5873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17605" y="561894"/>
            <a:ext cx="1284316" cy="810491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ko-KR" altLang="de-DE" dirty="0"/>
              <a:t>ㅤ</a:t>
            </a:r>
            <a:r>
              <a:rPr lang="de-DE" dirty="0"/>
              <a:t>      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F1C19D9E-F0A7-E87A-7029-61B3B2365F7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49924" y="3455042"/>
            <a:ext cx="4841875" cy="3429001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ko-KR" altLang="de-DE" dirty="0"/>
              <a:t>ㅤ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8732391"/>
      </p:ext>
    </p:extLst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für seitenfüllendes Foto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6858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C111494-2347-7D3B-D472-2BA6E9C331B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0"/>
            <a:ext cx="4282633" cy="2141316"/>
          </a:xfrm>
          <a:blipFill>
            <a:blip r:embed="rId2"/>
            <a:stretch>
              <a:fillRect l="-1" t="-3" r="-184685" b="-220197"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ko-KR" altLang="de-DE" dirty="0"/>
              <a:t>ㅤ</a:t>
            </a:r>
            <a:endParaRPr lang="de-DE" dirty="0"/>
          </a:p>
        </p:txBody>
      </p:sp>
      <p:pic>
        <p:nvPicPr>
          <p:cNvPr id="8" name="Bild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58D02A6-DECD-11E0-C50B-80F3624741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17188" y="561975"/>
            <a:ext cx="1284287" cy="8096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ko-KR" altLang="de-DE" dirty="0"/>
              <a:t>ㅤ</a:t>
            </a:r>
            <a:endParaRPr lang="de-DE" dirty="0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41434129-08EE-8608-5389-894306947F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1"/>
            <a:ext cx="4282633" cy="214131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1" b="23"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ko-KR" altLang="de-DE" dirty="0"/>
              <a:t>ㅤ</a:t>
            </a:r>
            <a:endParaRPr lang="de-DE" dirty="0"/>
          </a:p>
        </p:txBody>
      </p:sp>
    </p:spTree>
  </p:cSld>
  <p:clrMapOvr>
    <a:masterClrMapping/>
  </p:clrMapOvr>
  <p:transition spd="slow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für seitenfüllendes Foto mit B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6" name="Bild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71714"/>
            <a:ext cx="12192000" cy="2386286"/>
          </a:xfrm>
          <a:prstGeom prst="rect">
            <a:avLst/>
          </a:prstGeom>
        </p:spPr>
      </p:pic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496799" y="6078537"/>
            <a:ext cx="11287034" cy="642938"/>
          </a:xfrm>
        </p:spPr>
        <p:txBody>
          <a:bodyPr anchor="ctr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53800" indent="0"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2" name="Bild 7">
            <a:extLst>
              <a:ext uri="{FF2B5EF4-FFF2-40B4-BE49-F238E27FC236}">
                <a16:creationId xmlns:a16="http://schemas.microsoft.com/office/drawing/2014/main" id="{9746EEB8-4926-9793-858D-624157011E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CD26E814-87A2-921D-C7A3-0356B6556C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4471988"/>
            <a:ext cx="12192000" cy="2386012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ko-KR" altLang="de-DE" dirty="0"/>
              <a:t>ㅤ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483A7AA-7A30-2DB0-013E-7978530608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17188" y="561975"/>
            <a:ext cx="1284287" cy="809625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/>
            </a:lvl1pPr>
          </a:lstStyle>
          <a:p>
            <a:pPr lvl="0"/>
            <a:r>
              <a:rPr lang="ko-KR" altLang="de-DE" dirty="0"/>
              <a:t>ㅤ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628739"/>
      </p:ext>
    </p:extLst>
  </p:cSld>
  <p:clrMapOvr>
    <a:masterClrMapping/>
  </p:clrMapOvr>
  <p:transition spd="slow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4/10/26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516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sfolie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39" r="2300"/>
          <a:stretch/>
        </p:blipFill>
        <p:spPr>
          <a:xfrm>
            <a:off x="0" y="2374303"/>
            <a:ext cx="11790947" cy="448369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4" name="Bild 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1017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sfolie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378"/>
          <a:stretch/>
        </p:blipFill>
        <p:spPr>
          <a:xfrm>
            <a:off x="168000" y="0"/>
            <a:ext cx="12024000" cy="68564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sfolie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64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sfolie mit Pat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4" name="Grafik 3" descr="Ein Bild, das Screenshot, Design enthält.&#10;&#10;Automatisch generierte Beschreibung">
            <a:extLst>
              <a:ext uri="{FF2B5EF4-FFF2-40B4-BE49-F238E27FC236}">
                <a16:creationId xmlns:a16="http://schemas.microsoft.com/office/drawing/2014/main" id="{6DFFD58C-2A92-3295-B4B8-6EC291AC29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978" t="75365" r="-1978" b="3113"/>
          <a:stretch/>
        </p:blipFill>
        <p:spPr>
          <a:xfrm>
            <a:off x="0" y="5382000"/>
            <a:ext cx="12192000" cy="1476000"/>
          </a:xfrm>
          <a:prstGeom prst="rect">
            <a:avLst/>
          </a:prstGeom>
        </p:spPr>
      </p:pic>
      <p:pic>
        <p:nvPicPr>
          <p:cNvPr id="6" name="Bild 8">
            <a:extLst>
              <a:ext uri="{FF2B5EF4-FFF2-40B4-BE49-F238E27FC236}">
                <a16:creationId xmlns:a16="http://schemas.microsoft.com/office/drawing/2014/main" id="{2F891F52-93F1-B4AE-FA1E-D8D19F4C97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sfolie Grau nur Lo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sfolie Gra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2spaltig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3416" b="13416"/>
          <a:stretch/>
        </p:blipFill>
        <p:spPr>
          <a:xfrm>
            <a:off x="0" y="2374303"/>
            <a:ext cx="12192000" cy="448369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076445" y="1825625"/>
            <a:ext cx="4990399" cy="43513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sz="half" idx="13"/>
          </p:nvPr>
        </p:nvSpPr>
        <p:spPr>
          <a:xfrm>
            <a:off x="6372307" y="1825625"/>
            <a:ext cx="5121354" cy="43513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991105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2spaltig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300" b="6300"/>
          <a:stretch/>
        </p:blipFill>
        <p:spPr>
          <a:xfrm>
            <a:off x="0" y="0"/>
            <a:ext cx="12192000" cy="68564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pic>
        <p:nvPicPr>
          <p:cNvPr id="11" name="Bild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  <p:sp>
        <p:nvSpPr>
          <p:cNvPr id="8" name="Inhaltsplatzhalter 2"/>
          <p:cNvSpPr>
            <a:spLocks noGrp="1"/>
          </p:cNvSpPr>
          <p:nvPr>
            <p:ph sz="half" idx="1"/>
          </p:nvPr>
        </p:nvSpPr>
        <p:spPr>
          <a:xfrm>
            <a:off x="1076445" y="1825625"/>
            <a:ext cx="4990399" cy="43513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sz="half" idx="13"/>
          </p:nvPr>
        </p:nvSpPr>
        <p:spPr>
          <a:xfrm>
            <a:off x="6372307" y="1825625"/>
            <a:ext cx="5121354" cy="435133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076446" y="365125"/>
            <a:ext cx="7630232" cy="13255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76446" y="1876507"/>
            <a:ext cx="10197296" cy="43004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62415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6" r:id="rId4"/>
    <p:sldLayoutId id="2147483661" r:id="rId5"/>
    <p:sldLayoutId id="2147483662" r:id="rId6"/>
    <p:sldLayoutId id="2147483663" r:id="rId7"/>
    <p:sldLayoutId id="2147483652" r:id="rId8"/>
    <p:sldLayoutId id="2147483659" r:id="rId9"/>
    <p:sldLayoutId id="2147483654" r:id="rId10"/>
    <p:sldLayoutId id="2147483658" r:id="rId11"/>
    <p:sldLayoutId id="2147483655" r:id="rId12"/>
    <p:sldLayoutId id="2147483664" r:id="rId13"/>
  </p:sldLayoutIdLst>
  <p:transition spd="slow">
    <p:wipe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2"/>
          </a:solidFill>
          <a:latin typeface="Geogrotesque SemiBold" panose="020B0300000000000000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Helvetica" charset="0"/>
        <a:buChar char="‣"/>
        <a:defRPr sz="2800" kern="1200">
          <a:solidFill>
            <a:schemeClr val="bg2">
              <a:lumMod val="10000"/>
            </a:schemeClr>
          </a:solidFill>
          <a:latin typeface="Geogrotesque Light" panose="020B0300000000000000" pitchFamily="34" charset="77"/>
          <a:ea typeface="+mn-ea"/>
          <a:cs typeface="+mn-cs"/>
        </a:defRPr>
      </a:lvl1pPr>
      <a:lvl2pPr marL="253800" indent="2052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Helvetica" charset="0"/>
        <a:buChar char="‣"/>
        <a:defRPr sz="2400" kern="1200">
          <a:solidFill>
            <a:schemeClr val="bg2">
              <a:lumMod val="10000"/>
            </a:schemeClr>
          </a:solidFill>
          <a:latin typeface="Geogrotesque Light" panose="020B03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Helvetica" charset="0"/>
        <a:buChar char="‣"/>
        <a:defRPr sz="2000" kern="1200">
          <a:solidFill>
            <a:schemeClr val="bg2">
              <a:lumMod val="10000"/>
            </a:schemeClr>
          </a:solidFill>
          <a:latin typeface="Geogrotesque Light" panose="020B03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Helvetica" charset="0"/>
        <a:buChar char="‣"/>
        <a:defRPr sz="1800" kern="1200">
          <a:solidFill>
            <a:schemeClr val="bg2">
              <a:lumMod val="10000"/>
            </a:schemeClr>
          </a:solidFill>
          <a:latin typeface="Geogrotesque Light" panose="020B03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Helvetica" charset="0"/>
        <a:buChar char="‣"/>
        <a:defRPr sz="1800" kern="1200">
          <a:solidFill>
            <a:schemeClr val="bg2">
              <a:lumMod val="10000"/>
            </a:schemeClr>
          </a:solidFill>
          <a:latin typeface="Geogrotesque Light" panose="020B03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platzhalter 2">
            <a:extLst>
              <a:ext uri="{FF2B5EF4-FFF2-40B4-BE49-F238E27FC236}">
                <a16:creationId xmlns:a16="http://schemas.microsoft.com/office/drawing/2014/main" id="{2A8C16D5-B695-B01C-0C17-4718D2F497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t="-15353" b="15625"/>
          <a:stretch/>
        </p:blipFill>
        <p:spPr>
          <a:xfrm>
            <a:off x="11973" y="-1254642"/>
            <a:ext cx="12199778" cy="81126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876801" y="2363725"/>
            <a:ext cx="9144000" cy="2387600"/>
          </a:xfrm>
        </p:spPr>
        <p:txBody>
          <a:bodyPr/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Bilder &amp; Situationen</a:t>
            </a:r>
          </a:p>
        </p:txBody>
      </p:sp>
      <p:pic>
        <p:nvPicPr>
          <p:cNvPr id="13" name="Grafik 12" descr="Ein Bild, das Text, Screenshot, Visitenkarte, Logo enthält.&#10;&#10;Automatisch generierte Beschreibung">
            <a:extLst>
              <a:ext uri="{FF2B5EF4-FFF2-40B4-BE49-F238E27FC236}">
                <a16:creationId xmlns:a16="http://schemas.microsoft.com/office/drawing/2014/main" id="{EF9753F4-04EF-279F-01E8-4C2F1B0DD6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034" b="71608"/>
          <a:stretch/>
        </p:blipFill>
        <p:spPr>
          <a:xfrm>
            <a:off x="9212779" y="-29477"/>
            <a:ext cx="2979222" cy="1985278"/>
          </a:xfrm>
          <a:prstGeom prst="rect">
            <a:avLst/>
          </a:prstGeom>
        </p:spPr>
      </p:pic>
      <p:pic>
        <p:nvPicPr>
          <p:cNvPr id="15" name="Grafik 14" descr="Ein Bild, das Screenshot, orange, Schwarz enthält.&#10;&#10;Automatisch generierte Beschreibung">
            <a:extLst>
              <a:ext uri="{FF2B5EF4-FFF2-40B4-BE49-F238E27FC236}">
                <a16:creationId xmlns:a16="http://schemas.microsoft.com/office/drawing/2014/main" id="{AAEA45BA-5163-4A21-73A8-D9F2256F21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0000" r="85573"/>
          <a:stretch/>
        </p:blipFill>
        <p:spPr>
          <a:xfrm>
            <a:off x="0" y="3428999"/>
            <a:ext cx="1756069" cy="3423445"/>
          </a:xfrm>
          <a:prstGeom prst="rect">
            <a:avLst/>
          </a:prstGeom>
        </p:spPr>
      </p:pic>
      <p:pic>
        <p:nvPicPr>
          <p:cNvPr id="17" name="Grafik 16" descr="Ein Bild, das Screenshot, orange, Design enthält.&#10;&#10;Automatisch generierte Beschreibung">
            <a:extLst>
              <a:ext uri="{FF2B5EF4-FFF2-40B4-BE49-F238E27FC236}">
                <a16:creationId xmlns:a16="http://schemas.microsoft.com/office/drawing/2014/main" id="{7ADD6951-2610-4CB8-EF00-AAB61879682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903" t="71516" r="-162"/>
          <a:stretch/>
        </p:blipFill>
        <p:spPr>
          <a:xfrm>
            <a:off x="4876801" y="4902199"/>
            <a:ext cx="7334950" cy="19502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5272855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D1278-97F3-5C3E-9BE4-36F868BD3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draußen, Kleidung, Person, Menschliches Gesicht enthält.&#10;&#10;KI-generierte Inhalte können fehlerhaft sein.">
            <a:extLst>
              <a:ext uri="{FF2B5EF4-FFF2-40B4-BE49-F238E27FC236}">
                <a16:creationId xmlns:a16="http://schemas.microsoft.com/office/drawing/2014/main" id="{22D57BA4-A8F0-6482-0BE0-23A91B43E4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0391729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25C08-DF9F-EB23-EAB6-64AE60F00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Kleidung, Schuhwerk, Person, draußen enthält.&#10;&#10;KI-generierte Inhalte können fehlerhaft sein.">
            <a:extLst>
              <a:ext uri="{FF2B5EF4-FFF2-40B4-BE49-F238E27FC236}">
                <a16:creationId xmlns:a16="http://schemas.microsoft.com/office/drawing/2014/main" id="{6074F897-C51D-AE78-7593-95CD5AC1F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30" r="1" b="8711"/>
          <a:stretch>
            <a:fillRect/>
          </a:stretch>
        </p:blipFill>
        <p:spPr>
          <a:xfrm>
            <a:off x="120650" y="68263"/>
            <a:ext cx="11950700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1654177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FB998F-C166-AF8A-2FD9-455F6EAC9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fik 3" descr="Ein Bild, das Person, Kleidung, Menschliches Gesicht, Im Haus enthält.&#10;&#10;KI-generierte Inhalte können fehlerhaft sein.">
            <a:extLst>
              <a:ext uri="{FF2B5EF4-FFF2-40B4-BE49-F238E27FC236}">
                <a16:creationId xmlns:a16="http://schemas.microsoft.com/office/drawing/2014/main" id="{19745A84-3A06-D848-AA20-4C19C2A3AD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74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042772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6446" y="365125"/>
            <a:ext cx="10353554" cy="1325563"/>
          </a:xfrm>
        </p:spPr>
        <p:txBody>
          <a:bodyPr/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Hier ist Raum für weitere </a:t>
            </a:r>
            <a:b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Bildideen</a:t>
            </a:r>
          </a:p>
        </p:txBody>
      </p:sp>
      <p:pic>
        <p:nvPicPr>
          <p:cNvPr id="5" name="Grafik 4" descr="Ein Bild, das Screenshot, orange, Design enthält.&#10;&#10;Automatisch generierte Beschreibung">
            <a:extLst>
              <a:ext uri="{FF2B5EF4-FFF2-40B4-BE49-F238E27FC236}">
                <a16:creationId xmlns:a16="http://schemas.microsoft.com/office/drawing/2014/main" id="{9DA985C4-D5BC-CF4B-C911-24734A3848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698" t="80671"/>
          <a:stretch/>
        </p:blipFill>
        <p:spPr>
          <a:xfrm>
            <a:off x="3414531" y="5798916"/>
            <a:ext cx="8526285" cy="1225947"/>
          </a:xfrm>
          <a:prstGeom prst="rect">
            <a:avLst/>
          </a:prstGeom>
        </p:spPr>
      </p:pic>
      <p:pic>
        <p:nvPicPr>
          <p:cNvPr id="6" name="Bild 6">
            <a:extLst>
              <a:ext uri="{FF2B5EF4-FFF2-40B4-BE49-F238E27FC236}">
                <a16:creationId xmlns:a16="http://schemas.microsoft.com/office/drawing/2014/main" id="{310BE845-2B74-5BB5-FBC8-E34C752613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7605" y="561895"/>
            <a:ext cx="1284316" cy="81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503673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4EBAB-A36D-71DC-691C-139C82E7E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F5E1F900-3C6D-3A37-62E9-BA83C1E4A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379" y="193512"/>
            <a:ext cx="673286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5400" b="1">
                <a:solidFill>
                  <a:srgbClr val="0F2D1B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de-DE" altLang="de-DE" sz="3200" dirty="0">
                <a:latin typeface="Calibri" panose="020F0502020204030204" pitchFamily="34" charset="0"/>
                <a:cs typeface="Calibri" panose="020F0502020204030204" pitchFamily="34" charset="0"/>
              </a:rPr>
              <a:t>Bildquellen; alle mit KI (SORA) erstellt</a:t>
            </a:r>
          </a:p>
          <a:p>
            <a:r>
              <a:rPr lang="de-DE" altLang="de-DE" sz="3200" dirty="0">
                <a:latin typeface="Calibri" panose="020F0502020204030204" pitchFamily="34" charset="0"/>
                <a:cs typeface="Calibri" panose="020F0502020204030204" pitchFamily="34" charset="0"/>
              </a:rPr>
              <a:t>Prompts: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8EAE613-29F4-02B0-B793-E7F8FDDAC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378" y="1405252"/>
            <a:ext cx="8719026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indent="0"/>
            <a:r>
              <a:rPr lang="de-DE" alt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Folie 3: 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girl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student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sitting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in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typical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German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classroom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at a simple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wooden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desk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metal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legs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commonly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found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in German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schools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She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appears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diligently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listen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presentation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but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she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also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seems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questions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unsure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. In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background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typical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classroom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details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such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chalkboard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and additional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desks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visible. o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desks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there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sitting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other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students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seem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listen,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seem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otherwise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distracted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Realistic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style. </a:t>
            </a:r>
          </a:p>
          <a:p>
            <a:pPr marL="0" indent="0"/>
            <a:endParaRPr lang="de-DE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Folie 4: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student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sitting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in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typical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German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classroom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at a simple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wooden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desk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metal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legs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commonly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found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in German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schools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. He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appears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listening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presentation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but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looks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visibly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bored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his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gaze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directed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forward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yet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dull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uninterested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his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head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resting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slightly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hand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and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his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posture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slouched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. In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background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typical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classroom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details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such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chalkboard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and additional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desks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visible.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Realistic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style. </a:t>
            </a:r>
          </a:p>
          <a:p>
            <a:pPr marL="0" indent="0"/>
            <a:endParaRPr lang="de-DE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/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Folie 5: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boy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student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sitting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in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typical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German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classroom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at a simple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wooden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desk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metal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legs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commonly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found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in German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schools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. he ist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diligently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listening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presentation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he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seems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enthusiastic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has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pencil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his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hand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seeminglyto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write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down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interesting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stuff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his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gaze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open. In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background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typical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classroom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details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such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chalkboard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and additional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desks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visible. on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desks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there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sitting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other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students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seem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listen,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some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seem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otherwise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distracted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de-DE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Realistic</a:t>
            </a:r>
            <a:r>
              <a:rPr lang="de-DE" sz="1600" dirty="0">
                <a:latin typeface="Calibri" panose="020F0502020204030204" pitchFamily="34" charset="0"/>
                <a:cs typeface="Calibri" panose="020F0502020204030204" pitchFamily="34" charset="0"/>
              </a:rPr>
              <a:t> style.</a:t>
            </a:r>
          </a:p>
          <a:p>
            <a:pPr marL="0" indent="0"/>
            <a:r>
              <a:rPr lang="de-DE" alt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7178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47E41-C85E-9E6C-5D73-7B920509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AD1511FF-5D87-6CCD-514D-CA1A50E0A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379" y="193512"/>
            <a:ext cx="673286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5400" b="1">
                <a:solidFill>
                  <a:srgbClr val="0F2D1B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de-DE" altLang="de-DE" sz="3200" dirty="0">
                <a:latin typeface="+mn-lt"/>
              </a:rPr>
              <a:t>Bildquellen; alle mit KI (SORA) erstellt</a:t>
            </a:r>
          </a:p>
          <a:p>
            <a:r>
              <a:rPr lang="de-DE" altLang="de-DE" sz="3200" dirty="0">
                <a:latin typeface="+mn-lt"/>
              </a:rPr>
              <a:t>Prompts: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78E2033-62E6-A0B7-7F52-716BCE8D4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378" y="1405252"/>
            <a:ext cx="8719026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indent="0"/>
            <a:r>
              <a:rPr lang="de-DE" sz="1600" dirty="0">
                <a:latin typeface="+mn-lt"/>
              </a:rPr>
              <a:t>Folie 6: A </a:t>
            </a:r>
            <a:r>
              <a:rPr lang="de-DE" sz="1600" dirty="0" err="1">
                <a:latin typeface="+mn-lt"/>
              </a:rPr>
              <a:t>girl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student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sitting</a:t>
            </a:r>
            <a:r>
              <a:rPr lang="de-DE" sz="1600" dirty="0">
                <a:latin typeface="+mn-lt"/>
              </a:rPr>
              <a:t> in a </a:t>
            </a:r>
            <a:r>
              <a:rPr lang="de-DE" sz="1600" dirty="0" err="1">
                <a:latin typeface="+mn-lt"/>
              </a:rPr>
              <a:t>typical</a:t>
            </a:r>
            <a:r>
              <a:rPr lang="de-DE" sz="1600" dirty="0">
                <a:latin typeface="+mn-lt"/>
              </a:rPr>
              <a:t> German </a:t>
            </a:r>
            <a:r>
              <a:rPr lang="de-DE" sz="1600" dirty="0" err="1">
                <a:latin typeface="+mn-lt"/>
              </a:rPr>
              <a:t>classroom</a:t>
            </a:r>
            <a:r>
              <a:rPr lang="de-DE" sz="1600" dirty="0">
                <a:latin typeface="+mn-lt"/>
              </a:rPr>
              <a:t> at a simple </a:t>
            </a:r>
            <a:r>
              <a:rPr lang="de-DE" sz="1600" dirty="0" err="1">
                <a:latin typeface="+mn-lt"/>
              </a:rPr>
              <a:t>wooden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desk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with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metal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legs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as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commonly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found</a:t>
            </a:r>
            <a:r>
              <a:rPr lang="de-DE" sz="1600" dirty="0">
                <a:latin typeface="+mn-lt"/>
              </a:rPr>
              <a:t> in German </a:t>
            </a:r>
            <a:r>
              <a:rPr lang="de-DE" sz="1600" dirty="0" err="1">
                <a:latin typeface="+mn-lt"/>
              </a:rPr>
              <a:t>schools</a:t>
            </a:r>
            <a:r>
              <a:rPr lang="de-DE" sz="1600" dirty="0">
                <a:latin typeface="+mn-lt"/>
              </a:rPr>
              <a:t>. </a:t>
            </a:r>
            <a:r>
              <a:rPr lang="de-DE" sz="1600" dirty="0" err="1">
                <a:latin typeface="+mn-lt"/>
              </a:rPr>
              <a:t>She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appears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to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be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listening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to</a:t>
            </a:r>
            <a:r>
              <a:rPr lang="de-DE" sz="1600" dirty="0">
                <a:latin typeface="+mn-lt"/>
              </a:rPr>
              <a:t> a </a:t>
            </a:r>
            <a:r>
              <a:rPr lang="de-DE" sz="1600" dirty="0" err="1">
                <a:latin typeface="+mn-lt"/>
              </a:rPr>
              <a:t>presentation</a:t>
            </a:r>
            <a:r>
              <a:rPr lang="de-DE" sz="1600" dirty="0">
                <a:latin typeface="+mn-lt"/>
              </a:rPr>
              <a:t>, but also </a:t>
            </a:r>
            <a:r>
              <a:rPr lang="de-DE" sz="1600" dirty="0" err="1">
                <a:latin typeface="+mn-lt"/>
              </a:rPr>
              <a:t>seems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to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be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distracted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by</a:t>
            </a:r>
            <a:r>
              <a:rPr lang="de-DE" sz="1600" dirty="0">
                <a:latin typeface="+mn-lt"/>
              </a:rPr>
              <a:t> her </a:t>
            </a:r>
            <a:r>
              <a:rPr lang="de-DE" sz="1600" dirty="0" err="1">
                <a:latin typeface="+mn-lt"/>
              </a:rPr>
              <a:t>smarthpone</a:t>
            </a:r>
            <a:r>
              <a:rPr lang="de-DE" sz="1600" dirty="0">
                <a:latin typeface="+mn-lt"/>
              </a:rPr>
              <a:t>: her </a:t>
            </a:r>
            <a:r>
              <a:rPr lang="de-DE" sz="1600" dirty="0" err="1">
                <a:latin typeface="+mn-lt"/>
              </a:rPr>
              <a:t>gaze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is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directed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to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the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phne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she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is</a:t>
            </a:r>
            <a:r>
              <a:rPr lang="de-DE" sz="1600" dirty="0">
                <a:latin typeface="+mn-lt"/>
              </a:rPr>
              <a:t> smiling </a:t>
            </a:r>
            <a:r>
              <a:rPr lang="de-DE" sz="1600" dirty="0" err="1">
                <a:latin typeface="+mn-lt"/>
              </a:rPr>
              <a:t>slightly</a:t>
            </a:r>
            <a:r>
              <a:rPr lang="de-DE" sz="1600" dirty="0">
                <a:latin typeface="+mn-lt"/>
              </a:rPr>
              <a:t>, . In </a:t>
            </a:r>
            <a:r>
              <a:rPr lang="de-DE" sz="1600" dirty="0" err="1">
                <a:latin typeface="+mn-lt"/>
              </a:rPr>
              <a:t>the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background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typical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classroom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details</a:t>
            </a:r>
            <a:r>
              <a:rPr lang="de-DE" sz="1600" dirty="0">
                <a:latin typeface="+mn-lt"/>
              </a:rPr>
              <a:t> such </a:t>
            </a:r>
            <a:r>
              <a:rPr lang="de-DE" sz="1600" dirty="0" err="1">
                <a:latin typeface="+mn-lt"/>
              </a:rPr>
              <a:t>as</a:t>
            </a:r>
            <a:r>
              <a:rPr lang="de-DE" sz="1600" dirty="0">
                <a:latin typeface="+mn-lt"/>
              </a:rPr>
              <a:t> a </a:t>
            </a:r>
            <a:r>
              <a:rPr lang="de-DE" sz="1600" dirty="0" err="1">
                <a:latin typeface="+mn-lt"/>
              </a:rPr>
              <a:t>chalkboard</a:t>
            </a:r>
            <a:r>
              <a:rPr lang="de-DE" sz="1600" dirty="0">
                <a:latin typeface="+mn-lt"/>
              </a:rPr>
              <a:t> and additional </a:t>
            </a:r>
            <a:r>
              <a:rPr lang="de-DE" sz="1600" dirty="0" err="1">
                <a:latin typeface="+mn-lt"/>
              </a:rPr>
              <a:t>desks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are</a:t>
            </a:r>
            <a:r>
              <a:rPr lang="de-DE" sz="1600" dirty="0">
                <a:latin typeface="+mn-lt"/>
              </a:rPr>
              <a:t> visible. </a:t>
            </a:r>
            <a:r>
              <a:rPr lang="de-DE" sz="1600" dirty="0" err="1">
                <a:latin typeface="+mn-lt"/>
              </a:rPr>
              <a:t>Realistic</a:t>
            </a:r>
            <a:r>
              <a:rPr lang="de-DE" sz="1600" dirty="0">
                <a:latin typeface="+mn-lt"/>
              </a:rPr>
              <a:t> style. </a:t>
            </a:r>
          </a:p>
          <a:p>
            <a:pPr marL="0" indent="0"/>
            <a:endParaRPr lang="de-DE" sz="1600" dirty="0">
              <a:latin typeface="+mn-lt"/>
            </a:endParaRPr>
          </a:p>
          <a:p>
            <a:pPr marL="0" indent="0"/>
            <a:r>
              <a:rPr lang="de-DE" sz="1600" dirty="0">
                <a:latin typeface="+mn-lt"/>
              </a:rPr>
              <a:t>Folie 7: A </a:t>
            </a:r>
            <a:r>
              <a:rPr lang="de-DE" sz="1600" dirty="0" err="1">
                <a:latin typeface="+mn-lt"/>
              </a:rPr>
              <a:t>girl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student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sitting</a:t>
            </a:r>
            <a:r>
              <a:rPr lang="de-DE" sz="1600" dirty="0">
                <a:latin typeface="+mn-lt"/>
              </a:rPr>
              <a:t> in a </a:t>
            </a:r>
            <a:r>
              <a:rPr lang="de-DE" sz="1600" dirty="0" err="1">
                <a:latin typeface="+mn-lt"/>
              </a:rPr>
              <a:t>typical</a:t>
            </a:r>
            <a:r>
              <a:rPr lang="de-DE" sz="1600" dirty="0">
                <a:latin typeface="+mn-lt"/>
              </a:rPr>
              <a:t> German </a:t>
            </a:r>
            <a:r>
              <a:rPr lang="de-DE" sz="1600" dirty="0" err="1">
                <a:latin typeface="+mn-lt"/>
              </a:rPr>
              <a:t>classroom</a:t>
            </a:r>
            <a:r>
              <a:rPr lang="de-DE" sz="1600" dirty="0">
                <a:latin typeface="+mn-lt"/>
              </a:rPr>
              <a:t> at a simple </a:t>
            </a:r>
            <a:r>
              <a:rPr lang="de-DE" sz="1600" dirty="0" err="1">
                <a:latin typeface="+mn-lt"/>
              </a:rPr>
              <a:t>wooden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desk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with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metal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legs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as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commonly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found</a:t>
            </a:r>
            <a:r>
              <a:rPr lang="de-DE" sz="1600" dirty="0">
                <a:latin typeface="+mn-lt"/>
              </a:rPr>
              <a:t> in German </a:t>
            </a:r>
            <a:r>
              <a:rPr lang="de-DE" sz="1600" dirty="0" err="1">
                <a:latin typeface="+mn-lt"/>
              </a:rPr>
              <a:t>schools</a:t>
            </a:r>
            <a:r>
              <a:rPr lang="de-DE" sz="1600" dirty="0">
                <a:latin typeface="+mn-lt"/>
              </a:rPr>
              <a:t>. </a:t>
            </a:r>
            <a:r>
              <a:rPr lang="de-DE" sz="1600" dirty="0" err="1">
                <a:latin typeface="+mn-lt"/>
              </a:rPr>
              <a:t>She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appears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to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be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trying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to</a:t>
            </a:r>
            <a:r>
              <a:rPr lang="de-DE" sz="1600" dirty="0">
                <a:latin typeface="+mn-lt"/>
              </a:rPr>
              <a:t> listen </a:t>
            </a:r>
            <a:r>
              <a:rPr lang="de-DE" sz="1600" dirty="0" err="1">
                <a:latin typeface="+mn-lt"/>
              </a:rPr>
              <a:t>to</a:t>
            </a:r>
            <a:r>
              <a:rPr lang="de-DE" sz="1600" dirty="0">
                <a:latin typeface="+mn-lt"/>
              </a:rPr>
              <a:t> a </a:t>
            </a:r>
            <a:r>
              <a:rPr lang="de-DE" sz="1600" dirty="0" err="1">
                <a:latin typeface="+mn-lt"/>
              </a:rPr>
              <a:t>presentation</a:t>
            </a:r>
            <a:r>
              <a:rPr lang="de-DE" sz="1600" dirty="0">
                <a:latin typeface="+mn-lt"/>
              </a:rPr>
              <a:t>, but also </a:t>
            </a:r>
            <a:r>
              <a:rPr lang="de-DE" sz="1600" dirty="0" err="1">
                <a:latin typeface="+mn-lt"/>
              </a:rPr>
              <a:t>seems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to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be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very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tired</a:t>
            </a:r>
            <a:r>
              <a:rPr lang="de-DE" sz="1600" dirty="0">
                <a:latin typeface="+mn-lt"/>
              </a:rPr>
              <a:t>: her </a:t>
            </a:r>
            <a:r>
              <a:rPr lang="de-DE" sz="1600" dirty="0" err="1">
                <a:latin typeface="+mn-lt"/>
              </a:rPr>
              <a:t>gaze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is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sleepy</a:t>
            </a:r>
            <a:r>
              <a:rPr lang="de-DE" sz="1600" dirty="0">
                <a:latin typeface="+mn-lt"/>
              </a:rPr>
              <a:t>. In </a:t>
            </a:r>
            <a:r>
              <a:rPr lang="de-DE" sz="1600" dirty="0" err="1">
                <a:latin typeface="+mn-lt"/>
              </a:rPr>
              <a:t>the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background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typical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classroom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details</a:t>
            </a:r>
            <a:r>
              <a:rPr lang="de-DE" sz="1600" dirty="0">
                <a:latin typeface="+mn-lt"/>
              </a:rPr>
              <a:t> such </a:t>
            </a:r>
            <a:r>
              <a:rPr lang="de-DE" sz="1600" dirty="0" err="1">
                <a:latin typeface="+mn-lt"/>
              </a:rPr>
              <a:t>as</a:t>
            </a:r>
            <a:r>
              <a:rPr lang="de-DE" sz="1600" dirty="0">
                <a:latin typeface="+mn-lt"/>
              </a:rPr>
              <a:t> a </a:t>
            </a:r>
            <a:r>
              <a:rPr lang="de-DE" sz="1600" dirty="0" err="1">
                <a:latin typeface="+mn-lt"/>
              </a:rPr>
              <a:t>chalkboard</a:t>
            </a:r>
            <a:r>
              <a:rPr lang="de-DE" sz="1600" dirty="0">
                <a:latin typeface="+mn-lt"/>
              </a:rPr>
              <a:t> and additional </a:t>
            </a:r>
            <a:r>
              <a:rPr lang="de-DE" sz="1600" dirty="0" err="1">
                <a:latin typeface="+mn-lt"/>
              </a:rPr>
              <a:t>desks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are</a:t>
            </a:r>
            <a:r>
              <a:rPr lang="de-DE" sz="1600" dirty="0">
                <a:latin typeface="+mn-lt"/>
              </a:rPr>
              <a:t> visible. </a:t>
            </a:r>
            <a:r>
              <a:rPr lang="de-DE" sz="1600" dirty="0" err="1">
                <a:latin typeface="+mn-lt"/>
              </a:rPr>
              <a:t>Realistic</a:t>
            </a:r>
            <a:r>
              <a:rPr lang="de-DE" sz="1600" dirty="0">
                <a:latin typeface="+mn-lt"/>
              </a:rPr>
              <a:t> style. </a:t>
            </a:r>
          </a:p>
          <a:p>
            <a:pPr marL="0" indent="0"/>
            <a:endParaRPr lang="de-DE" sz="1600" dirty="0">
              <a:latin typeface="+mn-lt"/>
            </a:endParaRPr>
          </a:p>
          <a:p>
            <a:pPr marL="0" indent="0"/>
            <a:r>
              <a:rPr lang="de-DE" sz="1600" dirty="0">
                <a:latin typeface="+mn-lt"/>
              </a:rPr>
              <a:t>Folie 8: A </a:t>
            </a:r>
            <a:r>
              <a:rPr lang="de-DE" sz="1600" dirty="0" err="1">
                <a:latin typeface="+mn-lt"/>
              </a:rPr>
              <a:t>girl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student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sitting</a:t>
            </a:r>
            <a:r>
              <a:rPr lang="de-DE" sz="1600" dirty="0">
                <a:latin typeface="+mn-lt"/>
              </a:rPr>
              <a:t> in a </a:t>
            </a:r>
            <a:r>
              <a:rPr lang="de-DE" sz="1600" dirty="0" err="1">
                <a:latin typeface="+mn-lt"/>
              </a:rPr>
              <a:t>typical</a:t>
            </a:r>
            <a:r>
              <a:rPr lang="de-DE" sz="1600" dirty="0">
                <a:latin typeface="+mn-lt"/>
              </a:rPr>
              <a:t> German </a:t>
            </a:r>
            <a:r>
              <a:rPr lang="de-DE" sz="1600" dirty="0" err="1">
                <a:latin typeface="+mn-lt"/>
              </a:rPr>
              <a:t>classroom</a:t>
            </a:r>
            <a:r>
              <a:rPr lang="de-DE" sz="1600" dirty="0">
                <a:latin typeface="+mn-lt"/>
              </a:rPr>
              <a:t> at a simple </a:t>
            </a:r>
            <a:r>
              <a:rPr lang="de-DE" sz="1600" dirty="0" err="1">
                <a:latin typeface="+mn-lt"/>
              </a:rPr>
              <a:t>wooden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desk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with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metal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legs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as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commonly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found</a:t>
            </a:r>
            <a:r>
              <a:rPr lang="de-DE" sz="1600" dirty="0">
                <a:latin typeface="+mn-lt"/>
              </a:rPr>
              <a:t> in German </a:t>
            </a:r>
            <a:r>
              <a:rPr lang="de-DE" sz="1600" dirty="0" err="1">
                <a:latin typeface="+mn-lt"/>
              </a:rPr>
              <a:t>schools</a:t>
            </a:r>
            <a:r>
              <a:rPr lang="de-DE" sz="1600" dirty="0">
                <a:latin typeface="+mn-lt"/>
              </a:rPr>
              <a:t>. </a:t>
            </a:r>
            <a:r>
              <a:rPr lang="de-DE" sz="1600" dirty="0" err="1">
                <a:latin typeface="+mn-lt"/>
              </a:rPr>
              <a:t>She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appears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to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be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diligently</a:t>
            </a:r>
            <a:r>
              <a:rPr lang="de-DE" sz="1600" dirty="0">
                <a:latin typeface="+mn-lt"/>
              </a:rPr>
              <a:t> listen </a:t>
            </a:r>
            <a:r>
              <a:rPr lang="de-DE" sz="1600" dirty="0" err="1">
                <a:latin typeface="+mn-lt"/>
              </a:rPr>
              <a:t>to</a:t>
            </a:r>
            <a:r>
              <a:rPr lang="de-DE" sz="1600" dirty="0">
                <a:latin typeface="+mn-lt"/>
              </a:rPr>
              <a:t> a </a:t>
            </a:r>
            <a:r>
              <a:rPr lang="de-DE" sz="1600" dirty="0" err="1">
                <a:latin typeface="+mn-lt"/>
              </a:rPr>
              <a:t>presentation</a:t>
            </a:r>
            <a:r>
              <a:rPr lang="de-DE" sz="1600" dirty="0">
                <a:latin typeface="+mn-lt"/>
              </a:rPr>
              <a:t>, and </a:t>
            </a:r>
            <a:r>
              <a:rPr lang="de-DE" sz="1600" dirty="0" err="1">
                <a:latin typeface="+mn-lt"/>
              </a:rPr>
              <a:t>she</a:t>
            </a:r>
            <a:r>
              <a:rPr lang="de-DE" sz="1600" dirty="0">
                <a:latin typeface="+mn-lt"/>
              </a:rPr>
              <a:t> also </a:t>
            </a:r>
            <a:r>
              <a:rPr lang="de-DE" sz="1600" dirty="0" err="1">
                <a:latin typeface="+mn-lt"/>
              </a:rPr>
              <a:t>seems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to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be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motivated</a:t>
            </a:r>
            <a:r>
              <a:rPr lang="de-DE" sz="1600" dirty="0">
                <a:latin typeface="+mn-lt"/>
              </a:rPr>
              <a:t>. In </a:t>
            </a:r>
            <a:r>
              <a:rPr lang="de-DE" sz="1600" dirty="0" err="1">
                <a:latin typeface="+mn-lt"/>
              </a:rPr>
              <a:t>the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background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typical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classroom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details</a:t>
            </a:r>
            <a:r>
              <a:rPr lang="de-DE" sz="1600" dirty="0">
                <a:latin typeface="+mn-lt"/>
              </a:rPr>
              <a:t> such </a:t>
            </a:r>
            <a:r>
              <a:rPr lang="de-DE" sz="1600" dirty="0" err="1">
                <a:latin typeface="+mn-lt"/>
              </a:rPr>
              <a:t>as</a:t>
            </a:r>
            <a:r>
              <a:rPr lang="de-DE" sz="1600" dirty="0">
                <a:latin typeface="+mn-lt"/>
              </a:rPr>
              <a:t> a </a:t>
            </a:r>
            <a:r>
              <a:rPr lang="de-DE" sz="1600" dirty="0" err="1">
                <a:latin typeface="+mn-lt"/>
              </a:rPr>
              <a:t>chalkboard</a:t>
            </a:r>
            <a:r>
              <a:rPr lang="de-DE" sz="1600" dirty="0">
                <a:latin typeface="+mn-lt"/>
              </a:rPr>
              <a:t> and additional </a:t>
            </a:r>
            <a:r>
              <a:rPr lang="de-DE" sz="1600" dirty="0" err="1">
                <a:latin typeface="+mn-lt"/>
              </a:rPr>
              <a:t>desks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are</a:t>
            </a:r>
            <a:r>
              <a:rPr lang="de-DE" sz="1600" dirty="0">
                <a:latin typeface="+mn-lt"/>
              </a:rPr>
              <a:t> visible. on </a:t>
            </a:r>
            <a:r>
              <a:rPr lang="de-DE" sz="1600" dirty="0" err="1">
                <a:latin typeface="+mn-lt"/>
              </a:rPr>
              <a:t>the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desks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there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are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sitting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other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students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some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seem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to</a:t>
            </a:r>
            <a:r>
              <a:rPr lang="de-DE" sz="1600" dirty="0">
                <a:latin typeface="+mn-lt"/>
              </a:rPr>
              <a:t> listen, </a:t>
            </a:r>
            <a:r>
              <a:rPr lang="de-DE" sz="1600" dirty="0" err="1">
                <a:latin typeface="+mn-lt"/>
              </a:rPr>
              <a:t>some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seem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otherwise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distracted</a:t>
            </a:r>
            <a:r>
              <a:rPr lang="de-DE" sz="1600" dirty="0">
                <a:latin typeface="+mn-lt"/>
              </a:rPr>
              <a:t>. </a:t>
            </a:r>
            <a:r>
              <a:rPr lang="de-DE" sz="1600" dirty="0" err="1">
                <a:latin typeface="+mn-lt"/>
              </a:rPr>
              <a:t>Realistic</a:t>
            </a:r>
            <a:r>
              <a:rPr lang="de-DE" sz="1600" dirty="0">
                <a:latin typeface="+mn-lt"/>
              </a:rPr>
              <a:t> style. </a:t>
            </a:r>
          </a:p>
          <a:p>
            <a:pPr marL="0" indent="0"/>
            <a:endParaRPr lang="de-DE" sz="1600" dirty="0">
              <a:latin typeface="+mn-lt"/>
            </a:endParaRPr>
          </a:p>
          <a:p>
            <a:pPr marL="0" indent="0"/>
            <a:endParaRPr lang="de-DE" sz="1600" dirty="0">
              <a:latin typeface="+mn-lt"/>
            </a:endParaRPr>
          </a:p>
          <a:p>
            <a:pPr marL="0" indent="0"/>
            <a:r>
              <a:rPr lang="de-DE" altLang="de-DE" sz="2400" dirty="0"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26710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4883E-70E6-5E08-A903-2E50BA110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1ED44950-5C03-C740-4676-214231BA4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379" y="193512"/>
            <a:ext cx="673286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5400" b="1">
                <a:solidFill>
                  <a:srgbClr val="0F2D1B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de-DE" altLang="de-DE" sz="3200" dirty="0">
                <a:latin typeface="+mn-lt"/>
              </a:rPr>
              <a:t>Bildquellen; alle mit KI (SORA) erstellt</a:t>
            </a:r>
          </a:p>
          <a:p>
            <a:r>
              <a:rPr lang="de-DE" altLang="de-DE" sz="3200" dirty="0">
                <a:latin typeface="+mn-lt"/>
              </a:rPr>
              <a:t>Prompts: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BC2A327-22BC-4E3D-5F75-A5FC99C862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378" y="1405251"/>
            <a:ext cx="8719026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indent="0"/>
            <a:r>
              <a:rPr lang="de-DE" sz="1600" dirty="0">
                <a:latin typeface="+mn-lt"/>
              </a:rPr>
              <a:t>Folie 9: A </a:t>
            </a:r>
            <a:r>
              <a:rPr lang="de-DE" sz="1600" dirty="0" err="1">
                <a:latin typeface="+mn-lt"/>
              </a:rPr>
              <a:t>photorealistic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image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of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two</a:t>
            </a:r>
            <a:r>
              <a:rPr lang="de-DE" sz="1600" dirty="0">
                <a:latin typeface="+mn-lt"/>
              </a:rPr>
              <a:t> 16-year-old German </a:t>
            </a:r>
            <a:r>
              <a:rPr lang="de-DE" sz="1600" dirty="0" err="1">
                <a:latin typeface="+mn-lt"/>
              </a:rPr>
              <a:t>students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arguing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emotionally</a:t>
            </a:r>
            <a:r>
              <a:rPr lang="de-DE" sz="1600" dirty="0">
                <a:latin typeface="+mn-lt"/>
              </a:rPr>
              <a:t> in a </a:t>
            </a:r>
            <a:r>
              <a:rPr lang="de-DE" sz="1600" dirty="0" err="1">
                <a:latin typeface="+mn-lt"/>
              </a:rPr>
              <a:t>typical</a:t>
            </a:r>
            <a:r>
              <a:rPr lang="de-DE" sz="1600" dirty="0">
                <a:latin typeface="+mn-lt"/>
              </a:rPr>
              <a:t> German </a:t>
            </a:r>
            <a:r>
              <a:rPr lang="de-DE" sz="1600" dirty="0" err="1">
                <a:latin typeface="+mn-lt"/>
              </a:rPr>
              <a:t>school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hallway</a:t>
            </a:r>
            <a:r>
              <a:rPr lang="de-DE" sz="1600" dirty="0">
                <a:latin typeface="+mn-lt"/>
              </a:rPr>
              <a:t>. </a:t>
            </a:r>
            <a:r>
              <a:rPr lang="de-DE" sz="1600" dirty="0" err="1">
                <a:latin typeface="+mn-lt"/>
              </a:rPr>
              <a:t>One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is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gesturing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with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frustration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the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other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has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crossed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arms</a:t>
            </a:r>
            <a:r>
              <a:rPr lang="de-DE" sz="1600" dirty="0">
                <a:latin typeface="+mn-lt"/>
              </a:rPr>
              <a:t> and a </a:t>
            </a:r>
            <a:r>
              <a:rPr lang="de-DE" sz="1600" dirty="0" err="1">
                <a:latin typeface="+mn-lt"/>
              </a:rPr>
              <a:t>tense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expression</a:t>
            </a:r>
            <a:r>
              <a:rPr lang="de-DE" sz="1600" dirty="0">
                <a:latin typeface="+mn-lt"/>
              </a:rPr>
              <a:t>. A </a:t>
            </a:r>
            <a:r>
              <a:rPr lang="de-DE" sz="1600" dirty="0" err="1">
                <a:latin typeface="+mn-lt"/>
              </a:rPr>
              <a:t>few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other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teenagers</a:t>
            </a:r>
            <a:r>
              <a:rPr lang="de-DE" sz="1600" dirty="0">
                <a:latin typeface="+mn-lt"/>
              </a:rPr>
              <a:t> (also </a:t>
            </a:r>
            <a:r>
              <a:rPr lang="de-DE" sz="1600" dirty="0" err="1">
                <a:latin typeface="+mn-lt"/>
              </a:rPr>
              <a:t>around</a:t>
            </a:r>
            <a:r>
              <a:rPr lang="de-DE" sz="1600" dirty="0">
                <a:latin typeface="+mn-lt"/>
              </a:rPr>
              <a:t> 16) stand </a:t>
            </a:r>
            <a:r>
              <a:rPr lang="de-DE" sz="1600" dirty="0" err="1">
                <a:latin typeface="+mn-lt"/>
              </a:rPr>
              <a:t>nearby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watching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the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scene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with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mixed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reactions</a:t>
            </a:r>
            <a:r>
              <a:rPr lang="de-DE" sz="1600" dirty="0">
                <a:latin typeface="+mn-lt"/>
              </a:rPr>
              <a:t> – </a:t>
            </a:r>
            <a:r>
              <a:rPr lang="de-DE" sz="1600" dirty="0" err="1">
                <a:latin typeface="+mn-lt"/>
              </a:rPr>
              <a:t>concern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curiosity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irritation</a:t>
            </a:r>
            <a:r>
              <a:rPr lang="de-DE" sz="1600" dirty="0">
                <a:latin typeface="+mn-lt"/>
              </a:rPr>
              <a:t>. The </a:t>
            </a:r>
            <a:r>
              <a:rPr lang="de-DE" sz="1600" dirty="0" err="1">
                <a:latin typeface="+mn-lt"/>
              </a:rPr>
              <a:t>hallway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has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plain</a:t>
            </a:r>
            <a:r>
              <a:rPr lang="de-DE" sz="1600" dirty="0">
                <a:latin typeface="+mn-lt"/>
              </a:rPr>
              <a:t> beige </a:t>
            </a:r>
            <a:r>
              <a:rPr lang="de-DE" sz="1600" dirty="0" err="1">
                <a:latin typeface="+mn-lt"/>
              </a:rPr>
              <a:t>or</a:t>
            </a:r>
            <a:r>
              <a:rPr lang="de-DE" sz="1600" dirty="0">
                <a:latin typeface="+mn-lt"/>
              </a:rPr>
              <a:t> light </a:t>
            </a:r>
            <a:r>
              <a:rPr lang="de-DE" sz="1600" dirty="0" err="1">
                <a:latin typeface="+mn-lt"/>
              </a:rPr>
              <a:t>grey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walls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tiled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flooring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coat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hooks</a:t>
            </a:r>
            <a:r>
              <a:rPr lang="de-DE" sz="1600" dirty="0">
                <a:latin typeface="+mn-lt"/>
              </a:rPr>
              <a:t> on </a:t>
            </a:r>
            <a:r>
              <a:rPr lang="de-DE" sz="1600" dirty="0" err="1">
                <a:latin typeface="+mn-lt"/>
              </a:rPr>
              <a:t>the</a:t>
            </a:r>
            <a:r>
              <a:rPr lang="de-DE" sz="1600" dirty="0">
                <a:latin typeface="+mn-lt"/>
              </a:rPr>
              <a:t> wall, simple </a:t>
            </a:r>
            <a:r>
              <a:rPr lang="de-DE" sz="1600" dirty="0" err="1">
                <a:latin typeface="+mn-lt"/>
              </a:rPr>
              <a:t>noticeboards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with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some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posters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or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worksheets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pinned</a:t>
            </a:r>
            <a:r>
              <a:rPr lang="de-DE" sz="1600" dirty="0">
                <a:latin typeface="+mn-lt"/>
              </a:rPr>
              <a:t>. </a:t>
            </a:r>
            <a:r>
              <a:rPr lang="de-DE" sz="1600" dirty="0" err="1">
                <a:latin typeface="+mn-lt"/>
              </a:rPr>
              <a:t>There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are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no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lockers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no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flags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no</a:t>
            </a:r>
            <a:r>
              <a:rPr lang="de-DE" sz="1600" dirty="0">
                <a:latin typeface="+mn-lt"/>
              </a:rPr>
              <a:t> visible </a:t>
            </a:r>
            <a:r>
              <a:rPr lang="de-DE" sz="1600" dirty="0" err="1">
                <a:latin typeface="+mn-lt"/>
              </a:rPr>
              <a:t>school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branding</a:t>
            </a:r>
            <a:r>
              <a:rPr lang="de-DE" sz="1600" dirty="0">
                <a:latin typeface="+mn-lt"/>
              </a:rPr>
              <a:t>. Natural </a:t>
            </a:r>
            <a:r>
              <a:rPr lang="de-DE" sz="1600" dirty="0" err="1">
                <a:latin typeface="+mn-lt"/>
              </a:rPr>
              <a:t>lighting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from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the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windows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realistic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shadows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documentary</a:t>
            </a:r>
            <a:r>
              <a:rPr lang="de-DE" sz="1600" dirty="0">
                <a:latin typeface="+mn-lt"/>
              </a:rPr>
              <a:t>-style </a:t>
            </a:r>
            <a:r>
              <a:rPr lang="de-DE" sz="1600" dirty="0" err="1">
                <a:latin typeface="+mn-lt"/>
              </a:rPr>
              <a:t>composition</a:t>
            </a:r>
            <a:r>
              <a:rPr lang="de-DE" sz="1600" dirty="0">
                <a:latin typeface="+mn-lt"/>
              </a:rPr>
              <a:t>.</a:t>
            </a:r>
          </a:p>
          <a:p>
            <a:pPr marL="0" indent="0"/>
            <a:endParaRPr lang="de-DE" sz="1600" dirty="0">
              <a:latin typeface="+mn-lt"/>
            </a:endParaRPr>
          </a:p>
          <a:p>
            <a:pPr marL="0" indent="0"/>
            <a:r>
              <a:rPr lang="de-DE" sz="1600" dirty="0">
                <a:latin typeface="+mn-lt"/>
              </a:rPr>
              <a:t>Folie 10: A </a:t>
            </a:r>
            <a:r>
              <a:rPr lang="de-DE" sz="1600" dirty="0" err="1">
                <a:latin typeface="+mn-lt"/>
              </a:rPr>
              <a:t>teenage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girl</a:t>
            </a:r>
            <a:r>
              <a:rPr lang="de-DE" sz="1600" dirty="0">
                <a:latin typeface="+mn-lt"/>
              </a:rPr>
              <a:t> (15) </a:t>
            </a:r>
            <a:r>
              <a:rPr lang="de-DE" sz="1600" dirty="0" err="1">
                <a:latin typeface="+mn-lt"/>
              </a:rPr>
              <a:t>walking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alone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with</a:t>
            </a:r>
            <a:r>
              <a:rPr lang="de-DE" sz="1600" dirty="0">
                <a:latin typeface="+mn-lt"/>
              </a:rPr>
              <a:t> a </a:t>
            </a:r>
            <a:r>
              <a:rPr lang="de-DE" sz="1600" dirty="0" err="1">
                <a:latin typeface="+mn-lt"/>
              </a:rPr>
              <a:t>backpack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through</a:t>
            </a:r>
            <a:r>
              <a:rPr lang="de-DE" sz="1600" dirty="0">
                <a:latin typeface="+mn-lt"/>
              </a:rPr>
              <a:t> a suburban </a:t>
            </a:r>
            <a:r>
              <a:rPr lang="de-DE" sz="1600" dirty="0" err="1">
                <a:latin typeface="+mn-lt"/>
              </a:rPr>
              <a:t>street</a:t>
            </a:r>
            <a:r>
              <a:rPr lang="de-DE" sz="1600" dirty="0">
                <a:latin typeface="+mn-lt"/>
              </a:rPr>
              <a:t> at </a:t>
            </a:r>
            <a:r>
              <a:rPr lang="de-DE" sz="1600" dirty="0" err="1">
                <a:latin typeface="+mn-lt"/>
              </a:rPr>
              <a:t>dusk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earphones</a:t>
            </a:r>
            <a:r>
              <a:rPr lang="de-DE" sz="1600" dirty="0">
                <a:latin typeface="+mn-lt"/>
              </a:rPr>
              <a:t> in, </a:t>
            </a:r>
            <a:r>
              <a:rPr lang="de-DE" sz="1600" dirty="0" err="1">
                <a:latin typeface="+mn-lt"/>
              </a:rPr>
              <a:t>slightly</a:t>
            </a:r>
            <a:r>
              <a:rPr lang="de-DE" sz="1600" dirty="0">
                <a:latin typeface="+mn-lt"/>
              </a:rPr>
              <a:t> happy </a:t>
            </a:r>
            <a:r>
              <a:rPr lang="de-DE" sz="1600" dirty="0" err="1">
                <a:latin typeface="+mn-lt"/>
              </a:rPr>
              <a:t>expression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autumn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leaves</a:t>
            </a:r>
            <a:r>
              <a:rPr lang="de-DE" sz="1600" dirty="0">
                <a:latin typeface="+mn-lt"/>
              </a:rPr>
              <a:t> on </a:t>
            </a:r>
            <a:r>
              <a:rPr lang="de-DE" sz="1600" dirty="0" err="1">
                <a:latin typeface="+mn-lt"/>
              </a:rPr>
              <a:t>the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sidewalk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realstic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scenerie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with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other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people</a:t>
            </a:r>
            <a:r>
              <a:rPr lang="de-DE" sz="1600" dirty="0">
                <a:latin typeface="+mn-lt"/>
              </a:rPr>
              <a:t> also </a:t>
            </a:r>
            <a:r>
              <a:rPr lang="de-DE" sz="1600" dirty="0" err="1">
                <a:latin typeface="+mn-lt"/>
              </a:rPr>
              <a:t>walking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around</a:t>
            </a:r>
            <a:r>
              <a:rPr lang="de-DE" sz="1600" dirty="0">
                <a:latin typeface="+mn-lt"/>
              </a:rPr>
              <a:t>. </a:t>
            </a:r>
          </a:p>
          <a:p>
            <a:pPr marL="0" indent="0"/>
            <a:endParaRPr lang="de-DE" sz="1600" dirty="0">
              <a:latin typeface="+mn-lt"/>
            </a:endParaRPr>
          </a:p>
          <a:p>
            <a:pPr marL="0" indent="0"/>
            <a:r>
              <a:rPr lang="de-DE" sz="1600" dirty="0">
                <a:latin typeface="+mn-lt"/>
              </a:rPr>
              <a:t>Folie 11: A </a:t>
            </a:r>
            <a:r>
              <a:rPr lang="de-DE" sz="1600" dirty="0" err="1">
                <a:latin typeface="+mn-lt"/>
              </a:rPr>
              <a:t>photorealistic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image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of</a:t>
            </a:r>
            <a:r>
              <a:rPr lang="de-DE" sz="1600" dirty="0">
                <a:latin typeface="+mn-lt"/>
              </a:rPr>
              <a:t> a diverse </a:t>
            </a:r>
            <a:r>
              <a:rPr lang="de-DE" sz="1600" dirty="0" err="1">
                <a:latin typeface="+mn-lt"/>
              </a:rPr>
              <a:t>group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of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people</a:t>
            </a:r>
            <a:r>
              <a:rPr lang="de-DE" sz="1600" dirty="0">
                <a:latin typeface="+mn-lt"/>
              </a:rPr>
              <a:t> (</a:t>
            </a:r>
            <a:r>
              <a:rPr lang="de-DE" sz="1600" dirty="0" err="1">
                <a:latin typeface="+mn-lt"/>
              </a:rPr>
              <a:t>teenagers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adults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seniors</a:t>
            </a:r>
            <a:r>
              <a:rPr lang="de-DE" sz="1600" dirty="0">
                <a:latin typeface="+mn-lt"/>
              </a:rPr>
              <a:t>) on a </a:t>
            </a:r>
            <a:r>
              <a:rPr lang="de-DE" sz="1600" dirty="0" err="1">
                <a:latin typeface="+mn-lt"/>
              </a:rPr>
              <a:t>typical</a:t>
            </a:r>
            <a:r>
              <a:rPr lang="de-DE" sz="1600" dirty="0">
                <a:latin typeface="+mn-lt"/>
              </a:rPr>
              <a:t> German </a:t>
            </a:r>
            <a:r>
              <a:rPr lang="de-DE" sz="1600" dirty="0" err="1">
                <a:latin typeface="+mn-lt"/>
              </a:rPr>
              <a:t>city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square</a:t>
            </a:r>
            <a:r>
              <a:rPr lang="de-DE" sz="1600" dirty="0">
                <a:latin typeface="+mn-lt"/>
              </a:rPr>
              <a:t>. The </a:t>
            </a:r>
            <a:r>
              <a:rPr lang="de-DE" sz="1600" dirty="0" err="1">
                <a:latin typeface="+mn-lt"/>
              </a:rPr>
              <a:t>scene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is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full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of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natural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unspectacular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everyday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activity</a:t>
            </a:r>
            <a:r>
              <a:rPr lang="de-DE" sz="1600" dirty="0">
                <a:latin typeface="+mn-lt"/>
              </a:rPr>
              <a:t>: </a:t>
            </a:r>
            <a:r>
              <a:rPr lang="de-DE" sz="1600" dirty="0" err="1">
                <a:latin typeface="+mn-lt"/>
              </a:rPr>
              <a:t>one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person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is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reading</a:t>
            </a:r>
            <a:r>
              <a:rPr lang="de-DE" sz="1600" dirty="0">
                <a:latin typeface="+mn-lt"/>
              </a:rPr>
              <a:t> a </a:t>
            </a:r>
            <a:r>
              <a:rPr lang="de-DE" sz="1600" dirty="0" err="1">
                <a:latin typeface="+mn-lt"/>
              </a:rPr>
              <a:t>newspaper</a:t>
            </a:r>
            <a:r>
              <a:rPr lang="de-DE" sz="1600" dirty="0">
                <a:latin typeface="+mn-lt"/>
              </a:rPr>
              <a:t> on a </a:t>
            </a:r>
            <a:r>
              <a:rPr lang="de-DE" sz="1600" dirty="0" err="1">
                <a:latin typeface="+mn-lt"/>
              </a:rPr>
              <a:t>bench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another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one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is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looking</a:t>
            </a:r>
            <a:r>
              <a:rPr lang="de-DE" sz="1600" dirty="0">
                <a:latin typeface="+mn-lt"/>
              </a:rPr>
              <a:t> at </a:t>
            </a:r>
            <a:r>
              <a:rPr lang="de-DE" sz="1600" dirty="0" err="1">
                <a:latin typeface="+mn-lt"/>
              </a:rPr>
              <a:t>their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smartphone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while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walking</a:t>
            </a:r>
            <a:r>
              <a:rPr lang="de-DE" sz="1600" dirty="0">
                <a:latin typeface="+mn-lt"/>
              </a:rPr>
              <a:t>, a </a:t>
            </a:r>
            <a:r>
              <a:rPr lang="de-DE" sz="1600" dirty="0" err="1">
                <a:latin typeface="+mn-lt"/>
              </a:rPr>
              <a:t>couple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is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arguing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two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teenagers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are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walking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hand</a:t>
            </a:r>
            <a:r>
              <a:rPr lang="de-DE" sz="1600" dirty="0">
                <a:latin typeface="+mn-lt"/>
              </a:rPr>
              <a:t> in </a:t>
            </a:r>
            <a:r>
              <a:rPr lang="de-DE" sz="1600" dirty="0" err="1">
                <a:latin typeface="+mn-lt"/>
              </a:rPr>
              <a:t>hand</a:t>
            </a:r>
            <a:r>
              <a:rPr lang="de-DE" sz="1600" dirty="0">
                <a:latin typeface="+mn-lt"/>
              </a:rPr>
              <a:t>, an </a:t>
            </a:r>
            <a:r>
              <a:rPr lang="de-DE" sz="1600" dirty="0" err="1">
                <a:latin typeface="+mn-lt"/>
              </a:rPr>
              <a:t>elderly</a:t>
            </a:r>
            <a:r>
              <a:rPr lang="de-DE" sz="1600" dirty="0">
                <a:latin typeface="+mn-lt"/>
              </a:rPr>
              <a:t> man </a:t>
            </a:r>
            <a:r>
              <a:rPr lang="de-DE" sz="1600" dirty="0" err="1">
                <a:latin typeface="+mn-lt"/>
              </a:rPr>
              <a:t>is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feeding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pigeons</a:t>
            </a:r>
            <a:r>
              <a:rPr lang="de-DE" sz="1600" dirty="0">
                <a:latin typeface="+mn-lt"/>
              </a:rPr>
              <a:t>, a </a:t>
            </a:r>
            <a:r>
              <a:rPr lang="de-DE" sz="1600" dirty="0" err="1">
                <a:latin typeface="+mn-lt"/>
              </a:rPr>
              <a:t>woman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is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pushing</a:t>
            </a:r>
            <a:r>
              <a:rPr lang="de-DE" sz="1600" dirty="0">
                <a:latin typeface="+mn-lt"/>
              </a:rPr>
              <a:t> a </a:t>
            </a:r>
            <a:r>
              <a:rPr lang="de-DE" sz="1600" dirty="0" err="1">
                <a:latin typeface="+mn-lt"/>
              </a:rPr>
              <a:t>stroller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some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people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are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talking</a:t>
            </a:r>
            <a:r>
              <a:rPr lang="de-DE" sz="1600" dirty="0">
                <a:latin typeface="+mn-lt"/>
              </a:rPr>
              <a:t> in </a:t>
            </a:r>
            <a:r>
              <a:rPr lang="de-DE" sz="1600" dirty="0" err="1">
                <a:latin typeface="+mn-lt"/>
              </a:rPr>
              <a:t>pairs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or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small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groups</a:t>
            </a:r>
            <a:r>
              <a:rPr lang="de-DE" sz="1600" dirty="0">
                <a:latin typeface="+mn-lt"/>
              </a:rPr>
              <a:t>. The </a:t>
            </a:r>
            <a:r>
              <a:rPr lang="de-DE" sz="1600" dirty="0" err="1">
                <a:latin typeface="+mn-lt"/>
              </a:rPr>
              <a:t>square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features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cobblestones</a:t>
            </a:r>
            <a:r>
              <a:rPr lang="de-DE" sz="1600" dirty="0">
                <a:latin typeface="+mn-lt"/>
              </a:rPr>
              <a:t>, a </a:t>
            </a:r>
            <a:r>
              <a:rPr lang="de-DE" sz="1600" dirty="0" err="1">
                <a:latin typeface="+mn-lt"/>
              </a:rPr>
              <a:t>modest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fountain</a:t>
            </a:r>
            <a:r>
              <a:rPr lang="de-DE" sz="1600" dirty="0">
                <a:latin typeface="+mn-lt"/>
              </a:rPr>
              <a:t>, simple </a:t>
            </a:r>
            <a:r>
              <a:rPr lang="de-DE" sz="1600" dirty="0" err="1">
                <a:latin typeface="+mn-lt"/>
              </a:rPr>
              <a:t>wooden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or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metal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benches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trees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or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small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greenery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around</a:t>
            </a:r>
            <a:r>
              <a:rPr lang="de-DE" sz="1600" dirty="0">
                <a:latin typeface="+mn-lt"/>
              </a:rPr>
              <a:t>. Background </a:t>
            </a:r>
            <a:r>
              <a:rPr lang="de-DE" sz="1600" dirty="0" err="1">
                <a:latin typeface="+mn-lt"/>
              </a:rPr>
              <a:t>architecture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should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include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typical</a:t>
            </a:r>
            <a:r>
              <a:rPr lang="de-DE" sz="1600" dirty="0">
                <a:latin typeface="+mn-lt"/>
              </a:rPr>
              <a:t> German </a:t>
            </a:r>
            <a:r>
              <a:rPr lang="de-DE" sz="1600" dirty="0" err="1">
                <a:latin typeface="+mn-lt"/>
              </a:rPr>
              <a:t>townhouses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or</a:t>
            </a:r>
            <a:r>
              <a:rPr lang="de-DE" sz="1600" dirty="0">
                <a:latin typeface="+mn-lt"/>
              </a:rPr>
              <a:t> municipal </a:t>
            </a:r>
            <a:r>
              <a:rPr lang="de-DE" sz="1600" dirty="0" err="1">
                <a:latin typeface="+mn-lt"/>
              </a:rPr>
              <a:t>buildings</a:t>
            </a:r>
            <a:r>
              <a:rPr lang="de-DE" sz="1600" dirty="0">
                <a:latin typeface="+mn-lt"/>
              </a:rPr>
              <a:t> – </a:t>
            </a:r>
            <a:r>
              <a:rPr lang="de-DE" sz="1600" dirty="0" err="1">
                <a:latin typeface="+mn-lt"/>
              </a:rPr>
              <a:t>no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flags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no</a:t>
            </a:r>
            <a:r>
              <a:rPr lang="de-DE" sz="1600" dirty="0">
                <a:latin typeface="+mn-lt"/>
              </a:rPr>
              <a:t> visible </a:t>
            </a:r>
            <a:r>
              <a:rPr lang="de-DE" sz="1600" dirty="0" err="1">
                <a:latin typeface="+mn-lt"/>
              </a:rPr>
              <a:t>signage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no</a:t>
            </a:r>
            <a:r>
              <a:rPr lang="de-DE" sz="1600" dirty="0">
                <a:latin typeface="+mn-lt"/>
              </a:rPr>
              <a:t> national </a:t>
            </a:r>
            <a:r>
              <a:rPr lang="de-DE" sz="1600" dirty="0" err="1">
                <a:latin typeface="+mn-lt"/>
              </a:rPr>
              <a:t>symbols</a:t>
            </a:r>
            <a:r>
              <a:rPr lang="de-DE" sz="1600" dirty="0">
                <a:latin typeface="+mn-lt"/>
              </a:rPr>
              <a:t>. </a:t>
            </a:r>
            <a:r>
              <a:rPr lang="de-DE" sz="1600" dirty="0" err="1">
                <a:latin typeface="+mn-lt"/>
              </a:rPr>
              <a:t>Lighting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should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be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even</a:t>
            </a:r>
            <a:r>
              <a:rPr lang="de-DE" sz="1600" dirty="0">
                <a:latin typeface="+mn-lt"/>
              </a:rPr>
              <a:t> and </a:t>
            </a:r>
            <a:r>
              <a:rPr lang="de-DE" sz="1600" dirty="0" err="1">
                <a:latin typeface="+mn-lt"/>
              </a:rPr>
              <a:t>natural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midday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conditions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no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dramatic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atmosphere</a:t>
            </a:r>
            <a:r>
              <a:rPr lang="de-DE" sz="1600" dirty="0">
                <a:latin typeface="+mn-lt"/>
              </a:rPr>
              <a:t>. Candid, </a:t>
            </a:r>
            <a:r>
              <a:rPr lang="de-DE" sz="1600" dirty="0" err="1">
                <a:latin typeface="+mn-lt"/>
              </a:rPr>
              <a:t>unstaged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composition</a:t>
            </a:r>
            <a:r>
              <a:rPr lang="de-DE" sz="1600" dirty="0">
                <a:latin typeface="+mn-lt"/>
              </a:rPr>
              <a:t>.</a:t>
            </a:r>
            <a:r>
              <a:rPr lang="de-DE" altLang="de-DE" sz="2400" dirty="0"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31728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AA2CC-67BB-8419-D91A-1B9BA52C9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00449839-55AC-0476-01F3-5CE5F058A3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379" y="193512"/>
            <a:ext cx="673286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5400" b="1">
                <a:solidFill>
                  <a:srgbClr val="0F2D1B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de-DE" altLang="de-DE" sz="3200" dirty="0">
                <a:latin typeface="+mn-lt"/>
              </a:rPr>
              <a:t>Bildquellen; alle mit KI (SORA) erstellt</a:t>
            </a:r>
          </a:p>
          <a:p>
            <a:r>
              <a:rPr lang="de-DE" altLang="de-DE" sz="3200" dirty="0">
                <a:latin typeface="+mn-lt"/>
              </a:rPr>
              <a:t>Prompts: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6B00E96-4AC7-2D90-E113-4F8A93A97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378" y="1405251"/>
            <a:ext cx="871902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indent="0"/>
            <a:r>
              <a:rPr lang="de-DE" sz="1600" dirty="0">
                <a:latin typeface="+mn-lt"/>
              </a:rPr>
              <a:t>Folie 12: A </a:t>
            </a:r>
            <a:r>
              <a:rPr lang="de-DE" sz="1600" dirty="0" err="1">
                <a:latin typeface="+mn-lt"/>
              </a:rPr>
              <a:t>group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of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teenagers</a:t>
            </a:r>
            <a:r>
              <a:rPr lang="de-DE" sz="1600" dirty="0">
                <a:latin typeface="+mn-lt"/>
              </a:rPr>
              <a:t> (14–17 </a:t>
            </a:r>
            <a:r>
              <a:rPr lang="de-DE" sz="1600" dirty="0" err="1">
                <a:latin typeface="+mn-lt"/>
              </a:rPr>
              <a:t>years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old</a:t>
            </a:r>
            <a:r>
              <a:rPr lang="de-DE" sz="1600" dirty="0">
                <a:latin typeface="+mn-lt"/>
              </a:rPr>
              <a:t>) </a:t>
            </a:r>
            <a:r>
              <a:rPr lang="de-DE" sz="1600" dirty="0" err="1">
                <a:latin typeface="+mn-lt"/>
              </a:rPr>
              <a:t>sitting</a:t>
            </a:r>
            <a:r>
              <a:rPr lang="de-DE" sz="1600" dirty="0">
                <a:latin typeface="+mn-lt"/>
              </a:rPr>
              <a:t> at </a:t>
            </a:r>
            <a:r>
              <a:rPr lang="de-DE" sz="1600" dirty="0" err="1">
                <a:latin typeface="+mn-lt"/>
              </a:rPr>
              <a:t>school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desks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nervous</a:t>
            </a:r>
            <a:r>
              <a:rPr lang="de-DE" sz="1600" dirty="0">
                <a:latin typeface="+mn-lt"/>
              </a:rPr>
              <a:t> and </a:t>
            </a:r>
            <a:r>
              <a:rPr lang="de-DE" sz="1600" dirty="0" err="1">
                <a:latin typeface="+mn-lt"/>
              </a:rPr>
              <a:t>focused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one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student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biting</a:t>
            </a:r>
            <a:r>
              <a:rPr lang="de-DE" sz="1600" dirty="0">
                <a:latin typeface="+mn-lt"/>
              </a:rPr>
              <a:t> a </a:t>
            </a:r>
            <a:r>
              <a:rPr lang="de-DE" sz="1600" dirty="0" err="1">
                <a:latin typeface="+mn-lt"/>
              </a:rPr>
              <a:t>pen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another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one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staring</a:t>
            </a:r>
            <a:r>
              <a:rPr lang="de-DE" sz="1600" dirty="0">
                <a:latin typeface="+mn-lt"/>
              </a:rPr>
              <a:t> out </a:t>
            </a:r>
            <a:r>
              <a:rPr lang="de-DE" sz="1600" dirty="0" err="1">
                <a:latin typeface="+mn-lt"/>
              </a:rPr>
              <a:t>the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window</a:t>
            </a:r>
            <a:r>
              <a:rPr lang="de-DE" sz="1600" dirty="0">
                <a:latin typeface="+mn-lt"/>
              </a:rPr>
              <a:t>, light </a:t>
            </a:r>
            <a:r>
              <a:rPr lang="de-DE" sz="1600" dirty="0" err="1">
                <a:latin typeface="+mn-lt"/>
              </a:rPr>
              <a:t>coming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from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classroom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windows</a:t>
            </a:r>
            <a:r>
              <a:rPr lang="de-DE" sz="1600" dirty="0">
                <a:latin typeface="+mn-lt"/>
              </a:rPr>
              <a:t>. Natural </a:t>
            </a:r>
            <a:r>
              <a:rPr lang="de-DE" sz="1600" dirty="0" err="1">
                <a:latin typeface="+mn-lt"/>
              </a:rPr>
              <a:t>colors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realistic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school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setting</a:t>
            </a:r>
            <a:r>
              <a:rPr lang="de-DE" sz="1600" dirty="0">
                <a:latin typeface="+mn-lt"/>
              </a:rPr>
              <a:t>, medium </a:t>
            </a:r>
            <a:r>
              <a:rPr lang="de-DE" sz="1600" dirty="0" err="1">
                <a:latin typeface="+mn-lt"/>
              </a:rPr>
              <a:t>shot</a:t>
            </a:r>
            <a:r>
              <a:rPr lang="de-DE" sz="1600" dirty="0">
                <a:latin typeface="+mn-lt"/>
              </a:rPr>
              <a:t>. In </a:t>
            </a:r>
            <a:r>
              <a:rPr lang="de-DE" sz="1600" dirty="0" err="1">
                <a:latin typeface="+mn-lt"/>
              </a:rPr>
              <a:t>the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background</a:t>
            </a:r>
            <a:r>
              <a:rPr lang="de-DE" sz="1600" dirty="0">
                <a:latin typeface="+mn-lt"/>
              </a:rPr>
              <a:t>, </a:t>
            </a:r>
            <a:r>
              <a:rPr lang="de-DE" sz="1600" dirty="0" err="1">
                <a:latin typeface="+mn-lt"/>
              </a:rPr>
              <a:t>typical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classroom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details</a:t>
            </a:r>
            <a:r>
              <a:rPr lang="de-DE" sz="1600" dirty="0">
                <a:latin typeface="+mn-lt"/>
              </a:rPr>
              <a:t> such </a:t>
            </a:r>
            <a:r>
              <a:rPr lang="de-DE" sz="1600" dirty="0" err="1">
                <a:latin typeface="+mn-lt"/>
              </a:rPr>
              <a:t>as</a:t>
            </a:r>
            <a:r>
              <a:rPr lang="de-DE" sz="1600" dirty="0">
                <a:latin typeface="+mn-lt"/>
              </a:rPr>
              <a:t> a </a:t>
            </a:r>
            <a:r>
              <a:rPr lang="de-DE" sz="1600" dirty="0" err="1">
                <a:latin typeface="+mn-lt"/>
              </a:rPr>
              <a:t>chalkboard</a:t>
            </a:r>
            <a:r>
              <a:rPr lang="de-DE" sz="1600" dirty="0">
                <a:latin typeface="+mn-lt"/>
              </a:rPr>
              <a:t> and additional </a:t>
            </a:r>
            <a:r>
              <a:rPr lang="de-DE" sz="1600" dirty="0" err="1">
                <a:latin typeface="+mn-lt"/>
              </a:rPr>
              <a:t>desks</a:t>
            </a:r>
            <a:r>
              <a:rPr lang="de-DE" sz="1600" dirty="0">
                <a:latin typeface="+mn-lt"/>
              </a:rPr>
              <a:t> </a:t>
            </a:r>
            <a:r>
              <a:rPr lang="de-DE" sz="1600" dirty="0" err="1">
                <a:latin typeface="+mn-lt"/>
              </a:rPr>
              <a:t>are</a:t>
            </a:r>
            <a:r>
              <a:rPr lang="de-DE" sz="1600" dirty="0">
                <a:latin typeface="+mn-lt"/>
              </a:rPr>
              <a:t> visible. </a:t>
            </a:r>
          </a:p>
          <a:p>
            <a:pPr marL="0" indent="0"/>
            <a:endParaRPr lang="de-DE" altLang="de-DE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0977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88EDDF-9114-584D-EB81-AE750AD4D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7198" y="1982702"/>
            <a:ext cx="10197296" cy="4300455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In welcher Situation befinden sich die Menschen? </a:t>
            </a:r>
          </a:p>
          <a:p>
            <a:pPr marL="0" indent="0">
              <a:buNone/>
            </a:pP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In welcher Stimmung befinden sich die Personen möglicherweise?</a:t>
            </a:r>
          </a:p>
          <a:p>
            <a:pPr marL="0" indent="0">
              <a:buNone/>
            </a:pP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Wie könnte man ihre Aufmerksamkeit gewinnen oder halten? </a:t>
            </a:r>
          </a:p>
        </p:txBody>
      </p:sp>
    </p:spTree>
    <p:extLst>
      <p:ext uri="{BB962C8B-B14F-4D97-AF65-F5344CB8AC3E}">
        <p14:creationId xmlns:p14="http://schemas.microsoft.com/office/powerpoint/2010/main" val="705006766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699EE-0CD0-78EE-9924-0FBAB2E27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Menschliches Gesicht, Kleidung, Person, Im Haus enthält.&#10;&#10;KI-generierte Inhalte können fehlerhaft sein.">
            <a:extLst>
              <a:ext uri="{FF2B5EF4-FFF2-40B4-BE49-F238E27FC236}">
                <a16:creationId xmlns:a16="http://schemas.microsoft.com/office/drawing/2014/main" id="{2522C721-EB99-2410-4BD0-D9ED49939F1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730"/>
          <a:stretch>
            <a:fillRect/>
          </a:stretch>
        </p:blipFill>
        <p:spPr>
          <a:xfrm>
            <a:off x="20" y="1"/>
            <a:ext cx="12191980" cy="6858000"/>
          </a:xfrm>
          <a:prstGeom prst="rect">
            <a:avLst/>
          </a:prstGeom>
          <a:noFill/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2498176-80B0-6CB0-2516-68497268B3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0"/>
            <a:ext cx="4282633" cy="2141316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3D66C0E-7B5A-16F7-E280-5B4A092CB9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17188" y="561975"/>
            <a:ext cx="1284287" cy="809625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E376C4A-3340-8AC4-FB99-CCA3EE0413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1"/>
            <a:ext cx="4282633" cy="214131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093308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Im Haus, Mobiliar, Kleidung enthält.&#10;&#10;KI-generierte Inhalte können fehlerhaft sein.">
            <a:extLst>
              <a:ext uri="{FF2B5EF4-FFF2-40B4-BE49-F238E27FC236}">
                <a16:creationId xmlns:a16="http://schemas.microsoft.com/office/drawing/2014/main" id="{63D7DE21-6EBA-B024-97C7-7CD5D6447C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7086109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0F24-FBE3-5A6F-11B9-823A08C07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Person, Kleidung, Menschliches Gesicht, Im Haus enthält.&#10;&#10;KI-generierte Inhalte können fehlerhaft sein.">
            <a:extLst>
              <a:ext uri="{FF2B5EF4-FFF2-40B4-BE49-F238E27FC236}">
                <a16:creationId xmlns:a16="http://schemas.microsoft.com/office/drawing/2014/main" id="{78FA1C94-EA0D-8733-57EE-A1CD86CBF8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D3D158E-B4B1-6FE7-E6CD-C192EF83F4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17605" y="561894"/>
            <a:ext cx="1284316" cy="81049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B938839-DCAC-C9D4-0BC2-D9248BFFA8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49924" y="3455042"/>
            <a:ext cx="4841875" cy="342900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5701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36286-B986-0F6D-831E-7F300AB6A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Person, Im Haus, Mobiliar, Kleidung enthält.&#10;&#10;KI-generierte Inhalte können fehlerhaft sein.">
            <a:extLst>
              <a:ext uri="{FF2B5EF4-FFF2-40B4-BE49-F238E27FC236}">
                <a16:creationId xmlns:a16="http://schemas.microsoft.com/office/drawing/2014/main" id="{AD281CA4-F976-12F2-4E57-20E88442B8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730"/>
          <a:stretch>
            <a:fillRect/>
          </a:stretch>
        </p:blipFill>
        <p:spPr>
          <a:xfrm>
            <a:off x="20" y="1"/>
            <a:ext cx="12191980" cy="6858000"/>
          </a:xfrm>
          <a:prstGeom prst="rect">
            <a:avLst/>
          </a:prstGeom>
          <a:noFill/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1643C2B-D31A-BEE6-A07C-416E22047B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0"/>
            <a:ext cx="4282633" cy="2141316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EAA14E8-4ABB-2F90-6A80-5737FF9AC8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17188" y="561975"/>
            <a:ext cx="1284287" cy="809625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F1F0B748-B447-3582-26CD-18A19DFA46B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1"/>
            <a:ext cx="4282633" cy="214131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169423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CDFFF-5502-17E7-DEFC-BA0D07C24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Person, Menschliches Gesicht, Kleidung, Im Haus enthält.&#10;&#10;KI-generierte Inhalte können fehlerhaft sein.">
            <a:extLst>
              <a:ext uri="{FF2B5EF4-FFF2-40B4-BE49-F238E27FC236}">
                <a16:creationId xmlns:a16="http://schemas.microsoft.com/office/drawing/2014/main" id="{78CD1F95-1879-32DD-8919-AC03C2E694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6774909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16057-E8D7-DA81-6B92-B24F803ED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Menschliches Gesicht, Person, Kleidung, Im Haus enthält.&#10;&#10;KI-generierte Inhalte können fehlerhaft sein.">
            <a:extLst>
              <a:ext uri="{FF2B5EF4-FFF2-40B4-BE49-F238E27FC236}">
                <a16:creationId xmlns:a16="http://schemas.microsoft.com/office/drawing/2014/main" id="{8A3D9D41-A1D8-7AE1-5FC3-1E36086617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730"/>
          <a:stretch>
            <a:fillRect/>
          </a:stretch>
        </p:blipFill>
        <p:spPr>
          <a:xfrm>
            <a:off x="20" y="1"/>
            <a:ext cx="12191980" cy="6858000"/>
          </a:xfrm>
          <a:prstGeom prst="rect">
            <a:avLst/>
          </a:prstGeom>
          <a:noFill/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F7EEEEF-812E-2D2E-76B3-81FB1CD153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0"/>
            <a:ext cx="4282633" cy="2141316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EB8DBB6-E891-376E-6CBD-D2CB19175D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17188" y="561975"/>
            <a:ext cx="1284287" cy="809625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91A7EBE-60F1-7097-1FDB-00A6463D5CA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1"/>
            <a:ext cx="4282633" cy="2141316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317625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8D5AB-2260-CE57-5D0E-A43E46A73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 descr="Ein Bild, das Kleidung, Person, Menschliches Gesicht, Wand enthält.&#10;&#10;KI-generierte Inhalte können fehlerhaft sein.">
            <a:extLst>
              <a:ext uri="{FF2B5EF4-FFF2-40B4-BE49-F238E27FC236}">
                <a16:creationId xmlns:a16="http://schemas.microsoft.com/office/drawing/2014/main" id="{B8741B4F-A809-06E2-3473-EB744AFFF0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2582469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Office-Design">
  <a:themeElements>
    <a:clrScheme name="Jugend präsentiert">
      <a:dk1>
        <a:srgbClr val="515E69"/>
      </a:dk1>
      <a:lt1>
        <a:srgbClr val="FFFFFF"/>
      </a:lt1>
      <a:dk2>
        <a:srgbClr val="EF7D00"/>
      </a:dk2>
      <a:lt2>
        <a:srgbClr val="E7E6E6"/>
      </a:lt2>
      <a:accent1>
        <a:srgbClr val="EF7D00"/>
      </a:accent1>
      <a:accent2>
        <a:srgbClr val="F59C00"/>
      </a:accent2>
      <a:accent3>
        <a:srgbClr val="719F36"/>
      </a:accent3>
      <a:accent4>
        <a:srgbClr val="E63312"/>
      </a:accent4>
      <a:accent5>
        <a:srgbClr val="0068A3"/>
      </a:accent5>
      <a:accent6>
        <a:srgbClr val="10A5AA"/>
      </a:accent6>
      <a:hlink>
        <a:srgbClr val="EF7D00"/>
      </a:hlink>
      <a:folHlink>
        <a:srgbClr val="EF7D0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6B3805B85A60C489183F7B1A68EACE1" ma:contentTypeVersion="11" ma:contentTypeDescription="Ein neues Dokument erstellen." ma:contentTypeScope="" ma:versionID="2da12c07ff1969a592ba6278420033a7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34a2012a0844bfa6ed34d3c5256b1013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612b00f-ee11-42fd-a655-32e2983c498c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Props1.xml><?xml version="1.0" encoding="utf-8"?>
<ds:datastoreItem xmlns:ds="http://schemas.openxmlformats.org/officeDocument/2006/customXml" ds:itemID="{495B2F45-9458-49B7-9A1B-301CB1E6AED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C589BEB-39DD-4D59-A730-9E0FE4AC8F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806471-2cc8-4125-b85b-4fac380c6b8c"/>
    <ds:schemaRef ds:uri="be442d10-d911-4372-a859-a1514b63a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0268191-B1D8-4935-A0FC-AEFFC10FDB01}">
  <ds:schemaRefs>
    <ds:schemaRef ds:uri="http://schemas.microsoft.com/office/infopath/2007/PartnerControls"/>
    <ds:schemaRef ds:uri="http://purl.org/dc/elements/1.1/"/>
    <ds:schemaRef ds:uri="52806471-2cc8-4125-b85b-4fac380c6b8c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www.w3.org/XML/1998/namespace"/>
    <ds:schemaRef ds:uri="be442d10-d911-4372-a859-a1514b63a75b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1844</Words>
  <Application>Microsoft Macintosh PowerPoint</Application>
  <PresentationFormat>Breitbild</PresentationFormat>
  <Paragraphs>55</Paragraphs>
  <Slides>17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3" baseType="lpstr">
      <vt:lpstr>Arial</vt:lpstr>
      <vt:lpstr>Calibri</vt:lpstr>
      <vt:lpstr>Geogrotesque Light</vt:lpstr>
      <vt:lpstr>Geogrotesque SemiBold</vt:lpstr>
      <vt:lpstr>Helvetica</vt:lpstr>
      <vt:lpstr>Office-Design</vt:lpstr>
      <vt:lpstr>Bilder &amp; Situationen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Hier ist Raum für weitere  Bildideen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info@webersupiran.de</dc:creator>
  <cp:lastModifiedBy>Jutta Krautter</cp:lastModifiedBy>
  <cp:revision>32</cp:revision>
  <dcterms:created xsi:type="dcterms:W3CDTF">2017-08-08T08:41:38Z</dcterms:created>
  <dcterms:modified xsi:type="dcterms:W3CDTF">2026-04-10T09:16:32Z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  <property fmtid="{D5CDD505-2E9C-101B-9397-08002B2CF9AE}" pid="3" name="MediaServiceImageTags">
    <vt:lpwstr/>
  </property>
</Properties>
</file>