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
  </p:notesMasterIdLst>
  <p:sldIdLst>
    <p:sldId id="267" r:id="rId5"/>
    <p:sldId id="268" r:id="rId6"/>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874C2D9-D46A-C3A9-8141-D91C5676A5BF}" name="Hanna Kippenberg" initials="HK" userId="S::zxooj42@s-cloud.uni-tuebingen.de::4d15421c-a486-4f72-8795-0b6c18cf6efb"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96344" autoAdjust="0"/>
  </p:normalViewPr>
  <p:slideViewPr>
    <p:cSldViewPr snapToGrid="0" snapToObjects="1">
      <p:cViewPr varScale="1">
        <p:scale>
          <a:sx n="51" d="100"/>
          <a:sy n="51" d="100"/>
        </p:scale>
        <p:origin x="1829" y="38"/>
      </p:cViewPr>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 Kippenberg" userId="4d15421c-a486-4f72-8795-0b6c18cf6efb" providerId="ADAL" clId="{E86C577C-E891-49FC-847C-592A025B61D3}"/>
    <pc:docChg chg="undo custSel delSld modSld">
      <pc:chgData name="Hanna Kippenberg" userId="4d15421c-a486-4f72-8795-0b6c18cf6efb" providerId="ADAL" clId="{E86C577C-E891-49FC-847C-592A025B61D3}" dt="2026-03-19T15:50:46.481" v="3" actId="47"/>
      <pc:docMkLst>
        <pc:docMk/>
      </pc:docMkLst>
      <pc:sldChg chg="del">
        <pc:chgData name="Hanna Kippenberg" userId="4d15421c-a486-4f72-8795-0b6c18cf6efb" providerId="ADAL" clId="{E86C577C-E891-49FC-847C-592A025B61D3}" dt="2026-03-19T15:50:46.481" v="3" actId="47"/>
        <pc:sldMkLst>
          <pc:docMk/>
          <pc:sldMk cId="1324002825" sldId="261"/>
        </pc:sldMkLst>
      </pc:sldChg>
      <pc:sldChg chg="modSp mod">
        <pc:chgData name="Hanna Kippenberg" userId="4d15421c-a486-4f72-8795-0b6c18cf6efb" providerId="ADAL" clId="{E86C577C-E891-49FC-847C-592A025B61D3}" dt="2026-03-19T15:50:01.380" v="2" actId="14734"/>
        <pc:sldMkLst>
          <pc:docMk/>
          <pc:sldMk cId="723996083" sldId="267"/>
        </pc:sldMkLst>
        <pc:graphicFrameChg chg="modGraphic">
          <ac:chgData name="Hanna Kippenberg" userId="4d15421c-a486-4f72-8795-0b6c18cf6efb" providerId="ADAL" clId="{E86C577C-E891-49FC-847C-592A025B61D3}" dt="2026-03-19T15:50:01.380" v="2" actId="14734"/>
          <ac:graphicFrameMkLst>
            <pc:docMk/>
            <pc:sldMk cId="723996083" sldId="267"/>
            <ac:graphicFrameMk id="7" creationId="{11845972-8E39-5D02-1AD2-12591F0CA673}"/>
          </ac:graphicFrameMkLst>
        </pc:graphicFrameChg>
      </pc:sldChg>
      <pc:sldChg chg="delSp mod">
        <pc:chgData name="Hanna Kippenberg" userId="4d15421c-a486-4f72-8795-0b6c18cf6efb" providerId="ADAL" clId="{E86C577C-E891-49FC-847C-592A025B61D3}" dt="2026-03-19T15:49:49.357" v="0" actId="478"/>
        <pc:sldMkLst>
          <pc:docMk/>
          <pc:sldMk cId="526864642" sldId="268"/>
        </pc:sldMkLst>
        <pc:picChg chg="del">
          <ac:chgData name="Hanna Kippenberg" userId="4d15421c-a486-4f72-8795-0b6c18cf6efb" providerId="ADAL" clId="{E86C577C-E891-49FC-847C-592A025B61D3}" dt="2026-03-19T15:49:49.357" v="0" actId="478"/>
          <ac:picMkLst>
            <pc:docMk/>
            <pc:sldMk cId="526864642" sldId="268"/>
            <ac:picMk id="8" creationId="{88CE2136-DD67-CB7E-F998-63224BBCF99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350FB7-2999-8441-93B6-D0A1B5525EA2}" type="datetimeFigureOut">
              <a:rPr lang="en-GB" smtClean="0"/>
              <a:t>19/03/2026</a:t>
            </a:fld>
            <a:endParaRPr lang="en-GB"/>
          </a:p>
        </p:txBody>
      </p:sp>
      <p:sp>
        <p:nvSpPr>
          <p:cNvPr id="4" name="Folienbildplatzhalt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D43D86-F19A-F140-8D71-F7A74C5F1B4D}" type="slidenum">
              <a:rPr lang="en-GB" smtClean="0"/>
              <a:t>‹Nr.›</a:t>
            </a:fld>
            <a:endParaRPr lang="en-GB"/>
          </a:p>
        </p:txBody>
      </p:sp>
    </p:spTree>
    <p:extLst>
      <p:ext uri="{BB962C8B-B14F-4D97-AF65-F5344CB8AC3E}">
        <p14:creationId xmlns:p14="http://schemas.microsoft.com/office/powerpoint/2010/main" val="3901984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rbeitsblatt">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410D265-D144-8B0A-4FF8-46517A9097B8}"/>
              </a:ext>
            </a:extLst>
          </p:cNvPr>
          <p:cNvSpPr>
            <a:spLocks noGrp="1"/>
          </p:cNvSpPr>
          <p:nvPr>
            <p:ph type="body" sz="quarter" idx="10" hasCustomPrompt="1"/>
          </p:nvPr>
        </p:nvSpPr>
        <p:spPr>
          <a:xfrm>
            <a:off x="647837" y="1764000"/>
            <a:ext cx="6264000" cy="8559513"/>
          </a:xfrm>
        </p:spPr>
        <p:txBody>
          <a:bodyPr/>
          <a:lstStyle/>
          <a:p>
            <a:pPr lvl="0"/>
            <a:r>
              <a:rPr lang="de-DE" dirty="0"/>
              <a:t>Erste Ebene (Überschriften). Nächste Ebenen (Fließtext, Aufzählung) mit </a:t>
            </a:r>
            <a:r>
              <a:rPr lang="de-DE" dirty="0" err="1"/>
              <a:t>Shift+Alt+Pfeil</a:t>
            </a:r>
            <a:r>
              <a:rPr lang="de-DE" dirty="0"/>
              <a:t> nach rechts</a:t>
            </a:r>
          </a:p>
          <a:p>
            <a:pPr lvl="1"/>
            <a:r>
              <a:rPr lang="de-DE" dirty="0"/>
              <a:t>Zweite Ebene</a:t>
            </a:r>
          </a:p>
          <a:p>
            <a:pPr lvl="2"/>
            <a:r>
              <a:rPr lang="de-DE" dirty="0"/>
              <a:t>Dritte Ebene</a:t>
            </a:r>
          </a:p>
          <a:p>
            <a:pPr lvl="3"/>
            <a:r>
              <a:rPr lang="de-DE" dirty="0"/>
              <a:t>Vierte Ebene</a:t>
            </a:r>
          </a:p>
        </p:txBody>
      </p:sp>
      <p:sp>
        <p:nvSpPr>
          <p:cNvPr id="5" name="Titel 4">
            <a:extLst>
              <a:ext uri="{FF2B5EF4-FFF2-40B4-BE49-F238E27FC236}">
                <a16:creationId xmlns:a16="http://schemas.microsoft.com/office/drawing/2014/main" id="{423A46A4-3556-07C2-B2B2-B80FEE4950CC}"/>
              </a:ext>
            </a:extLst>
          </p:cNvPr>
          <p:cNvSpPr>
            <a:spLocks noGrp="1"/>
          </p:cNvSpPr>
          <p:nvPr>
            <p:ph type="title" hasCustomPrompt="1"/>
          </p:nvPr>
        </p:nvSpPr>
        <p:spPr>
          <a:xfrm>
            <a:off x="647837" y="1245933"/>
            <a:ext cx="6264000" cy="432000"/>
          </a:xfrm>
        </p:spPr>
        <p:txBody>
          <a:bodyPr/>
          <a:lstStyle/>
          <a:p>
            <a:r>
              <a:rPr lang="de-DE" dirty="0"/>
              <a:t>Überschrift der Übung eingeben</a:t>
            </a:r>
          </a:p>
        </p:txBody>
      </p:sp>
      <p:grpSp>
        <p:nvGrpSpPr>
          <p:cNvPr id="11" name="Gruppieren 10">
            <a:extLst>
              <a:ext uri="{FF2B5EF4-FFF2-40B4-BE49-F238E27FC236}">
                <a16:creationId xmlns:a16="http://schemas.microsoft.com/office/drawing/2014/main" id="{145DE8ED-1154-62F7-511C-6191F3B5CB45}"/>
              </a:ext>
            </a:extLst>
          </p:cNvPr>
          <p:cNvGrpSpPr/>
          <p:nvPr userDrawn="1"/>
        </p:nvGrpSpPr>
        <p:grpSpPr>
          <a:xfrm>
            <a:off x="2170743" y="806670"/>
            <a:ext cx="4742342" cy="184666"/>
            <a:chOff x="2314599" y="806670"/>
            <a:chExt cx="3678674" cy="184666"/>
          </a:xfrm>
        </p:grpSpPr>
        <p:sp>
          <p:nvSpPr>
            <p:cNvPr id="8" name="Textfeld 7">
              <a:extLst>
                <a:ext uri="{FF2B5EF4-FFF2-40B4-BE49-F238E27FC236}">
                  <a16:creationId xmlns:a16="http://schemas.microsoft.com/office/drawing/2014/main" id="{386AB2F9-6606-8529-35F3-C509537CDD57}"/>
                </a:ext>
              </a:extLst>
            </p:cNvPr>
            <p:cNvSpPr txBox="1"/>
            <p:nvPr userDrawn="1"/>
          </p:nvSpPr>
          <p:spPr>
            <a:xfrm>
              <a:off x="2314599" y="806670"/>
              <a:ext cx="399724" cy="184666"/>
            </a:xfrm>
            <a:prstGeom prst="rect">
              <a:avLst/>
            </a:prstGeom>
            <a:noFill/>
          </p:spPr>
          <p:txBody>
            <a:bodyPr wrap="square" lIns="0" tIns="0" rIns="0" bIns="0" rtlCol="0">
              <a:spAutoFit/>
            </a:bodyPr>
            <a:lstStyle/>
            <a:p>
              <a:pPr algn="l">
                <a:spcAft>
                  <a:spcPts val="600"/>
                </a:spcAft>
              </a:pPr>
              <a:r>
                <a:rPr lang="de-DE" sz="1200" b="1" dirty="0">
                  <a:solidFill>
                    <a:schemeClr val="tx2"/>
                  </a:solidFill>
                </a:rPr>
                <a:t>NAME</a:t>
              </a:r>
            </a:p>
          </p:txBody>
        </p:sp>
        <p:cxnSp>
          <p:nvCxnSpPr>
            <p:cNvPr id="10" name="Gerader Verbinder 9">
              <a:extLst>
                <a:ext uri="{FF2B5EF4-FFF2-40B4-BE49-F238E27FC236}">
                  <a16:creationId xmlns:a16="http://schemas.microsoft.com/office/drawing/2014/main" id="{FE7D88D3-79F5-6A43-3736-41F421EB95A4}"/>
                </a:ext>
              </a:extLst>
            </p:cNvPr>
            <p:cNvCxnSpPr>
              <a:cxnSpLocks/>
            </p:cNvCxnSpPr>
            <p:nvPr userDrawn="1"/>
          </p:nvCxnSpPr>
          <p:spPr>
            <a:xfrm>
              <a:off x="2689687" y="942463"/>
              <a:ext cx="3303586" cy="0"/>
            </a:xfrm>
            <a:prstGeom prst="line">
              <a:avLst/>
            </a:prstGeom>
            <a:ln w="9525">
              <a:solidFill>
                <a:schemeClr val="tx2">
                  <a:lumMod val="60000"/>
                  <a:lumOff val="40000"/>
                </a:schemeClr>
              </a:solidFill>
              <a:prstDash val="sysDash"/>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233283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rbeitsblatt Folgeseit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410D265-D144-8B0A-4FF8-46517A9097B8}"/>
              </a:ext>
            </a:extLst>
          </p:cNvPr>
          <p:cNvSpPr>
            <a:spLocks noGrp="1"/>
          </p:cNvSpPr>
          <p:nvPr>
            <p:ph type="body" sz="quarter" idx="10" hasCustomPrompt="1"/>
          </p:nvPr>
        </p:nvSpPr>
        <p:spPr>
          <a:xfrm>
            <a:off x="647837" y="1241432"/>
            <a:ext cx="6264000" cy="9082082"/>
          </a:xfrm>
        </p:spPr>
        <p:txBody>
          <a:bodyPr/>
          <a:lstStyle/>
          <a:p>
            <a:pPr lvl="0"/>
            <a:r>
              <a:rPr lang="de-DE" dirty="0"/>
              <a:t>Erste Ebene (Überschriften). Nächste Ebenen (Fließtext, Aufzählung) mit </a:t>
            </a:r>
            <a:r>
              <a:rPr lang="de-DE" dirty="0" err="1"/>
              <a:t>Shift+Alt+Pfeil</a:t>
            </a:r>
            <a:r>
              <a:rPr lang="de-DE" dirty="0"/>
              <a:t> nach rechts</a:t>
            </a:r>
          </a:p>
          <a:p>
            <a:pPr lvl="1"/>
            <a:r>
              <a:rPr lang="de-DE" dirty="0"/>
              <a:t>Zweite Ebene</a:t>
            </a:r>
          </a:p>
          <a:p>
            <a:pPr lvl="2"/>
            <a:r>
              <a:rPr lang="de-DE" dirty="0"/>
              <a:t>Dritte Ebene</a:t>
            </a:r>
          </a:p>
          <a:p>
            <a:pPr lvl="3"/>
            <a:r>
              <a:rPr lang="de-DE" dirty="0"/>
              <a:t>Vierte Ebene</a:t>
            </a:r>
          </a:p>
        </p:txBody>
      </p:sp>
      <p:grpSp>
        <p:nvGrpSpPr>
          <p:cNvPr id="11" name="Gruppieren 10">
            <a:extLst>
              <a:ext uri="{FF2B5EF4-FFF2-40B4-BE49-F238E27FC236}">
                <a16:creationId xmlns:a16="http://schemas.microsoft.com/office/drawing/2014/main" id="{145DE8ED-1154-62F7-511C-6191F3B5CB45}"/>
              </a:ext>
            </a:extLst>
          </p:cNvPr>
          <p:cNvGrpSpPr/>
          <p:nvPr userDrawn="1"/>
        </p:nvGrpSpPr>
        <p:grpSpPr>
          <a:xfrm>
            <a:off x="2170743" y="806670"/>
            <a:ext cx="4742342" cy="184666"/>
            <a:chOff x="2314599" y="806670"/>
            <a:chExt cx="3678674" cy="184666"/>
          </a:xfrm>
        </p:grpSpPr>
        <p:sp>
          <p:nvSpPr>
            <p:cNvPr id="8" name="Textfeld 7">
              <a:extLst>
                <a:ext uri="{FF2B5EF4-FFF2-40B4-BE49-F238E27FC236}">
                  <a16:creationId xmlns:a16="http://schemas.microsoft.com/office/drawing/2014/main" id="{386AB2F9-6606-8529-35F3-C509537CDD57}"/>
                </a:ext>
              </a:extLst>
            </p:cNvPr>
            <p:cNvSpPr txBox="1"/>
            <p:nvPr userDrawn="1"/>
          </p:nvSpPr>
          <p:spPr>
            <a:xfrm>
              <a:off x="2314599" y="806670"/>
              <a:ext cx="399724" cy="184666"/>
            </a:xfrm>
            <a:prstGeom prst="rect">
              <a:avLst/>
            </a:prstGeom>
            <a:noFill/>
          </p:spPr>
          <p:txBody>
            <a:bodyPr wrap="square" lIns="0" tIns="0" rIns="0" bIns="0" rtlCol="0">
              <a:spAutoFit/>
            </a:bodyPr>
            <a:lstStyle/>
            <a:p>
              <a:pPr algn="l">
                <a:spcAft>
                  <a:spcPts val="600"/>
                </a:spcAft>
              </a:pPr>
              <a:r>
                <a:rPr lang="de-DE" sz="1200" b="1" dirty="0">
                  <a:solidFill>
                    <a:schemeClr val="tx2"/>
                  </a:solidFill>
                </a:rPr>
                <a:t>NAME</a:t>
              </a:r>
            </a:p>
          </p:txBody>
        </p:sp>
        <p:cxnSp>
          <p:nvCxnSpPr>
            <p:cNvPr id="10" name="Gerader Verbinder 9">
              <a:extLst>
                <a:ext uri="{FF2B5EF4-FFF2-40B4-BE49-F238E27FC236}">
                  <a16:creationId xmlns:a16="http://schemas.microsoft.com/office/drawing/2014/main" id="{FE7D88D3-79F5-6A43-3736-41F421EB95A4}"/>
                </a:ext>
              </a:extLst>
            </p:cNvPr>
            <p:cNvCxnSpPr>
              <a:cxnSpLocks/>
            </p:cNvCxnSpPr>
            <p:nvPr userDrawn="1"/>
          </p:nvCxnSpPr>
          <p:spPr>
            <a:xfrm>
              <a:off x="2689687" y="942463"/>
              <a:ext cx="3303586" cy="0"/>
            </a:xfrm>
            <a:prstGeom prst="line">
              <a:avLst/>
            </a:prstGeom>
            <a:ln w="9525">
              <a:solidFill>
                <a:schemeClr val="tx2">
                  <a:lumMod val="60000"/>
                  <a:lumOff val="40000"/>
                </a:schemeClr>
              </a:solidFill>
              <a:prstDash val="sysDash"/>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780635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rbeitsblatt 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DD52D2-4B72-3A96-F724-F3173798E102}"/>
              </a:ext>
            </a:extLst>
          </p:cNvPr>
          <p:cNvSpPr>
            <a:spLocks noGrp="1"/>
          </p:cNvSpPr>
          <p:nvPr>
            <p:ph type="title" hasCustomPrompt="1"/>
          </p:nvPr>
        </p:nvSpPr>
        <p:spPr/>
        <p:txBody>
          <a:bodyPr/>
          <a:lstStyle/>
          <a:p>
            <a:r>
              <a:rPr lang="de-DE" dirty="0"/>
              <a:t>Überschrift der Übung eingeben</a:t>
            </a:r>
          </a:p>
        </p:txBody>
      </p:sp>
      <p:grpSp>
        <p:nvGrpSpPr>
          <p:cNvPr id="3" name="Gruppieren 2">
            <a:extLst>
              <a:ext uri="{FF2B5EF4-FFF2-40B4-BE49-F238E27FC236}">
                <a16:creationId xmlns:a16="http://schemas.microsoft.com/office/drawing/2014/main" id="{32BE83ED-D416-5FDD-18D5-A4E1BD804A3F}"/>
              </a:ext>
            </a:extLst>
          </p:cNvPr>
          <p:cNvGrpSpPr/>
          <p:nvPr userDrawn="1"/>
        </p:nvGrpSpPr>
        <p:grpSpPr>
          <a:xfrm>
            <a:off x="2170743" y="806670"/>
            <a:ext cx="4742342" cy="184666"/>
            <a:chOff x="2314599" y="806670"/>
            <a:chExt cx="3678674" cy="184666"/>
          </a:xfrm>
        </p:grpSpPr>
        <p:sp>
          <p:nvSpPr>
            <p:cNvPr id="4" name="Textfeld 3">
              <a:extLst>
                <a:ext uri="{FF2B5EF4-FFF2-40B4-BE49-F238E27FC236}">
                  <a16:creationId xmlns:a16="http://schemas.microsoft.com/office/drawing/2014/main" id="{A894E3F5-5326-830B-A22F-3BC0416DBF63}"/>
                </a:ext>
              </a:extLst>
            </p:cNvPr>
            <p:cNvSpPr txBox="1"/>
            <p:nvPr userDrawn="1"/>
          </p:nvSpPr>
          <p:spPr>
            <a:xfrm>
              <a:off x="2314599" y="806670"/>
              <a:ext cx="399724" cy="184666"/>
            </a:xfrm>
            <a:prstGeom prst="rect">
              <a:avLst/>
            </a:prstGeom>
            <a:noFill/>
          </p:spPr>
          <p:txBody>
            <a:bodyPr wrap="square" lIns="0" tIns="0" rIns="0" bIns="0" rtlCol="0">
              <a:spAutoFit/>
            </a:bodyPr>
            <a:lstStyle/>
            <a:p>
              <a:pPr algn="l">
                <a:spcAft>
                  <a:spcPts val="600"/>
                </a:spcAft>
              </a:pPr>
              <a:r>
                <a:rPr lang="de-DE" sz="1200" b="1" dirty="0">
                  <a:solidFill>
                    <a:schemeClr val="tx2"/>
                  </a:solidFill>
                </a:rPr>
                <a:t>NAME</a:t>
              </a:r>
            </a:p>
          </p:txBody>
        </p:sp>
        <p:cxnSp>
          <p:nvCxnSpPr>
            <p:cNvPr id="5" name="Gerader Verbinder 4">
              <a:extLst>
                <a:ext uri="{FF2B5EF4-FFF2-40B4-BE49-F238E27FC236}">
                  <a16:creationId xmlns:a16="http://schemas.microsoft.com/office/drawing/2014/main" id="{41EEAB6B-BC87-8A2F-8D2B-E277AE4D570B}"/>
                </a:ext>
              </a:extLst>
            </p:cNvPr>
            <p:cNvCxnSpPr>
              <a:cxnSpLocks/>
            </p:cNvCxnSpPr>
            <p:nvPr userDrawn="1"/>
          </p:nvCxnSpPr>
          <p:spPr>
            <a:xfrm>
              <a:off x="2689687" y="942463"/>
              <a:ext cx="3303586" cy="0"/>
            </a:xfrm>
            <a:prstGeom prst="line">
              <a:avLst/>
            </a:prstGeom>
            <a:ln w="9525">
              <a:solidFill>
                <a:schemeClr val="tx2">
                  <a:lumMod val="60000"/>
                  <a:lumOff val="40000"/>
                </a:schemeClr>
              </a:solidFill>
              <a:prstDash val="sysDash"/>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259008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rbeitsblatt Leer">
    <p:spTree>
      <p:nvGrpSpPr>
        <p:cNvPr id="1" name=""/>
        <p:cNvGrpSpPr/>
        <p:nvPr/>
      </p:nvGrpSpPr>
      <p:grpSpPr>
        <a:xfrm>
          <a:off x="0" y="0"/>
          <a:ext cx="0" cy="0"/>
          <a:chOff x="0" y="0"/>
          <a:chExt cx="0" cy="0"/>
        </a:xfrm>
      </p:grpSpPr>
      <p:grpSp>
        <p:nvGrpSpPr>
          <p:cNvPr id="3" name="Gruppieren 2">
            <a:extLst>
              <a:ext uri="{FF2B5EF4-FFF2-40B4-BE49-F238E27FC236}">
                <a16:creationId xmlns:a16="http://schemas.microsoft.com/office/drawing/2014/main" id="{32BE83ED-D416-5FDD-18D5-A4E1BD804A3F}"/>
              </a:ext>
            </a:extLst>
          </p:cNvPr>
          <p:cNvGrpSpPr/>
          <p:nvPr userDrawn="1"/>
        </p:nvGrpSpPr>
        <p:grpSpPr>
          <a:xfrm>
            <a:off x="2170743" y="806670"/>
            <a:ext cx="4742342" cy="184666"/>
            <a:chOff x="2314599" y="806670"/>
            <a:chExt cx="3678674" cy="184666"/>
          </a:xfrm>
        </p:grpSpPr>
        <p:sp>
          <p:nvSpPr>
            <p:cNvPr id="4" name="Textfeld 3">
              <a:extLst>
                <a:ext uri="{FF2B5EF4-FFF2-40B4-BE49-F238E27FC236}">
                  <a16:creationId xmlns:a16="http://schemas.microsoft.com/office/drawing/2014/main" id="{A894E3F5-5326-830B-A22F-3BC0416DBF63}"/>
                </a:ext>
              </a:extLst>
            </p:cNvPr>
            <p:cNvSpPr txBox="1"/>
            <p:nvPr userDrawn="1"/>
          </p:nvSpPr>
          <p:spPr>
            <a:xfrm>
              <a:off x="2314599" y="806670"/>
              <a:ext cx="399724" cy="184666"/>
            </a:xfrm>
            <a:prstGeom prst="rect">
              <a:avLst/>
            </a:prstGeom>
            <a:noFill/>
          </p:spPr>
          <p:txBody>
            <a:bodyPr wrap="square" lIns="0" tIns="0" rIns="0" bIns="0" rtlCol="0">
              <a:spAutoFit/>
            </a:bodyPr>
            <a:lstStyle/>
            <a:p>
              <a:pPr algn="l">
                <a:spcAft>
                  <a:spcPts val="600"/>
                </a:spcAft>
              </a:pPr>
              <a:r>
                <a:rPr lang="de-DE" sz="1200" b="1" dirty="0">
                  <a:solidFill>
                    <a:schemeClr val="tx2"/>
                  </a:solidFill>
                </a:rPr>
                <a:t>NAME</a:t>
              </a:r>
            </a:p>
          </p:txBody>
        </p:sp>
        <p:cxnSp>
          <p:nvCxnSpPr>
            <p:cNvPr id="5" name="Gerader Verbinder 4">
              <a:extLst>
                <a:ext uri="{FF2B5EF4-FFF2-40B4-BE49-F238E27FC236}">
                  <a16:creationId xmlns:a16="http://schemas.microsoft.com/office/drawing/2014/main" id="{41EEAB6B-BC87-8A2F-8D2B-E277AE4D570B}"/>
                </a:ext>
              </a:extLst>
            </p:cNvPr>
            <p:cNvCxnSpPr>
              <a:cxnSpLocks/>
            </p:cNvCxnSpPr>
            <p:nvPr userDrawn="1"/>
          </p:nvCxnSpPr>
          <p:spPr>
            <a:xfrm>
              <a:off x="2689687" y="942463"/>
              <a:ext cx="3303586" cy="0"/>
            </a:xfrm>
            <a:prstGeom prst="line">
              <a:avLst/>
            </a:prstGeom>
            <a:ln w="9525">
              <a:solidFill>
                <a:schemeClr val="tx2">
                  <a:lumMod val="60000"/>
                  <a:lumOff val="40000"/>
                </a:schemeClr>
              </a:solidFill>
              <a:prstDash val="sysDash"/>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878068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Übungsmaterial">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410D265-D144-8B0A-4FF8-46517A9097B8}"/>
              </a:ext>
            </a:extLst>
          </p:cNvPr>
          <p:cNvSpPr>
            <a:spLocks noGrp="1"/>
          </p:cNvSpPr>
          <p:nvPr>
            <p:ph type="body" sz="quarter" idx="10" hasCustomPrompt="1"/>
          </p:nvPr>
        </p:nvSpPr>
        <p:spPr>
          <a:xfrm>
            <a:off x="647837" y="1764000"/>
            <a:ext cx="6264000" cy="8559513"/>
          </a:xfrm>
        </p:spPr>
        <p:txBody>
          <a:bodyPr/>
          <a:lstStyle/>
          <a:p>
            <a:pPr lvl="0"/>
            <a:r>
              <a:rPr lang="de-DE" dirty="0"/>
              <a:t>Erste Ebene (Überschriften). Nächste Ebenen (Fließtext, Aufzählung) mit </a:t>
            </a:r>
            <a:r>
              <a:rPr lang="de-DE" dirty="0" err="1"/>
              <a:t>Shift+Alt+Pfeil</a:t>
            </a:r>
            <a:r>
              <a:rPr lang="de-DE" dirty="0"/>
              <a:t> nach rechts</a:t>
            </a:r>
          </a:p>
          <a:p>
            <a:pPr lvl="1"/>
            <a:r>
              <a:rPr lang="de-DE" dirty="0"/>
              <a:t>Zweite Ebene</a:t>
            </a:r>
          </a:p>
          <a:p>
            <a:pPr lvl="2"/>
            <a:r>
              <a:rPr lang="de-DE" dirty="0"/>
              <a:t>Dritte Ebene</a:t>
            </a:r>
          </a:p>
          <a:p>
            <a:pPr lvl="3"/>
            <a:r>
              <a:rPr lang="de-DE" dirty="0"/>
              <a:t>Vierte Ebene</a:t>
            </a:r>
          </a:p>
        </p:txBody>
      </p:sp>
      <p:sp>
        <p:nvSpPr>
          <p:cNvPr id="5" name="Textfeld 4">
            <a:extLst>
              <a:ext uri="{FF2B5EF4-FFF2-40B4-BE49-F238E27FC236}">
                <a16:creationId xmlns:a16="http://schemas.microsoft.com/office/drawing/2014/main" id="{A487A75B-318F-399A-5177-F48BEBF83D08}"/>
              </a:ext>
            </a:extLst>
          </p:cNvPr>
          <p:cNvSpPr txBox="1"/>
          <p:nvPr userDrawn="1"/>
        </p:nvSpPr>
        <p:spPr>
          <a:xfrm>
            <a:off x="3494086" y="651085"/>
            <a:ext cx="3421063" cy="346249"/>
          </a:xfrm>
          <a:prstGeom prst="rect">
            <a:avLst/>
          </a:prstGeom>
          <a:noFill/>
        </p:spPr>
        <p:txBody>
          <a:bodyPr wrap="square" lIns="0" tIns="0" rIns="0" bIns="0" rtlCol="0">
            <a:spAutoFit/>
          </a:bodyPr>
          <a:lstStyle/>
          <a:p>
            <a:pPr algn="r"/>
            <a:r>
              <a:rPr lang="de-DE" sz="1050" dirty="0">
                <a:solidFill>
                  <a:schemeClr val="tx2"/>
                </a:solidFill>
              </a:rPr>
              <a:t>www.jugend-praesentiert.de</a:t>
            </a:r>
          </a:p>
          <a:p>
            <a:pPr algn="r"/>
            <a:r>
              <a:rPr lang="de-DE" sz="1200" b="1" dirty="0">
                <a:solidFill>
                  <a:schemeClr val="accent1"/>
                </a:solidFill>
              </a:rPr>
              <a:t>ÜBUNGSMATERIAL</a:t>
            </a:r>
            <a:endParaRPr lang="de-DE" sz="1200" dirty="0"/>
          </a:p>
        </p:txBody>
      </p:sp>
      <p:sp>
        <p:nvSpPr>
          <p:cNvPr id="3" name="Titel 2">
            <a:extLst>
              <a:ext uri="{FF2B5EF4-FFF2-40B4-BE49-F238E27FC236}">
                <a16:creationId xmlns:a16="http://schemas.microsoft.com/office/drawing/2014/main" id="{143E4BFE-A693-BE9B-A262-09D1A05CAB0A}"/>
              </a:ext>
            </a:extLst>
          </p:cNvPr>
          <p:cNvSpPr>
            <a:spLocks noGrp="1"/>
          </p:cNvSpPr>
          <p:nvPr>
            <p:ph type="title" hasCustomPrompt="1"/>
          </p:nvPr>
        </p:nvSpPr>
        <p:spPr/>
        <p:txBody>
          <a:bodyPr/>
          <a:lstStyle/>
          <a:p>
            <a:r>
              <a:rPr lang="de-DE" dirty="0"/>
              <a:t>Überschrift der Übung eingeben</a:t>
            </a:r>
          </a:p>
        </p:txBody>
      </p:sp>
    </p:spTree>
    <p:extLst>
      <p:ext uri="{BB962C8B-B14F-4D97-AF65-F5344CB8AC3E}">
        <p14:creationId xmlns:p14="http://schemas.microsoft.com/office/powerpoint/2010/main" val="129051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Übungsmaterial Folgeseit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410D265-D144-8B0A-4FF8-46517A9097B8}"/>
              </a:ext>
            </a:extLst>
          </p:cNvPr>
          <p:cNvSpPr>
            <a:spLocks noGrp="1"/>
          </p:cNvSpPr>
          <p:nvPr>
            <p:ph type="body" sz="quarter" idx="10" hasCustomPrompt="1"/>
          </p:nvPr>
        </p:nvSpPr>
        <p:spPr>
          <a:xfrm>
            <a:off x="647837" y="1241426"/>
            <a:ext cx="6264000" cy="9082088"/>
          </a:xfrm>
        </p:spPr>
        <p:txBody>
          <a:bodyPr/>
          <a:lstStyle/>
          <a:p>
            <a:pPr lvl="0"/>
            <a:r>
              <a:rPr lang="de-DE" dirty="0"/>
              <a:t>Erste Ebene (Überschriften). Nächste Ebenen (Fließtext, Aufzählung) mit </a:t>
            </a:r>
            <a:r>
              <a:rPr lang="de-DE" dirty="0" err="1"/>
              <a:t>Shift+Alt+Pfeil</a:t>
            </a:r>
            <a:r>
              <a:rPr lang="de-DE" dirty="0"/>
              <a:t> nach rechts</a:t>
            </a:r>
          </a:p>
          <a:p>
            <a:pPr lvl="1"/>
            <a:r>
              <a:rPr lang="de-DE" dirty="0"/>
              <a:t>Zweite Ebene</a:t>
            </a:r>
          </a:p>
          <a:p>
            <a:pPr lvl="2"/>
            <a:r>
              <a:rPr lang="de-DE" dirty="0"/>
              <a:t>Dritte Ebene</a:t>
            </a:r>
          </a:p>
          <a:p>
            <a:pPr lvl="3"/>
            <a:r>
              <a:rPr lang="de-DE" dirty="0"/>
              <a:t>Vierte Ebene</a:t>
            </a:r>
          </a:p>
        </p:txBody>
      </p:sp>
      <p:sp>
        <p:nvSpPr>
          <p:cNvPr id="5" name="Textfeld 4">
            <a:extLst>
              <a:ext uri="{FF2B5EF4-FFF2-40B4-BE49-F238E27FC236}">
                <a16:creationId xmlns:a16="http://schemas.microsoft.com/office/drawing/2014/main" id="{A487A75B-318F-399A-5177-F48BEBF83D08}"/>
              </a:ext>
            </a:extLst>
          </p:cNvPr>
          <p:cNvSpPr txBox="1"/>
          <p:nvPr userDrawn="1"/>
        </p:nvSpPr>
        <p:spPr>
          <a:xfrm>
            <a:off x="3494086" y="651085"/>
            <a:ext cx="3421063" cy="346249"/>
          </a:xfrm>
          <a:prstGeom prst="rect">
            <a:avLst/>
          </a:prstGeom>
          <a:noFill/>
        </p:spPr>
        <p:txBody>
          <a:bodyPr wrap="square" lIns="0" tIns="0" rIns="0" bIns="0" rtlCol="0">
            <a:spAutoFit/>
          </a:bodyPr>
          <a:lstStyle/>
          <a:p>
            <a:pPr algn="r"/>
            <a:r>
              <a:rPr lang="de-DE" sz="1050" dirty="0">
                <a:solidFill>
                  <a:schemeClr val="tx2"/>
                </a:solidFill>
              </a:rPr>
              <a:t>www.jugend-praesentiert.de</a:t>
            </a:r>
          </a:p>
          <a:p>
            <a:pPr algn="r"/>
            <a:r>
              <a:rPr lang="de-DE" sz="1200" b="1" dirty="0">
                <a:solidFill>
                  <a:schemeClr val="accent1"/>
                </a:solidFill>
              </a:rPr>
              <a:t>ÜBUNGSMATERIAL</a:t>
            </a:r>
            <a:endParaRPr lang="de-DE" sz="1200" dirty="0"/>
          </a:p>
        </p:txBody>
      </p:sp>
    </p:spTree>
    <p:extLst>
      <p:ext uri="{BB962C8B-B14F-4D97-AF65-F5344CB8AC3E}">
        <p14:creationId xmlns:p14="http://schemas.microsoft.com/office/powerpoint/2010/main" val="3328593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Übungsmaterial nur Titel">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4831600A-DCD8-875E-BFAA-768C01F0EAA4}"/>
              </a:ext>
            </a:extLst>
          </p:cNvPr>
          <p:cNvSpPr txBox="1"/>
          <p:nvPr userDrawn="1"/>
        </p:nvSpPr>
        <p:spPr>
          <a:xfrm>
            <a:off x="3494086" y="651085"/>
            <a:ext cx="3421063" cy="346249"/>
          </a:xfrm>
          <a:prstGeom prst="rect">
            <a:avLst/>
          </a:prstGeom>
          <a:noFill/>
        </p:spPr>
        <p:txBody>
          <a:bodyPr wrap="square" lIns="0" tIns="0" rIns="0" bIns="0" rtlCol="0">
            <a:spAutoFit/>
          </a:bodyPr>
          <a:lstStyle/>
          <a:p>
            <a:pPr algn="r"/>
            <a:r>
              <a:rPr lang="de-DE" sz="1050" dirty="0">
                <a:solidFill>
                  <a:schemeClr val="tx2"/>
                </a:solidFill>
              </a:rPr>
              <a:t>www.jugend-praesentiert.de</a:t>
            </a:r>
          </a:p>
          <a:p>
            <a:pPr algn="r"/>
            <a:r>
              <a:rPr lang="de-DE" sz="1200" b="1" dirty="0">
                <a:solidFill>
                  <a:schemeClr val="accent1"/>
                </a:solidFill>
              </a:rPr>
              <a:t>ÜBUNGSMATERIAL</a:t>
            </a:r>
            <a:endParaRPr lang="de-DE" sz="1200" dirty="0"/>
          </a:p>
        </p:txBody>
      </p:sp>
      <p:sp>
        <p:nvSpPr>
          <p:cNvPr id="2" name="Titel 1">
            <a:extLst>
              <a:ext uri="{FF2B5EF4-FFF2-40B4-BE49-F238E27FC236}">
                <a16:creationId xmlns:a16="http://schemas.microsoft.com/office/drawing/2014/main" id="{A554DECC-093C-3F12-6139-72BBCEE85C01}"/>
              </a:ext>
            </a:extLst>
          </p:cNvPr>
          <p:cNvSpPr>
            <a:spLocks noGrp="1"/>
          </p:cNvSpPr>
          <p:nvPr>
            <p:ph type="title" hasCustomPrompt="1"/>
          </p:nvPr>
        </p:nvSpPr>
        <p:spPr/>
        <p:txBody>
          <a:bodyPr/>
          <a:lstStyle/>
          <a:p>
            <a:r>
              <a:rPr lang="de-DE" dirty="0"/>
              <a:t>Überschrift der Übung eingeben</a:t>
            </a:r>
          </a:p>
        </p:txBody>
      </p:sp>
    </p:spTree>
    <p:extLst>
      <p:ext uri="{BB962C8B-B14F-4D97-AF65-F5344CB8AC3E}">
        <p14:creationId xmlns:p14="http://schemas.microsoft.com/office/powerpoint/2010/main" val="122225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Übungsmaterial Leer">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4831600A-DCD8-875E-BFAA-768C01F0EAA4}"/>
              </a:ext>
            </a:extLst>
          </p:cNvPr>
          <p:cNvSpPr txBox="1"/>
          <p:nvPr userDrawn="1"/>
        </p:nvSpPr>
        <p:spPr>
          <a:xfrm>
            <a:off x="3494086" y="651085"/>
            <a:ext cx="3421063" cy="346249"/>
          </a:xfrm>
          <a:prstGeom prst="rect">
            <a:avLst/>
          </a:prstGeom>
          <a:noFill/>
        </p:spPr>
        <p:txBody>
          <a:bodyPr wrap="square" lIns="0" tIns="0" rIns="0" bIns="0" rtlCol="0">
            <a:spAutoFit/>
          </a:bodyPr>
          <a:lstStyle/>
          <a:p>
            <a:pPr algn="r"/>
            <a:r>
              <a:rPr lang="de-DE" sz="1050" dirty="0">
                <a:solidFill>
                  <a:schemeClr val="tx2"/>
                </a:solidFill>
              </a:rPr>
              <a:t>www.jugend-praesentiert.de</a:t>
            </a:r>
          </a:p>
          <a:p>
            <a:pPr algn="r"/>
            <a:r>
              <a:rPr lang="de-DE" sz="1200" b="1" dirty="0">
                <a:solidFill>
                  <a:schemeClr val="accent1"/>
                </a:solidFill>
              </a:rPr>
              <a:t>ÜBUNGSMATERIAL</a:t>
            </a:r>
            <a:endParaRPr lang="de-DE" sz="1200" dirty="0"/>
          </a:p>
        </p:txBody>
      </p:sp>
    </p:spTree>
    <p:extLst>
      <p:ext uri="{BB962C8B-B14F-4D97-AF65-F5344CB8AC3E}">
        <p14:creationId xmlns:p14="http://schemas.microsoft.com/office/powerpoint/2010/main" val="2826203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sv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telplatzhalter 3">
            <a:extLst>
              <a:ext uri="{FF2B5EF4-FFF2-40B4-BE49-F238E27FC236}">
                <a16:creationId xmlns:a16="http://schemas.microsoft.com/office/drawing/2014/main" id="{641FC9B6-D38A-67E5-841B-E46586B0266C}"/>
              </a:ext>
            </a:extLst>
          </p:cNvPr>
          <p:cNvSpPr>
            <a:spLocks noGrp="1"/>
          </p:cNvSpPr>
          <p:nvPr>
            <p:ph type="title"/>
          </p:nvPr>
        </p:nvSpPr>
        <p:spPr>
          <a:xfrm>
            <a:off x="647837" y="1245932"/>
            <a:ext cx="6264000" cy="432000"/>
          </a:xfrm>
          <a:prstGeom prst="rect">
            <a:avLst/>
          </a:prstGeom>
        </p:spPr>
        <p:txBody>
          <a:bodyPr vert="horz" lIns="0" tIns="0" rIns="0" bIns="0" rtlCol="0" anchor="t">
            <a:noAutofit/>
          </a:bodyPr>
          <a:lstStyle/>
          <a:p>
            <a:r>
              <a:rPr lang="de-DE" dirty="0"/>
              <a:t>Überschrift der Übung eingeben</a:t>
            </a:r>
          </a:p>
        </p:txBody>
      </p:sp>
      <p:pic>
        <p:nvPicPr>
          <p:cNvPr id="5" name="Grafik 4">
            <a:extLst>
              <a:ext uri="{FF2B5EF4-FFF2-40B4-BE49-F238E27FC236}">
                <a16:creationId xmlns:a16="http://schemas.microsoft.com/office/drawing/2014/main" id="{752803C5-DD9D-D91F-DFBA-9751767DCD16}"/>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460788" y="360000"/>
            <a:ext cx="1292889" cy="711089"/>
          </a:xfrm>
          <a:prstGeom prst="rect">
            <a:avLst/>
          </a:prstGeom>
        </p:spPr>
      </p:pic>
      <p:sp>
        <p:nvSpPr>
          <p:cNvPr id="2" name="Textplatzhalter 1">
            <a:extLst>
              <a:ext uri="{FF2B5EF4-FFF2-40B4-BE49-F238E27FC236}">
                <a16:creationId xmlns:a16="http://schemas.microsoft.com/office/drawing/2014/main" id="{53539341-9D89-2C9B-5FDC-97414E3762FD}"/>
              </a:ext>
            </a:extLst>
          </p:cNvPr>
          <p:cNvSpPr>
            <a:spLocks noGrp="1"/>
          </p:cNvSpPr>
          <p:nvPr>
            <p:ph type="body" idx="1"/>
          </p:nvPr>
        </p:nvSpPr>
        <p:spPr>
          <a:xfrm>
            <a:off x="647837" y="1764000"/>
            <a:ext cx="6264000" cy="8487513"/>
          </a:xfrm>
          <a:prstGeom prst="rect">
            <a:avLst/>
          </a:prstGeom>
        </p:spPr>
        <p:txBody>
          <a:bodyPr vert="horz" lIns="0" tIns="0" rIns="0" bIns="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63" r:id="rId1"/>
    <p:sldLayoutId id="2147483665" r:id="rId2"/>
    <p:sldLayoutId id="2147483656" r:id="rId3"/>
    <p:sldLayoutId id="2147483664" r:id="rId4"/>
    <p:sldLayoutId id="2147483661" r:id="rId5"/>
    <p:sldLayoutId id="2147483666" r:id="rId6"/>
    <p:sldLayoutId id="2147483662" r:id="rId7"/>
    <p:sldLayoutId id="2147483667" r:id="rId8"/>
  </p:sldLayoutIdLst>
  <p:txStyles>
    <p:titleStyle>
      <a:lvl1pPr algn="l" defTabSz="457200" rtl="0" eaLnBrk="1" latinLnBrk="0" hangingPunct="1">
        <a:lnSpc>
          <a:spcPct val="90000"/>
        </a:lnSpc>
        <a:spcBef>
          <a:spcPct val="0"/>
        </a:spcBef>
        <a:buNone/>
        <a:defRPr sz="2600" b="1" i="0" kern="1200">
          <a:solidFill>
            <a:schemeClr val="accent5"/>
          </a:solidFill>
          <a:latin typeface="Aptos" panose="020B0004020202020204" pitchFamily="34" charset="0"/>
          <a:ea typeface="+mj-ea"/>
          <a:cs typeface="+mj-cs"/>
        </a:defRPr>
      </a:lvl1pPr>
    </p:titleStyle>
    <p:bodyStyle>
      <a:lvl1pPr marL="0" indent="0" algn="l" defTabSz="457200" rtl="0" eaLnBrk="1" latinLnBrk="0" hangingPunct="1">
        <a:lnSpc>
          <a:spcPct val="90000"/>
        </a:lnSpc>
        <a:spcBef>
          <a:spcPts val="2400"/>
        </a:spcBef>
        <a:spcAft>
          <a:spcPts val="800"/>
        </a:spcAft>
        <a:buFont typeface="Arial"/>
        <a:buNone/>
        <a:defRPr sz="1600" b="1" i="0" kern="1200">
          <a:solidFill>
            <a:schemeClr val="accent5"/>
          </a:solidFill>
          <a:latin typeface="Aptos" panose="020B0004020202020204" pitchFamily="34" charset="0"/>
          <a:ea typeface="+mn-ea"/>
          <a:cs typeface="+mn-cs"/>
        </a:defRPr>
      </a:lvl1pPr>
      <a:lvl2pPr marL="0" indent="0" algn="l" defTabSz="457200" rtl="0" eaLnBrk="1" latinLnBrk="0" hangingPunct="1">
        <a:spcBef>
          <a:spcPts val="0"/>
        </a:spcBef>
        <a:spcAft>
          <a:spcPts val="600"/>
        </a:spcAft>
        <a:buFont typeface="Arial"/>
        <a:buNone/>
        <a:tabLst/>
        <a:defRPr sz="1400" b="0" i="0" kern="1200">
          <a:solidFill>
            <a:schemeClr val="tx2"/>
          </a:solidFill>
          <a:latin typeface="Aptos" panose="020B0004020202020204" pitchFamily="34" charset="0"/>
          <a:ea typeface="+mn-ea"/>
          <a:cs typeface="+mn-cs"/>
        </a:defRPr>
      </a:lvl2pPr>
      <a:lvl3pPr marL="285750" indent="-285750" algn="l" defTabSz="457200" rtl="0" eaLnBrk="1" latinLnBrk="0" hangingPunct="1">
        <a:spcBef>
          <a:spcPts val="0"/>
        </a:spcBef>
        <a:spcAft>
          <a:spcPts val="600"/>
        </a:spcAft>
        <a:buClr>
          <a:schemeClr val="accent5"/>
        </a:buClr>
        <a:buFont typeface="Wingdings" panose="05000000000000000000" pitchFamily="2" charset="2"/>
        <a:buChar char="¡"/>
        <a:defRPr sz="1400" b="0" i="0" kern="1200">
          <a:solidFill>
            <a:schemeClr val="tx2"/>
          </a:solidFill>
          <a:latin typeface="Aptos" panose="020B0004020202020204" pitchFamily="34" charset="0"/>
          <a:ea typeface="+mn-ea"/>
          <a:cs typeface="+mn-cs"/>
        </a:defRPr>
      </a:lvl3pPr>
      <a:lvl4pPr marL="285750" indent="-285750" algn="l" defTabSz="457200" rtl="0" eaLnBrk="1" latinLnBrk="0" hangingPunct="1">
        <a:spcBef>
          <a:spcPts val="0"/>
        </a:spcBef>
        <a:spcAft>
          <a:spcPts val="600"/>
        </a:spcAft>
        <a:buClr>
          <a:schemeClr val="accent5"/>
        </a:buClr>
        <a:buFont typeface="Wingdings 2" panose="05020102010507070707" pitchFamily="18" charset="2"/>
        <a:buChar char=""/>
        <a:defRPr sz="1400" b="0" i="0" kern="1200">
          <a:solidFill>
            <a:schemeClr val="tx2"/>
          </a:solidFill>
          <a:latin typeface="Aptos" panose="020B0004020202020204" pitchFamily="34" charset="0"/>
          <a:ea typeface="+mn-ea"/>
          <a:cs typeface="+mn-cs"/>
        </a:defRPr>
      </a:lvl4pPr>
      <a:lvl5pPr marL="0" indent="0" algn="l" defTabSz="457200" rtl="0" eaLnBrk="1" latinLnBrk="0" hangingPunct="1">
        <a:spcBef>
          <a:spcPts val="600"/>
        </a:spcBef>
        <a:spcAft>
          <a:spcPts val="600"/>
        </a:spcAft>
        <a:buFont typeface="Arial"/>
        <a:buNone/>
        <a:defRPr sz="1600" b="0" i="0" kern="1200">
          <a:solidFill>
            <a:schemeClr val="tx2"/>
          </a:solidFill>
          <a:latin typeface="Aptos" panose="020B0004020202020204" pitchFamily="34" charset="0"/>
          <a:ea typeface="+mn-ea"/>
          <a:cs typeface="+mn-cs"/>
        </a:defRPr>
      </a:lvl5pPr>
      <a:lvl6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6pPr>
      <a:lvl7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7pPr>
      <a:lvl8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8pPr>
      <a:lvl9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06" userDrawn="1">
          <p15:clr>
            <a:srgbClr val="F26B43"/>
          </p15:clr>
        </p15:guide>
        <p15:guide id="2" pos="4355" userDrawn="1">
          <p15:clr>
            <a:srgbClr val="F26B43"/>
          </p15:clr>
        </p15:guide>
        <p15:guide id="3" orient="horz" pos="6503" userDrawn="1">
          <p15:clr>
            <a:srgbClr val="F26B43"/>
          </p15:clr>
        </p15:guide>
        <p15:guide id="4" orient="horz" pos="595" userDrawn="1">
          <p15:clr>
            <a:srgbClr val="F26B43"/>
          </p15:clr>
        </p15:guide>
        <p15:guide id="5" orient="horz" pos="782" userDrawn="1">
          <p15:clr>
            <a:srgbClr val="F26B43"/>
          </p15:clr>
        </p15:guide>
        <p15:guide id="6" orient="horz" pos="110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E84C3861-C87D-949A-3873-C5638E1DA793}"/>
              </a:ext>
            </a:extLst>
          </p:cNvPr>
          <p:cNvSpPr>
            <a:spLocks noGrp="1"/>
          </p:cNvSpPr>
          <p:nvPr>
            <p:ph type="body" sz="quarter" idx="10"/>
          </p:nvPr>
        </p:nvSpPr>
        <p:spPr>
          <a:xfrm>
            <a:off x="647837" y="1764000"/>
            <a:ext cx="6264000" cy="1007775"/>
          </a:xfrm>
        </p:spPr>
        <p:txBody>
          <a:bodyPr/>
          <a:lstStyle/>
          <a:p>
            <a:pPr lvl="1"/>
            <a:r>
              <a:rPr lang="de-DE" dirty="0"/>
              <a:t>Digitale Folien helfen euch beim Präsentieren. Aber nur, wenn sie gut gestaltet sind. Deshalb ist es wichtig, sich genau zu überlegen, wie eine Folie aussehen soll. In dieser Übung bekommt ihr eine Folie, auf der ziemlich viel durcheinander ist. Bringe wieder Ordnung rein!</a:t>
            </a:r>
          </a:p>
        </p:txBody>
      </p:sp>
      <p:sp>
        <p:nvSpPr>
          <p:cNvPr id="5" name="Titel 4">
            <a:extLst>
              <a:ext uri="{FF2B5EF4-FFF2-40B4-BE49-F238E27FC236}">
                <a16:creationId xmlns:a16="http://schemas.microsoft.com/office/drawing/2014/main" id="{CFB277EC-5CA3-058A-6B00-A6F9899E0613}"/>
              </a:ext>
            </a:extLst>
          </p:cNvPr>
          <p:cNvSpPr>
            <a:spLocks noGrp="1"/>
          </p:cNvSpPr>
          <p:nvPr>
            <p:ph type="title"/>
          </p:nvPr>
        </p:nvSpPr>
        <p:spPr>
          <a:xfrm>
            <a:off x="647837" y="1245933"/>
            <a:ext cx="6264000" cy="432000"/>
          </a:xfrm>
        </p:spPr>
        <p:txBody>
          <a:bodyPr/>
          <a:lstStyle/>
          <a:p>
            <a:r>
              <a:rPr lang="de-DE" dirty="0"/>
              <a:t>Bringt Ordnung in eure Folie!</a:t>
            </a:r>
          </a:p>
        </p:txBody>
      </p:sp>
      <p:graphicFrame>
        <p:nvGraphicFramePr>
          <p:cNvPr id="7" name="Tabelle 6">
            <a:extLst>
              <a:ext uri="{FF2B5EF4-FFF2-40B4-BE49-F238E27FC236}">
                <a16:creationId xmlns:a16="http://schemas.microsoft.com/office/drawing/2014/main" id="{11845972-8E39-5D02-1AD2-12591F0CA673}"/>
              </a:ext>
            </a:extLst>
          </p:cNvPr>
          <p:cNvGraphicFramePr>
            <a:graphicFrameLocks noGrp="1"/>
          </p:cNvGraphicFramePr>
          <p:nvPr>
            <p:extLst>
              <p:ext uri="{D42A27DB-BD31-4B8C-83A1-F6EECF244321}">
                <p14:modId xmlns:p14="http://schemas.microsoft.com/office/powerpoint/2010/main" val="2488504893"/>
              </p:ext>
            </p:extLst>
          </p:nvPr>
        </p:nvGraphicFramePr>
        <p:xfrm>
          <a:off x="644525" y="3316271"/>
          <a:ext cx="6264000" cy="5008582"/>
        </p:xfrm>
        <a:graphic>
          <a:graphicData uri="http://schemas.openxmlformats.org/drawingml/2006/table">
            <a:tbl>
              <a:tblPr>
                <a:tableStyleId>{2D5ABB26-0587-4C30-8999-92F81FD0307C}</a:tableStyleId>
              </a:tblPr>
              <a:tblGrid>
                <a:gridCol w="6264000">
                  <a:extLst>
                    <a:ext uri="{9D8B030D-6E8A-4147-A177-3AD203B41FA5}">
                      <a16:colId xmlns:a16="http://schemas.microsoft.com/office/drawing/2014/main" val="2871944415"/>
                    </a:ext>
                  </a:extLst>
                </a:gridCol>
              </a:tblGrid>
              <a:tr h="10271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b="1" dirty="0">
                          <a:solidFill>
                            <a:schemeClr val="tx2"/>
                          </a:solidFill>
                        </a:rPr>
                        <a:t>Schau</a:t>
                      </a:r>
                      <a:r>
                        <a:rPr lang="de-DE" sz="1400" dirty="0">
                          <a:solidFill>
                            <a:schemeClr val="tx2"/>
                          </a:solidFill>
                        </a:rPr>
                        <a:t> dir die beiden </a:t>
                      </a:r>
                      <a:r>
                        <a:rPr lang="de-DE" sz="1400" b="1" dirty="0">
                          <a:solidFill>
                            <a:schemeClr val="tx2"/>
                          </a:solidFill>
                        </a:rPr>
                        <a:t>Beispielfolien</a:t>
                      </a:r>
                      <a:r>
                        <a:rPr lang="de-DE" sz="1400" dirty="0">
                          <a:solidFill>
                            <a:schemeClr val="tx2"/>
                          </a:solidFill>
                        </a:rPr>
                        <a:t> an. Was fällt dir auf? Was ist gut gemacht, was eher nicht? </a:t>
                      </a:r>
                      <a:r>
                        <a:rPr lang="de-DE" sz="1400" b="1" dirty="0">
                          <a:solidFill>
                            <a:schemeClr val="tx2"/>
                          </a:solidFill>
                        </a:rPr>
                        <a:t>Notiere</a:t>
                      </a:r>
                      <a:r>
                        <a:rPr lang="de-DE" sz="1400" dirty="0">
                          <a:solidFill>
                            <a:schemeClr val="tx2"/>
                          </a:solidFill>
                        </a:rPr>
                        <a:t> deine </a:t>
                      </a:r>
                      <a:r>
                        <a:rPr lang="de-DE" sz="1400" b="1" dirty="0">
                          <a:solidFill>
                            <a:schemeClr val="tx2"/>
                          </a:solidFill>
                        </a:rPr>
                        <a:t>Beobachtungen</a:t>
                      </a:r>
                      <a:r>
                        <a:rPr lang="de-DE" sz="1400" dirty="0">
                          <a:solidFill>
                            <a:schemeClr val="tx2"/>
                          </a:solidFill>
                        </a:rPr>
                        <a:t> in Stichpunkten.</a:t>
                      </a:r>
                    </a:p>
                  </a:txBody>
                  <a:tcPr marL="0">
                    <a:lnL>
                      <a:noFill/>
                    </a:lnL>
                    <a:lnR>
                      <a:noFill/>
                    </a:lnR>
                    <a:lnT w="12700" cap="flat" cmpd="sng" algn="ctr">
                      <a:noFill/>
                      <a:prstDash val="solid"/>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758388"/>
                  </a:ext>
                </a:extLst>
              </a:tr>
              <a:tr h="568779">
                <a:tc>
                  <a:txBody>
                    <a:bodyPr/>
                    <a:lstStyle/>
                    <a:p>
                      <a:endParaRPr lang="de-DE" sz="1400" dirty="0"/>
                    </a:p>
                  </a:txBody>
                  <a:tcP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273722535"/>
                  </a:ext>
                </a:extLst>
              </a:tr>
              <a:tr h="568779">
                <a:tc>
                  <a:txBody>
                    <a:bodyPr/>
                    <a:lstStyle/>
                    <a:p>
                      <a:endParaRPr lang="de-DE" sz="1400" dirty="0"/>
                    </a:p>
                  </a:txBody>
                  <a:tcP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2714699742"/>
                  </a:ext>
                </a:extLst>
              </a:tr>
              <a:tr h="568779">
                <a:tc>
                  <a:txBody>
                    <a:bodyPr/>
                    <a:lstStyle/>
                    <a:p>
                      <a:endParaRPr lang="de-DE" sz="1400" dirty="0"/>
                    </a:p>
                  </a:txBody>
                  <a:tcP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445663978"/>
                  </a:ext>
                </a:extLst>
              </a:tr>
              <a:tr h="568779">
                <a:tc>
                  <a:txBody>
                    <a:bodyPr/>
                    <a:lstStyle/>
                    <a:p>
                      <a:endParaRPr lang="de-DE" sz="1400" dirty="0"/>
                    </a:p>
                  </a:txBody>
                  <a:tcP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2139642464"/>
                  </a:ext>
                </a:extLst>
              </a:tr>
              <a:tr h="568779">
                <a:tc>
                  <a:txBody>
                    <a:bodyPr/>
                    <a:lstStyle/>
                    <a:p>
                      <a:endParaRPr lang="de-DE" sz="1400" dirty="0"/>
                    </a:p>
                  </a:txBody>
                  <a:tcP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667566863"/>
                  </a:ext>
                </a:extLst>
              </a:tr>
              <a:tr h="568779">
                <a:tc>
                  <a:txBody>
                    <a:bodyPr/>
                    <a:lstStyle/>
                    <a:p>
                      <a:endParaRPr lang="de-DE" sz="1400" dirty="0"/>
                    </a:p>
                  </a:txBody>
                  <a:tcP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209031472"/>
                  </a:ext>
                </a:extLst>
              </a:tr>
              <a:tr h="568779">
                <a:tc>
                  <a:txBody>
                    <a:bodyPr/>
                    <a:lstStyle/>
                    <a:p>
                      <a:endParaRPr lang="de-DE" sz="1400" dirty="0"/>
                    </a:p>
                  </a:txBody>
                  <a:tcP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2758545752"/>
                  </a:ext>
                </a:extLst>
              </a:tr>
            </a:tbl>
          </a:graphicData>
        </a:graphic>
      </p:graphicFrame>
      <p:sp>
        <p:nvSpPr>
          <p:cNvPr id="8" name="Textfeld 7">
            <a:extLst>
              <a:ext uri="{FF2B5EF4-FFF2-40B4-BE49-F238E27FC236}">
                <a16:creationId xmlns:a16="http://schemas.microsoft.com/office/drawing/2014/main" id="{95EFA354-F335-895C-3114-ABC09D7F4C85}"/>
              </a:ext>
            </a:extLst>
          </p:cNvPr>
          <p:cNvSpPr txBox="1"/>
          <p:nvPr/>
        </p:nvSpPr>
        <p:spPr>
          <a:xfrm>
            <a:off x="647837" y="9172573"/>
            <a:ext cx="6264000" cy="1154162"/>
          </a:xfrm>
          <a:prstGeom prst="rect">
            <a:avLst/>
          </a:prstGeom>
          <a:noFill/>
        </p:spPr>
        <p:txBody>
          <a:bodyPr wrap="square" lIns="0" tIns="0" rIns="0" bIns="0" rtlCol="0">
            <a:spAutoFit/>
          </a:bodyPr>
          <a:lstStyle/>
          <a:p>
            <a:pPr algn="l">
              <a:spcAft>
                <a:spcPts val="600"/>
              </a:spcAft>
            </a:pPr>
            <a:r>
              <a:rPr lang="de-DE" sz="1400" dirty="0">
                <a:solidFill>
                  <a:schemeClr val="tx2"/>
                </a:solidFill>
              </a:rPr>
              <a:t>Jetzt arbeitet ihr zu zweit und bekommt eine </a:t>
            </a:r>
            <a:r>
              <a:rPr lang="de-DE" sz="1400" b="1" dirty="0">
                <a:solidFill>
                  <a:schemeClr val="tx2"/>
                </a:solidFill>
              </a:rPr>
              <a:t>weitere Folie</a:t>
            </a:r>
            <a:r>
              <a:rPr lang="de-DE" sz="1400" dirty="0">
                <a:solidFill>
                  <a:schemeClr val="tx2"/>
                </a:solidFill>
              </a:rPr>
              <a:t>, die ihr gemeinsam </a:t>
            </a:r>
            <a:r>
              <a:rPr lang="de-DE" sz="1400" b="1" dirty="0">
                <a:solidFill>
                  <a:schemeClr val="tx2"/>
                </a:solidFill>
              </a:rPr>
              <a:t>neugestaltet</a:t>
            </a:r>
            <a:r>
              <a:rPr lang="de-DE" sz="1400" dirty="0">
                <a:solidFill>
                  <a:schemeClr val="tx2"/>
                </a:solidFill>
              </a:rPr>
              <a:t>. Ihr könnt alles neu anordnen, die Farbe, Schriftart und –</a:t>
            </a:r>
            <a:r>
              <a:rPr lang="de-DE" sz="1400" dirty="0" err="1">
                <a:solidFill>
                  <a:schemeClr val="tx2"/>
                </a:solidFill>
              </a:rPr>
              <a:t>größe</a:t>
            </a:r>
            <a:r>
              <a:rPr lang="de-DE" sz="1400" dirty="0">
                <a:solidFill>
                  <a:schemeClr val="tx2"/>
                </a:solidFill>
              </a:rPr>
              <a:t> ändern und weitere Elemente hinzufügen oder auch entfernen. Die Checkliste „Wie gestalte ich eine gute Folie?” kann euch dabei unterstützen.</a:t>
            </a:r>
          </a:p>
          <a:p>
            <a:pPr algn="l">
              <a:spcAft>
                <a:spcPts val="600"/>
              </a:spcAft>
            </a:pPr>
            <a:r>
              <a:rPr lang="de-DE" sz="1400" dirty="0">
                <a:solidFill>
                  <a:schemeClr val="tx2"/>
                </a:solidFill>
              </a:rPr>
              <a:t>Für die Überarbeitung der Folie habt ihr insgesamt </a:t>
            </a:r>
            <a:r>
              <a:rPr lang="de-DE" sz="1400" b="1" dirty="0">
                <a:solidFill>
                  <a:schemeClr val="tx2"/>
                </a:solidFill>
              </a:rPr>
              <a:t>40 Minuten </a:t>
            </a:r>
            <a:r>
              <a:rPr lang="de-DE" sz="1400" dirty="0">
                <a:solidFill>
                  <a:schemeClr val="tx2"/>
                </a:solidFill>
              </a:rPr>
              <a:t>Zeit.</a:t>
            </a:r>
          </a:p>
        </p:txBody>
      </p:sp>
      <p:sp>
        <p:nvSpPr>
          <p:cNvPr id="3" name="TextBox 2">
            <a:extLst>
              <a:ext uri="{FF2B5EF4-FFF2-40B4-BE49-F238E27FC236}">
                <a16:creationId xmlns:a16="http://schemas.microsoft.com/office/drawing/2014/main" id="{C8635555-C122-6867-2943-AAA55DF8C2BC}"/>
              </a:ext>
            </a:extLst>
          </p:cNvPr>
          <p:cNvSpPr txBox="1"/>
          <p:nvPr/>
        </p:nvSpPr>
        <p:spPr>
          <a:xfrm>
            <a:off x="557276" y="2846343"/>
            <a:ext cx="1245512" cy="346234"/>
          </a:xfrm>
          <a:prstGeom prst="roundRect">
            <a:avLst>
              <a:gd name="adj" fmla="val 50000"/>
            </a:avLst>
          </a:prstGeom>
          <a:solidFill>
            <a:schemeClr val="accent5"/>
          </a:solidFill>
        </p:spPr>
        <p:txBody>
          <a:bodyPr wrap="none" lIns="180000" tIns="0" rIns="180000" bIns="0" anchor="ctr" anchorCtr="0">
            <a:spAutoFit/>
          </a:bodyPr>
          <a:lstStyle/>
          <a:p>
            <a:r>
              <a:rPr lang="de-DE" sz="1600" b="1" dirty="0">
                <a:solidFill>
                  <a:schemeClr val="bg1"/>
                </a:solidFill>
                <a:latin typeface="Aptos"/>
              </a:rPr>
              <a:t>Schritt 1</a:t>
            </a:r>
            <a:endParaRPr sz="1600" b="0" dirty="0">
              <a:solidFill>
                <a:schemeClr val="bg1"/>
              </a:solidFill>
              <a:latin typeface="Aptos"/>
            </a:endParaRPr>
          </a:p>
        </p:txBody>
      </p:sp>
      <p:pic>
        <p:nvPicPr>
          <p:cNvPr id="12" name="Grafik 11">
            <a:extLst>
              <a:ext uri="{FF2B5EF4-FFF2-40B4-BE49-F238E27FC236}">
                <a16:creationId xmlns:a16="http://schemas.microsoft.com/office/drawing/2014/main" id="{1364DBB0-FC31-7591-81C2-3D5C78A53EA5}"/>
              </a:ext>
            </a:extLst>
          </p:cNvPr>
          <p:cNvPicPr>
            <a:picLocks noChangeAspect="1"/>
          </p:cNvPicPr>
          <p:nvPr/>
        </p:nvPicPr>
        <p:blipFill>
          <a:blip r:embed="rId2"/>
          <a:srcRect/>
          <a:stretch/>
        </p:blipFill>
        <p:spPr>
          <a:xfrm>
            <a:off x="1963015" y="2832008"/>
            <a:ext cx="373380" cy="374903"/>
          </a:xfrm>
          <a:prstGeom prst="rect">
            <a:avLst/>
          </a:prstGeom>
        </p:spPr>
      </p:pic>
      <p:sp>
        <p:nvSpPr>
          <p:cNvPr id="14" name="TextBox 2">
            <a:extLst>
              <a:ext uri="{FF2B5EF4-FFF2-40B4-BE49-F238E27FC236}">
                <a16:creationId xmlns:a16="http://schemas.microsoft.com/office/drawing/2014/main" id="{CBD6F6DA-9EE2-92B3-66AF-8AC6505FCA35}"/>
              </a:ext>
            </a:extLst>
          </p:cNvPr>
          <p:cNvSpPr txBox="1"/>
          <p:nvPr/>
        </p:nvSpPr>
        <p:spPr>
          <a:xfrm>
            <a:off x="557276" y="8681944"/>
            <a:ext cx="1245511" cy="346234"/>
          </a:xfrm>
          <a:prstGeom prst="roundRect">
            <a:avLst>
              <a:gd name="adj" fmla="val 50000"/>
            </a:avLst>
          </a:prstGeom>
          <a:solidFill>
            <a:schemeClr val="accent5"/>
          </a:solidFill>
        </p:spPr>
        <p:txBody>
          <a:bodyPr wrap="none" lIns="180000" tIns="0" rIns="180000" bIns="0" anchor="ctr" anchorCtr="0">
            <a:spAutoFit/>
          </a:bodyPr>
          <a:lstStyle/>
          <a:p>
            <a:r>
              <a:rPr lang="de-DE" sz="1600" b="1" dirty="0">
                <a:solidFill>
                  <a:schemeClr val="bg1"/>
                </a:solidFill>
                <a:latin typeface="Aptos"/>
              </a:rPr>
              <a:t>Schritt 2</a:t>
            </a:r>
            <a:endParaRPr sz="1600" b="0" dirty="0">
              <a:solidFill>
                <a:schemeClr val="bg1"/>
              </a:solidFill>
              <a:latin typeface="Aptos"/>
            </a:endParaRPr>
          </a:p>
        </p:txBody>
      </p:sp>
      <p:sp>
        <p:nvSpPr>
          <p:cNvPr id="16" name="Grafik 42">
            <a:extLst>
              <a:ext uri="{FF2B5EF4-FFF2-40B4-BE49-F238E27FC236}">
                <a16:creationId xmlns:a16="http://schemas.microsoft.com/office/drawing/2014/main" id="{DD41EFDB-E4DC-7FCE-83C1-F72B673420D2}"/>
              </a:ext>
            </a:extLst>
          </p:cNvPr>
          <p:cNvSpPr>
            <a:spLocks noChangeAspect="1"/>
          </p:cNvSpPr>
          <p:nvPr/>
        </p:nvSpPr>
        <p:spPr>
          <a:xfrm>
            <a:off x="1963015" y="8586603"/>
            <a:ext cx="360601" cy="455910"/>
          </a:xfrm>
          <a:custGeom>
            <a:avLst/>
            <a:gdLst>
              <a:gd name="csX0" fmla="*/ 322736 w 360601"/>
              <a:gd name="csY0" fmla="*/ 165061 h 455910"/>
              <a:gd name="csX1" fmla="*/ 323088 w 360601"/>
              <a:gd name="csY1" fmla="*/ 158848 h 455910"/>
              <a:gd name="csX2" fmla="*/ 354388 w 360601"/>
              <a:gd name="csY2" fmla="*/ 127547 h 455910"/>
              <a:gd name="csX3" fmla="*/ 354857 w 360601"/>
              <a:gd name="csY3" fmla="*/ 100701 h 455910"/>
              <a:gd name="csX4" fmla="*/ 328011 w 360601"/>
              <a:gd name="csY4" fmla="*/ 100232 h 455910"/>
              <a:gd name="csX5" fmla="*/ 327543 w 360601"/>
              <a:gd name="csY5" fmla="*/ 100701 h 455910"/>
              <a:gd name="csX6" fmla="*/ 296125 w 360601"/>
              <a:gd name="csY6" fmla="*/ 132119 h 455910"/>
              <a:gd name="csX7" fmla="*/ 289912 w 360601"/>
              <a:gd name="csY7" fmla="*/ 132471 h 455910"/>
              <a:gd name="csX8" fmla="*/ 203395 w 360601"/>
              <a:gd name="csY8" fmla="*/ 96598 h 455910"/>
              <a:gd name="csX9" fmla="*/ 199292 w 360601"/>
              <a:gd name="csY9" fmla="*/ 91909 h 455910"/>
              <a:gd name="csX10" fmla="*/ 199292 w 360601"/>
              <a:gd name="csY10" fmla="*/ 42789 h 455910"/>
              <a:gd name="csX11" fmla="*/ 203981 w 360601"/>
              <a:gd name="csY11" fmla="*/ 37983 h 455910"/>
              <a:gd name="csX12" fmla="*/ 237275 w 360601"/>
              <a:gd name="csY12" fmla="*/ 37983 h 455910"/>
              <a:gd name="csX13" fmla="*/ 256266 w 360601"/>
              <a:gd name="csY13" fmla="*/ 18991 h 455910"/>
              <a:gd name="csX14" fmla="*/ 237275 w 360601"/>
              <a:gd name="csY14" fmla="*/ 0 h 455910"/>
              <a:gd name="csX15" fmla="*/ 123444 w 360601"/>
              <a:gd name="csY15" fmla="*/ 0 h 455910"/>
              <a:gd name="csX16" fmla="*/ 104453 w 360601"/>
              <a:gd name="csY16" fmla="*/ 18991 h 455910"/>
              <a:gd name="csX17" fmla="*/ 123444 w 360601"/>
              <a:gd name="csY17" fmla="*/ 37983 h 455910"/>
              <a:gd name="csX18" fmla="*/ 156620 w 360601"/>
              <a:gd name="csY18" fmla="*/ 37983 h 455910"/>
              <a:gd name="csX19" fmla="*/ 161310 w 360601"/>
              <a:gd name="csY19" fmla="*/ 42672 h 455910"/>
              <a:gd name="csX20" fmla="*/ 161310 w 360601"/>
              <a:gd name="csY20" fmla="*/ 91674 h 455910"/>
              <a:gd name="csX21" fmla="*/ 157206 w 360601"/>
              <a:gd name="csY21" fmla="*/ 96364 h 455910"/>
              <a:gd name="csX22" fmla="*/ 0 w 360601"/>
              <a:gd name="csY22" fmla="*/ 275375 h 455910"/>
              <a:gd name="csX23" fmla="*/ 180066 w 360601"/>
              <a:gd name="csY23" fmla="*/ 455910 h 455910"/>
              <a:gd name="csX24" fmla="*/ 360602 w 360601"/>
              <a:gd name="csY24" fmla="*/ 275844 h 455910"/>
              <a:gd name="csX25" fmla="*/ 322736 w 360601"/>
              <a:gd name="csY25" fmla="*/ 165061 h 455910"/>
              <a:gd name="csX26" fmla="*/ 180653 w 360601"/>
              <a:gd name="csY26" fmla="*/ 417810 h 455910"/>
              <a:gd name="csX27" fmla="*/ 38335 w 360601"/>
              <a:gd name="csY27" fmla="*/ 275492 h 455910"/>
              <a:gd name="csX28" fmla="*/ 180653 w 360601"/>
              <a:gd name="csY28" fmla="*/ 133174 h 455910"/>
              <a:gd name="csX29" fmla="*/ 322971 w 360601"/>
              <a:gd name="csY29" fmla="*/ 275492 h 455910"/>
              <a:gd name="csX30" fmla="*/ 180653 w 360601"/>
              <a:gd name="csY30" fmla="*/ 417810 h 4559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360601" h="455910">
                <a:moveTo>
                  <a:pt x="322736" y="165061"/>
                </a:moveTo>
                <a:cubicBezTo>
                  <a:pt x="321212" y="163185"/>
                  <a:pt x="321447" y="160489"/>
                  <a:pt x="323088" y="158848"/>
                </a:cubicBezTo>
                <a:lnTo>
                  <a:pt x="354388" y="127547"/>
                </a:lnTo>
                <a:cubicBezTo>
                  <a:pt x="361891" y="120279"/>
                  <a:pt x="362126" y="108204"/>
                  <a:pt x="354857" y="100701"/>
                </a:cubicBezTo>
                <a:cubicBezTo>
                  <a:pt x="347589" y="93198"/>
                  <a:pt x="335514" y="92964"/>
                  <a:pt x="328011" y="100232"/>
                </a:cubicBezTo>
                <a:cubicBezTo>
                  <a:pt x="327894" y="100350"/>
                  <a:pt x="327660" y="100584"/>
                  <a:pt x="327543" y="100701"/>
                </a:cubicBezTo>
                <a:lnTo>
                  <a:pt x="296125" y="132119"/>
                </a:lnTo>
                <a:cubicBezTo>
                  <a:pt x="294484" y="133760"/>
                  <a:pt x="291787" y="133995"/>
                  <a:pt x="289912" y="132471"/>
                </a:cubicBezTo>
                <a:cubicBezTo>
                  <a:pt x="264707" y="113010"/>
                  <a:pt x="234813" y="100701"/>
                  <a:pt x="203395" y="96598"/>
                </a:cubicBezTo>
                <a:cubicBezTo>
                  <a:pt x="201051" y="96246"/>
                  <a:pt x="199292" y="94254"/>
                  <a:pt x="199292" y="91909"/>
                </a:cubicBezTo>
                <a:lnTo>
                  <a:pt x="199292" y="42789"/>
                </a:lnTo>
                <a:cubicBezTo>
                  <a:pt x="199292" y="40210"/>
                  <a:pt x="201402" y="37983"/>
                  <a:pt x="203981" y="37983"/>
                </a:cubicBezTo>
                <a:lnTo>
                  <a:pt x="237275" y="37983"/>
                </a:lnTo>
                <a:cubicBezTo>
                  <a:pt x="247708" y="37983"/>
                  <a:pt x="256266" y="29542"/>
                  <a:pt x="256266" y="18991"/>
                </a:cubicBezTo>
                <a:cubicBezTo>
                  <a:pt x="256266" y="8441"/>
                  <a:pt x="247826" y="0"/>
                  <a:pt x="237275" y="0"/>
                </a:cubicBezTo>
                <a:lnTo>
                  <a:pt x="123444" y="0"/>
                </a:lnTo>
                <a:cubicBezTo>
                  <a:pt x="113010" y="0"/>
                  <a:pt x="104453" y="8441"/>
                  <a:pt x="104453" y="18991"/>
                </a:cubicBezTo>
                <a:cubicBezTo>
                  <a:pt x="104453" y="29542"/>
                  <a:pt x="112893" y="37983"/>
                  <a:pt x="123444" y="37983"/>
                </a:cubicBezTo>
                <a:lnTo>
                  <a:pt x="156620" y="37983"/>
                </a:lnTo>
                <a:cubicBezTo>
                  <a:pt x="159199" y="37983"/>
                  <a:pt x="161310" y="40093"/>
                  <a:pt x="161310" y="42672"/>
                </a:cubicBezTo>
                <a:lnTo>
                  <a:pt x="161310" y="91674"/>
                </a:lnTo>
                <a:cubicBezTo>
                  <a:pt x="161310" y="94019"/>
                  <a:pt x="159551" y="96129"/>
                  <a:pt x="157206" y="96364"/>
                </a:cubicBezTo>
                <a:cubicBezTo>
                  <a:pt x="67408" y="108321"/>
                  <a:pt x="117" y="184756"/>
                  <a:pt x="0" y="275375"/>
                </a:cubicBezTo>
                <a:cubicBezTo>
                  <a:pt x="-117" y="374904"/>
                  <a:pt x="80538" y="455793"/>
                  <a:pt x="180066" y="455910"/>
                </a:cubicBezTo>
                <a:cubicBezTo>
                  <a:pt x="279595" y="456028"/>
                  <a:pt x="360484" y="375373"/>
                  <a:pt x="360602" y="275844"/>
                </a:cubicBezTo>
                <a:cubicBezTo>
                  <a:pt x="360602" y="235751"/>
                  <a:pt x="347355" y="196713"/>
                  <a:pt x="322736" y="165061"/>
                </a:cubicBezTo>
                <a:close/>
                <a:moveTo>
                  <a:pt x="180653" y="417810"/>
                </a:moveTo>
                <a:cubicBezTo>
                  <a:pt x="102108" y="417810"/>
                  <a:pt x="38335" y="354037"/>
                  <a:pt x="38335" y="275492"/>
                </a:cubicBezTo>
                <a:cubicBezTo>
                  <a:pt x="38335" y="196830"/>
                  <a:pt x="102108" y="133174"/>
                  <a:pt x="180653" y="133174"/>
                </a:cubicBezTo>
                <a:cubicBezTo>
                  <a:pt x="259197" y="133174"/>
                  <a:pt x="322971" y="196948"/>
                  <a:pt x="322971" y="275492"/>
                </a:cubicBezTo>
                <a:cubicBezTo>
                  <a:pt x="322971" y="354037"/>
                  <a:pt x="259197" y="417810"/>
                  <a:pt x="180653" y="417810"/>
                </a:cubicBezTo>
                <a:close/>
              </a:path>
            </a:pathLst>
          </a:custGeom>
          <a:solidFill>
            <a:schemeClr val="accent5"/>
          </a:solidFill>
          <a:ln w="11676" cap="flat">
            <a:noFill/>
            <a:prstDash val="solid"/>
            <a:miter/>
          </a:ln>
        </p:spPr>
        <p:txBody>
          <a:bodyPr tIns="187200"/>
          <a:lstStyle/>
          <a:p>
            <a:pPr algn="ctr"/>
            <a:r>
              <a:rPr lang="de-DE" sz="1200" b="1" dirty="0">
                <a:solidFill>
                  <a:schemeClr val="tx2"/>
                </a:solidFill>
              </a:rPr>
              <a:t>40</a:t>
            </a:r>
          </a:p>
        </p:txBody>
      </p:sp>
      <p:pic>
        <p:nvPicPr>
          <p:cNvPr id="17" name="Grafik 16">
            <a:extLst>
              <a:ext uri="{FF2B5EF4-FFF2-40B4-BE49-F238E27FC236}">
                <a16:creationId xmlns:a16="http://schemas.microsoft.com/office/drawing/2014/main" id="{9B4F0429-017D-239B-92D1-243A7255474D}"/>
              </a:ext>
            </a:extLst>
          </p:cNvPr>
          <p:cNvPicPr>
            <a:picLocks noChangeAspect="1"/>
          </p:cNvPicPr>
          <p:nvPr/>
        </p:nvPicPr>
        <p:blipFill>
          <a:blip r:embed="rId3"/>
          <a:srcRect/>
          <a:stretch/>
        </p:blipFill>
        <p:spPr>
          <a:xfrm>
            <a:off x="2379309" y="8678277"/>
            <a:ext cx="362712" cy="364235"/>
          </a:xfrm>
          <a:prstGeom prst="rect">
            <a:avLst/>
          </a:prstGeom>
        </p:spPr>
      </p:pic>
    </p:spTree>
    <p:extLst>
      <p:ext uri="{BB962C8B-B14F-4D97-AF65-F5344CB8AC3E}">
        <p14:creationId xmlns:p14="http://schemas.microsoft.com/office/powerpoint/2010/main" val="723996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8">
            <a:extLst>
              <a:ext uri="{FF2B5EF4-FFF2-40B4-BE49-F238E27FC236}">
                <a16:creationId xmlns:a16="http://schemas.microsoft.com/office/drawing/2014/main" id="{4207A1F0-8FF5-0E08-325F-91449106555A}"/>
              </a:ext>
            </a:extLst>
          </p:cNvPr>
          <p:cNvSpPr txBox="1">
            <a:spLocks/>
          </p:cNvSpPr>
          <p:nvPr/>
        </p:nvSpPr>
        <p:spPr>
          <a:xfrm>
            <a:off x="647837" y="1764000"/>
            <a:ext cx="6264000" cy="3822413"/>
          </a:xfrm>
          <a:prstGeom prst="rect">
            <a:avLst/>
          </a:prstGeom>
        </p:spPr>
        <p:txBody>
          <a:bodyPr/>
          <a:lstStyle>
            <a:lvl1pPr marL="0" indent="0" algn="l" defTabSz="457200" rtl="0" eaLnBrk="1" latinLnBrk="0" hangingPunct="1">
              <a:lnSpc>
                <a:spcPct val="90000"/>
              </a:lnSpc>
              <a:spcBef>
                <a:spcPts val="2400"/>
              </a:spcBef>
              <a:spcAft>
                <a:spcPts val="800"/>
              </a:spcAft>
              <a:buFont typeface="Arial"/>
              <a:buNone/>
              <a:defRPr sz="1600" b="1" i="0" kern="1200">
                <a:solidFill>
                  <a:schemeClr val="accent5"/>
                </a:solidFill>
                <a:latin typeface="Aptos" panose="020B0004020202020204" pitchFamily="34" charset="0"/>
                <a:ea typeface="+mn-ea"/>
                <a:cs typeface="+mn-cs"/>
              </a:defRPr>
            </a:lvl1pPr>
            <a:lvl2pPr marL="0" indent="0" algn="l" defTabSz="457200" rtl="0" eaLnBrk="1" latinLnBrk="0" hangingPunct="1">
              <a:spcBef>
                <a:spcPts val="0"/>
              </a:spcBef>
              <a:spcAft>
                <a:spcPts val="600"/>
              </a:spcAft>
              <a:buFont typeface="Arial"/>
              <a:buNone/>
              <a:tabLst/>
              <a:defRPr sz="1400" b="0" i="0" kern="1200">
                <a:solidFill>
                  <a:schemeClr val="tx2"/>
                </a:solidFill>
                <a:latin typeface="Aptos" panose="020B0004020202020204" pitchFamily="34" charset="0"/>
                <a:ea typeface="+mn-ea"/>
                <a:cs typeface="+mn-cs"/>
              </a:defRPr>
            </a:lvl2pPr>
            <a:lvl3pPr marL="285750" indent="-285750" algn="l" defTabSz="457200" rtl="0" eaLnBrk="1" latinLnBrk="0" hangingPunct="1">
              <a:spcBef>
                <a:spcPts val="0"/>
              </a:spcBef>
              <a:spcAft>
                <a:spcPts val="600"/>
              </a:spcAft>
              <a:buClr>
                <a:schemeClr val="accent5"/>
              </a:buClr>
              <a:buFont typeface="Wingdings" panose="05000000000000000000" pitchFamily="2" charset="2"/>
              <a:buChar char="¡"/>
              <a:defRPr sz="1400" b="0" i="0" kern="1200">
                <a:solidFill>
                  <a:schemeClr val="tx2"/>
                </a:solidFill>
                <a:latin typeface="Aptos" panose="020B0004020202020204" pitchFamily="34" charset="0"/>
                <a:ea typeface="+mn-ea"/>
                <a:cs typeface="+mn-cs"/>
              </a:defRPr>
            </a:lvl3pPr>
            <a:lvl4pPr marL="285750" indent="-285750" algn="l" defTabSz="457200" rtl="0" eaLnBrk="1" latinLnBrk="0" hangingPunct="1">
              <a:spcBef>
                <a:spcPts val="0"/>
              </a:spcBef>
              <a:spcAft>
                <a:spcPts val="600"/>
              </a:spcAft>
              <a:buClr>
                <a:schemeClr val="accent5"/>
              </a:buClr>
              <a:buFont typeface="Wingdings 2" panose="05020102010507070707" pitchFamily="18" charset="2"/>
              <a:buChar char=""/>
              <a:defRPr sz="1400" b="0" i="0" kern="1200">
                <a:solidFill>
                  <a:schemeClr val="tx2"/>
                </a:solidFill>
                <a:latin typeface="Aptos" panose="020B0004020202020204" pitchFamily="34" charset="0"/>
                <a:ea typeface="+mn-ea"/>
                <a:cs typeface="+mn-cs"/>
              </a:defRPr>
            </a:lvl4pPr>
            <a:lvl5pPr marL="0" indent="0" algn="l" defTabSz="457200" rtl="0" eaLnBrk="1" latinLnBrk="0" hangingPunct="1">
              <a:spcBef>
                <a:spcPts val="600"/>
              </a:spcBef>
              <a:spcAft>
                <a:spcPts val="600"/>
              </a:spcAft>
              <a:buFont typeface="Arial"/>
              <a:buNone/>
              <a:defRPr sz="1600" b="0" i="0" kern="1200">
                <a:solidFill>
                  <a:schemeClr val="tx2"/>
                </a:solidFill>
                <a:latin typeface="Aptos" panose="020B0004020202020204" pitchFamily="34" charset="0"/>
                <a:ea typeface="+mn-ea"/>
                <a:cs typeface="+mn-cs"/>
              </a:defRPr>
            </a:lvl5pPr>
            <a:lvl6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6pPr>
            <a:lvl7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7pPr>
            <a:lvl8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8pPr>
            <a:lvl9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9pPr>
          </a:lstStyle>
          <a:p>
            <a:pPr lvl="1"/>
            <a:r>
              <a:rPr lang="de-DE" dirty="0"/>
              <a:t>Überlegt euch jetzt, was ihr zur Folie sagen möchtet. Was sind die wichtigsten Punkte, die ihr erklären wollt? Der folgende Text kann euch dabei helfen. </a:t>
            </a:r>
            <a:r>
              <a:rPr lang="de-DE" b="1" dirty="0"/>
              <a:t>Bereitet</a:t>
            </a:r>
            <a:r>
              <a:rPr lang="de-DE" dirty="0"/>
              <a:t> eine einminütige </a:t>
            </a:r>
            <a:r>
              <a:rPr lang="de-DE" b="1" dirty="0"/>
              <a:t>Präsentation vor</a:t>
            </a:r>
            <a:r>
              <a:rPr lang="de-DE" dirty="0"/>
              <a:t>.</a:t>
            </a:r>
          </a:p>
          <a:p>
            <a:r>
              <a:rPr lang="de-DE" dirty="0"/>
              <a:t>Wie kommunizieren Bienen den Weg zu einer Futterquelle an </a:t>
            </a:r>
            <a:br>
              <a:rPr lang="de-DE" dirty="0"/>
            </a:br>
            <a:r>
              <a:rPr lang="de-DE" dirty="0"/>
              <a:t>ihre Artgenossen?</a:t>
            </a:r>
          </a:p>
          <a:p>
            <a:pPr lvl="1"/>
            <a:r>
              <a:rPr lang="de-DE" dirty="0"/>
              <a:t>Bienen verständigen sich untereinander durch Tänze, die sie nach dem Nektarsammeln aufführen. Wenn sie Nahrung in der Nähe des Bienenstocks finden, tanzen sie einen Rundtanz, bei dem sie sich in kleinen Kreisen bewegen. Ist das Futter weiter entfernt, tanzen sie einen Schwänzeltanz, bei dem sie sich in einem Zickzackmuster bewegen. Die Richtung und die Dauer des Tanzes zeigen den anderen Bienen, wo sich das Futter befindet und wie weit es entfernt ist. Auf diese Weise können die Bienen genau erklären, wo sie etwas gefunden haben.</a:t>
            </a:r>
          </a:p>
          <a:p>
            <a:pPr lvl="1">
              <a:spcBef>
                <a:spcPts val="600"/>
              </a:spcBef>
            </a:pPr>
            <a:r>
              <a:rPr lang="de-DE" sz="1100" dirty="0">
                <a:solidFill>
                  <a:schemeClr val="accent5"/>
                </a:solidFill>
              </a:rPr>
              <a:t>Quelle: Bund für Umwelt und Naturschutz Deutschland (2017): </a:t>
            </a:r>
            <a:r>
              <a:rPr lang="de-DE" sz="1100" dirty="0" err="1">
                <a:solidFill>
                  <a:schemeClr val="accent5"/>
                </a:solidFill>
              </a:rPr>
              <a:t>Süss</a:t>
            </a:r>
            <a:r>
              <a:rPr lang="de-DE" sz="1100" dirty="0">
                <a:solidFill>
                  <a:schemeClr val="accent5"/>
                </a:solidFill>
              </a:rPr>
              <a:t> &amp; saftig Teil 2. Biene und Honig.</a:t>
            </a:r>
          </a:p>
        </p:txBody>
      </p:sp>
      <p:sp>
        <p:nvSpPr>
          <p:cNvPr id="3" name="TextBox 2">
            <a:extLst>
              <a:ext uri="{FF2B5EF4-FFF2-40B4-BE49-F238E27FC236}">
                <a16:creationId xmlns:a16="http://schemas.microsoft.com/office/drawing/2014/main" id="{1DFA1415-F85F-CF37-2EE8-62EDFD5A4885}"/>
              </a:ext>
            </a:extLst>
          </p:cNvPr>
          <p:cNvSpPr txBox="1"/>
          <p:nvPr/>
        </p:nvSpPr>
        <p:spPr>
          <a:xfrm>
            <a:off x="557276" y="1255713"/>
            <a:ext cx="1245511" cy="346234"/>
          </a:xfrm>
          <a:prstGeom prst="roundRect">
            <a:avLst>
              <a:gd name="adj" fmla="val 50000"/>
            </a:avLst>
          </a:prstGeom>
          <a:solidFill>
            <a:schemeClr val="accent5"/>
          </a:solidFill>
        </p:spPr>
        <p:txBody>
          <a:bodyPr wrap="none" lIns="180000" tIns="0" rIns="180000" bIns="0" anchor="ctr" anchorCtr="0">
            <a:spAutoFit/>
          </a:bodyPr>
          <a:lstStyle/>
          <a:p>
            <a:r>
              <a:rPr lang="de-DE" sz="1600" b="1" dirty="0">
                <a:solidFill>
                  <a:schemeClr val="bg1"/>
                </a:solidFill>
                <a:latin typeface="Aptos"/>
              </a:rPr>
              <a:t>Schritt 3</a:t>
            </a:r>
            <a:endParaRPr sz="1600" b="0" dirty="0">
              <a:solidFill>
                <a:schemeClr val="bg1"/>
              </a:solidFill>
              <a:latin typeface="Aptos"/>
            </a:endParaRPr>
          </a:p>
        </p:txBody>
      </p:sp>
      <p:sp>
        <p:nvSpPr>
          <p:cNvPr id="4" name="Grafik 42">
            <a:extLst>
              <a:ext uri="{FF2B5EF4-FFF2-40B4-BE49-F238E27FC236}">
                <a16:creationId xmlns:a16="http://schemas.microsoft.com/office/drawing/2014/main" id="{CA06858F-10F8-9F29-18F9-F180FCDEA045}"/>
              </a:ext>
            </a:extLst>
          </p:cNvPr>
          <p:cNvSpPr>
            <a:spLocks noChangeAspect="1"/>
          </p:cNvSpPr>
          <p:nvPr/>
        </p:nvSpPr>
        <p:spPr>
          <a:xfrm>
            <a:off x="1963015" y="1160372"/>
            <a:ext cx="360601" cy="455910"/>
          </a:xfrm>
          <a:custGeom>
            <a:avLst/>
            <a:gdLst>
              <a:gd name="csX0" fmla="*/ 322736 w 360601"/>
              <a:gd name="csY0" fmla="*/ 165061 h 455910"/>
              <a:gd name="csX1" fmla="*/ 323088 w 360601"/>
              <a:gd name="csY1" fmla="*/ 158848 h 455910"/>
              <a:gd name="csX2" fmla="*/ 354388 w 360601"/>
              <a:gd name="csY2" fmla="*/ 127547 h 455910"/>
              <a:gd name="csX3" fmla="*/ 354857 w 360601"/>
              <a:gd name="csY3" fmla="*/ 100701 h 455910"/>
              <a:gd name="csX4" fmla="*/ 328011 w 360601"/>
              <a:gd name="csY4" fmla="*/ 100232 h 455910"/>
              <a:gd name="csX5" fmla="*/ 327543 w 360601"/>
              <a:gd name="csY5" fmla="*/ 100701 h 455910"/>
              <a:gd name="csX6" fmla="*/ 296125 w 360601"/>
              <a:gd name="csY6" fmla="*/ 132119 h 455910"/>
              <a:gd name="csX7" fmla="*/ 289912 w 360601"/>
              <a:gd name="csY7" fmla="*/ 132471 h 455910"/>
              <a:gd name="csX8" fmla="*/ 203395 w 360601"/>
              <a:gd name="csY8" fmla="*/ 96598 h 455910"/>
              <a:gd name="csX9" fmla="*/ 199292 w 360601"/>
              <a:gd name="csY9" fmla="*/ 91909 h 455910"/>
              <a:gd name="csX10" fmla="*/ 199292 w 360601"/>
              <a:gd name="csY10" fmla="*/ 42789 h 455910"/>
              <a:gd name="csX11" fmla="*/ 203981 w 360601"/>
              <a:gd name="csY11" fmla="*/ 37983 h 455910"/>
              <a:gd name="csX12" fmla="*/ 237275 w 360601"/>
              <a:gd name="csY12" fmla="*/ 37983 h 455910"/>
              <a:gd name="csX13" fmla="*/ 256266 w 360601"/>
              <a:gd name="csY13" fmla="*/ 18991 h 455910"/>
              <a:gd name="csX14" fmla="*/ 237275 w 360601"/>
              <a:gd name="csY14" fmla="*/ 0 h 455910"/>
              <a:gd name="csX15" fmla="*/ 123444 w 360601"/>
              <a:gd name="csY15" fmla="*/ 0 h 455910"/>
              <a:gd name="csX16" fmla="*/ 104453 w 360601"/>
              <a:gd name="csY16" fmla="*/ 18991 h 455910"/>
              <a:gd name="csX17" fmla="*/ 123444 w 360601"/>
              <a:gd name="csY17" fmla="*/ 37983 h 455910"/>
              <a:gd name="csX18" fmla="*/ 156620 w 360601"/>
              <a:gd name="csY18" fmla="*/ 37983 h 455910"/>
              <a:gd name="csX19" fmla="*/ 161310 w 360601"/>
              <a:gd name="csY19" fmla="*/ 42672 h 455910"/>
              <a:gd name="csX20" fmla="*/ 161310 w 360601"/>
              <a:gd name="csY20" fmla="*/ 91674 h 455910"/>
              <a:gd name="csX21" fmla="*/ 157206 w 360601"/>
              <a:gd name="csY21" fmla="*/ 96364 h 455910"/>
              <a:gd name="csX22" fmla="*/ 0 w 360601"/>
              <a:gd name="csY22" fmla="*/ 275375 h 455910"/>
              <a:gd name="csX23" fmla="*/ 180066 w 360601"/>
              <a:gd name="csY23" fmla="*/ 455910 h 455910"/>
              <a:gd name="csX24" fmla="*/ 360602 w 360601"/>
              <a:gd name="csY24" fmla="*/ 275844 h 455910"/>
              <a:gd name="csX25" fmla="*/ 322736 w 360601"/>
              <a:gd name="csY25" fmla="*/ 165061 h 455910"/>
              <a:gd name="csX26" fmla="*/ 180653 w 360601"/>
              <a:gd name="csY26" fmla="*/ 417810 h 455910"/>
              <a:gd name="csX27" fmla="*/ 38335 w 360601"/>
              <a:gd name="csY27" fmla="*/ 275492 h 455910"/>
              <a:gd name="csX28" fmla="*/ 180653 w 360601"/>
              <a:gd name="csY28" fmla="*/ 133174 h 455910"/>
              <a:gd name="csX29" fmla="*/ 322971 w 360601"/>
              <a:gd name="csY29" fmla="*/ 275492 h 455910"/>
              <a:gd name="csX30" fmla="*/ 180653 w 360601"/>
              <a:gd name="csY30" fmla="*/ 417810 h 4559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360601" h="455910">
                <a:moveTo>
                  <a:pt x="322736" y="165061"/>
                </a:moveTo>
                <a:cubicBezTo>
                  <a:pt x="321212" y="163185"/>
                  <a:pt x="321447" y="160489"/>
                  <a:pt x="323088" y="158848"/>
                </a:cubicBezTo>
                <a:lnTo>
                  <a:pt x="354388" y="127547"/>
                </a:lnTo>
                <a:cubicBezTo>
                  <a:pt x="361891" y="120279"/>
                  <a:pt x="362126" y="108204"/>
                  <a:pt x="354857" y="100701"/>
                </a:cubicBezTo>
                <a:cubicBezTo>
                  <a:pt x="347589" y="93198"/>
                  <a:pt x="335514" y="92964"/>
                  <a:pt x="328011" y="100232"/>
                </a:cubicBezTo>
                <a:cubicBezTo>
                  <a:pt x="327894" y="100350"/>
                  <a:pt x="327660" y="100584"/>
                  <a:pt x="327543" y="100701"/>
                </a:cubicBezTo>
                <a:lnTo>
                  <a:pt x="296125" y="132119"/>
                </a:lnTo>
                <a:cubicBezTo>
                  <a:pt x="294484" y="133760"/>
                  <a:pt x="291787" y="133995"/>
                  <a:pt x="289912" y="132471"/>
                </a:cubicBezTo>
                <a:cubicBezTo>
                  <a:pt x="264707" y="113010"/>
                  <a:pt x="234813" y="100701"/>
                  <a:pt x="203395" y="96598"/>
                </a:cubicBezTo>
                <a:cubicBezTo>
                  <a:pt x="201051" y="96246"/>
                  <a:pt x="199292" y="94254"/>
                  <a:pt x="199292" y="91909"/>
                </a:cubicBezTo>
                <a:lnTo>
                  <a:pt x="199292" y="42789"/>
                </a:lnTo>
                <a:cubicBezTo>
                  <a:pt x="199292" y="40210"/>
                  <a:pt x="201402" y="37983"/>
                  <a:pt x="203981" y="37983"/>
                </a:cubicBezTo>
                <a:lnTo>
                  <a:pt x="237275" y="37983"/>
                </a:lnTo>
                <a:cubicBezTo>
                  <a:pt x="247708" y="37983"/>
                  <a:pt x="256266" y="29542"/>
                  <a:pt x="256266" y="18991"/>
                </a:cubicBezTo>
                <a:cubicBezTo>
                  <a:pt x="256266" y="8441"/>
                  <a:pt x="247826" y="0"/>
                  <a:pt x="237275" y="0"/>
                </a:cubicBezTo>
                <a:lnTo>
                  <a:pt x="123444" y="0"/>
                </a:lnTo>
                <a:cubicBezTo>
                  <a:pt x="113010" y="0"/>
                  <a:pt x="104453" y="8441"/>
                  <a:pt x="104453" y="18991"/>
                </a:cubicBezTo>
                <a:cubicBezTo>
                  <a:pt x="104453" y="29542"/>
                  <a:pt x="112893" y="37983"/>
                  <a:pt x="123444" y="37983"/>
                </a:cubicBezTo>
                <a:lnTo>
                  <a:pt x="156620" y="37983"/>
                </a:lnTo>
                <a:cubicBezTo>
                  <a:pt x="159199" y="37983"/>
                  <a:pt x="161310" y="40093"/>
                  <a:pt x="161310" y="42672"/>
                </a:cubicBezTo>
                <a:lnTo>
                  <a:pt x="161310" y="91674"/>
                </a:lnTo>
                <a:cubicBezTo>
                  <a:pt x="161310" y="94019"/>
                  <a:pt x="159551" y="96129"/>
                  <a:pt x="157206" y="96364"/>
                </a:cubicBezTo>
                <a:cubicBezTo>
                  <a:pt x="67408" y="108321"/>
                  <a:pt x="117" y="184756"/>
                  <a:pt x="0" y="275375"/>
                </a:cubicBezTo>
                <a:cubicBezTo>
                  <a:pt x="-117" y="374904"/>
                  <a:pt x="80538" y="455793"/>
                  <a:pt x="180066" y="455910"/>
                </a:cubicBezTo>
                <a:cubicBezTo>
                  <a:pt x="279595" y="456028"/>
                  <a:pt x="360484" y="375373"/>
                  <a:pt x="360602" y="275844"/>
                </a:cubicBezTo>
                <a:cubicBezTo>
                  <a:pt x="360602" y="235751"/>
                  <a:pt x="347355" y="196713"/>
                  <a:pt x="322736" y="165061"/>
                </a:cubicBezTo>
                <a:close/>
                <a:moveTo>
                  <a:pt x="180653" y="417810"/>
                </a:moveTo>
                <a:cubicBezTo>
                  <a:pt x="102108" y="417810"/>
                  <a:pt x="38335" y="354037"/>
                  <a:pt x="38335" y="275492"/>
                </a:cubicBezTo>
                <a:cubicBezTo>
                  <a:pt x="38335" y="196830"/>
                  <a:pt x="102108" y="133174"/>
                  <a:pt x="180653" y="133174"/>
                </a:cubicBezTo>
                <a:cubicBezTo>
                  <a:pt x="259197" y="133174"/>
                  <a:pt x="322971" y="196948"/>
                  <a:pt x="322971" y="275492"/>
                </a:cubicBezTo>
                <a:cubicBezTo>
                  <a:pt x="322971" y="354037"/>
                  <a:pt x="259197" y="417810"/>
                  <a:pt x="180653" y="417810"/>
                </a:cubicBezTo>
                <a:close/>
              </a:path>
            </a:pathLst>
          </a:custGeom>
          <a:solidFill>
            <a:schemeClr val="accent5"/>
          </a:solidFill>
          <a:ln w="11676" cap="flat">
            <a:noFill/>
            <a:prstDash val="solid"/>
            <a:miter/>
          </a:ln>
        </p:spPr>
        <p:txBody>
          <a:bodyPr tIns="187200"/>
          <a:lstStyle/>
          <a:p>
            <a:pPr algn="ctr"/>
            <a:r>
              <a:rPr lang="de-DE" sz="1200" b="1" dirty="0">
                <a:solidFill>
                  <a:schemeClr val="tx2"/>
                </a:solidFill>
              </a:rPr>
              <a:t>20</a:t>
            </a:r>
          </a:p>
        </p:txBody>
      </p:sp>
      <p:pic>
        <p:nvPicPr>
          <p:cNvPr id="5" name="Grafik 4">
            <a:extLst>
              <a:ext uri="{FF2B5EF4-FFF2-40B4-BE49-F238E27FC236}">
                <a16:creationId xmlns:a16="http://schemas.microsoft.com/office/drawing/2014/main" id="{0BE88C90-7AF1-1D35-AA9D-85EC0604C05C}"/>
              </a:ext>
            </a:extLst>
          </p:cNvPr>
          <p:cNvPicPr>
            <a:picLocks noChangeAspect="1"/>
          </p:cNvPicPr>
          <p:nvPr/>
        </p:nvPicPr>
        <p:blipFill>
          <a:blip r:embed="rId2"/>
          <a:srcRect/>
          <a:stretch/>
        </p:blipFill>
        <p:spPr>
          <a:xfrm>
            <a:off x="2379309" y="1252046"/>
            <a:ext cx="362712" cy="364235"/>
          </a:xfrm>
          <a:prstGeom prst="rect">
            <a:avLst/>
          </a:prstGeom>
        </p:spPr>
      </p:pic>
      <p:sp>
        <p:nvSpPr>
          <p:cNvPr id="6" name="TextBox 2">
            <a:extLst>
              <a:ext uri="{FF2B5EF4-FFF2-40B4-BE49-F238E27FC236}">
                <a16:creationId xmlns:a16="http://schemas.microsoft.com/office/drawing/2014/main" id="{5F234980-E50F-E69E-F5E4-625442E354BF}"/>
              </a:ext>
            </a:extLst>
          </p:cNvPr>
          <p:cNvSpPr txBox="1"/>
          <p:nvPr/>
        </p:nvSpPr>
        <p:spPr>
          <a:xfrm>
            <a:off x="557276" y="6053225"/>
            <a:ext cx="1245511" cy="346234"/>
          </a:xfrm>
          <a:prstGeom prst="roundRect">
            <a:avLst>
              <a:gd name="adj" fmla="val 50000"/>
            </a:avLst>
          </a:prstGeom>
          <a:solidFill>
            <a:schemeClr val="accent5"/>
          </a:solidFill>
        </p:spPr>
        <p:txBody>
          <a:bodyPr wrap="none" lIns="180000" tIns="0" rIns="180000" bIns="0" anchor="ctr" anchorCtr="0">
            <a:spAutoFit/>
          </a:bodyPr>
          <a:lstStyle/>
          <a:p>
            <a:r>
              <a:rPr lang="de-DE" sz="1600" b="1" dirty="0">
                <a:solidFill>
                  <a:schemeClr val="bg1"/>
                </a:solidFill>
                <a:latin typeface="Aptos"/>
              </a:rPr>
              <a:t>Schritt 4</a:t>
            </a:r>
            <a:endParaRPr sz="1600" b="0" dirty="0">
              <a:solidFill>
                <a:schemeClr val="bg1"/>
              </a:solidFill>
              <a:latin typeface="Aptos"/>
            </a:endParaRPr>
          </a:p>
        </p:txBody>
      </p:sp>
      <p:pic>
        <p:nvPicPr>
          <p:cNvPr id="9" name="Grafik 8">
            <a:extLst>
              <a:ext uri="{FF2B5EF4-FFF2-40B4-BE49-F238E27FC236}">
                <a16:creationId xmlns:a16="http://schemas.microsoft.com/office/drawing/2014/main" id="{6C459B8F-479B-6CD2-A17C-25183698C5A4}"/>
              </a:ext>
            </a:extLst>
          </p:cNvPr>
          <p:cNvPicPr>
            <a:picLocks noChangeAspect="1"/>
          </p:cNvPicPr>
          <p:nvPr/>
        </p:nvPicPr>
        <p:blipFill>
          <a:blip r:embed="rId2"/>
          <a:srcRect/>
          <a:stretch/>
        </p:blipFill>
        <p:spPr>
          <a:xfrm>
            <a:off x="1963015" y="6049558"/>
            <a:ext cx="362712" cy="364235"/>
          </a:xfrm>
          <a:prstGeom prst="rect">
            <a:avLst/>
          </a:prstGeom>
        </p:spPr>
      </p:pic>
      <p:sp>
        <p:nvSpPr>
          <p:cNvPr id="10" name="Textplatzhalter 8">
            <a:extLst>
              <a:ext uri="{FF2B5EF4-FFF2-40B4-BE49-F238E27FC236}">
                <a16:creationId xmlns:a16="http://schemas.microsoft.com/office/drawing/2014/main" id="{9635C9A1-A3A8-34AE-790F-5E7D76ADA3DF}"/>
              </a:ext>
            </a:extLst>
          </p:cNvPr>
          <p:cNvSpPr txBox="1">
            <a:spLocks/>
          </p:cNvSpPr>
          <p:nvPr/>
        </p:nvSpPr>
        <p:spPr>
          <a:xfrm>
            <a:off x="649563" y="6558255"/>
            <a:ext cx="6264000" cy="1542760"/>
          </a:xfrm>
          <a:prstGeom prst="rect">
            <a:avLst/>
          </a:prstGeom>
        </p:spPr>
        <p:txBody>
          <a:bodyPr/>
          <a:lstStyle>
            <a:lvl1pPr marL="0" indent="0" algn="l" defTabSz="457200" rtl="0" eaLnBrk="1" latinLnBrk="0" hangingPunct="1">
              <a:lnSpc>
                <a:spcPct val="90000"/>
              </a:lnSpc>
              <a:spcBef>
                <a:spcPts val="2400"/>
              </a:spcBef>
              <a:spcAft>
                <a:spcPts val="800"/>
              </a:spcAft>
              <a:buFont typeface="Arial"/>
              <a:buNone/>
              <a:defRPr sz="1600" b="1" i="0" kern="1200">
                <a:solidFill>
                  <a:schemeClr val="accent5"/>
                </a:solidFill>
                <a:latin typeface="Aptos" panose="020B0004020202020204" pitchFamily="34" charset="0"/>
                <a:ea typeface="+mn-ea"/>
                <a:cs typeface="+mn-cs"/>
              </a:defRPr>
            </a:lvl1pPr>
            <a:lvl2pPr marL="0" indent="0" algn="l" defTabSz="457200" rtl="0" eaLnBrk="1" latinLnBrk="0" hangingPunct="1">
              <a:spcBef>
                <a:spcPts val="0"/>
              </a:spcBef>
              <a:spcAft>
                <a:spcPts val="600"/>
              </a:spcAft>
              <a:buFont typeface="Arial"/>
              <a:buNone/>
              <a:tabLst/>
              <a:defRPr sz="1400" b="0" i="0" kern="1200">
                <a:solidFill>
                  <a:schemeClr val="tx2"/>
                </a:solidFill>
                <a:latin typeface="Aptos" panose="020B0004020202020204" pitchFamily="34" charset="0"/>
                <a:ea typeface="+mn-ea"/>
                <a:cs typeface="+mn-cs"/>
              </a:defRPr>
            </a:lvl2pPr>
            <a:lvl3pPr marL="285750" indent="-285750" algn="l" defTabSz="457200" rtl="0" eaLnBrk="1" latinLnBrk="0" hangingPunct="1">
              <a:spcBef>
                <a:spcPts val="0"/>
              </a:spcBef>
              <a:spcAft>
                <a:spcPts val="600"/>
              </a:spcAft>
              <a:buClr>
                <a:schemeClr val="accent5"/>
              </a:buClr>
              <a:buFont typeface="Wingdings" panose="05000000000000000000" pitchFamily="2" charset="2"/>
              <a:buChar char="¡"/>
              <a:defRPr sz="1400" b="0" i="0" kern="1200">
                <a:solidFill>
                  <a:schemeClr val="tx2"/>
                </a:solidFill>
                <a:latin typeface="Aptos" panose="020B0004020202020204" pitchFamily="34" charset="0"/>
                <a:ea typeface="+mn-ea"/>
                <a:cs typeface="+mn-cs"/>
              </a:defRPr>
            </a:lvl3pPr>
            <a:lvl4pPr marL="285750" indent="-285750" algn="l" defTabSz="457200" rtl="0" eaLnBrk="1" latinLnBrk="0" hangingPunct="1">
              <a:spcBef>
                <a:spcPts val="0"/>
              </a:spcBef>
              <a:spcAft>
                <a:spcPts val="600"/>
              </a:spcAft>
              <a:buClr>
                <a:schemeClr val="accent5"/>
              </a:buClr>
              <a:buFont typeface="Wingdings 2" panose="05020102010507070707" pitchFamily="18" charset="2"/>
              <a:buChar char=""/>
              <a:defRPr sz="1400" b="0" i="0" kern="1200">
                <a:solidFill>
                  <a:schemeClr val="tx2"/>
                </a:solidFill>
                <a:latin typeface="Aptos" panose="020B0004020202020204" pitchFamily="34" charset="0"/>
                <a:ea typeface="+mn-ea"/>
                <a:cs typeface="+mn-cs"/>
              </a:defRPr>
            </a:lvl4pPr>
            <a:lvl5pPr marL="0" indent="0" algn="l" defTabSz="457200" rtl="0" eaLnBrk="1" latinLnBrk="0" hangingPunct="1">
              <a:spcBef>
                <a:spcPts val="600"/>
              </a:spcBef>
              <a:spcAft>
                <a:spcPts val="600"/>
              </a:spcAft>
              <a:buFont typeface="Arial"/>
              <a:buNone/>
              <a:defRPr sz="1600" b="0" i="0" kern="1200">
                <a:solidFill>
                  <a:schemeClr val="tx2"/>
                </a:solidFill>
                <a:latin typeface="Aptos" panose="020B0004020202020204" pitchFamily="34" charset="0"/>
                <a:ea typeface="+mn-ea"/>
                <a:cs typeface="+mn-cs"/>
              </a:defRPr>
            </a:lvl5pPr>
            <a:lvl6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6pPr>
            <a:lvl7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7pPr>
            <a:lvl8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8pPr>
            <a:lvl9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9pPr>
          </a:lstStyle>
          <a:p>
            <a:pPr lvl="1">
              <a:spcAft>
                <a:spcPts val="1200"/>
              </a:spcAft>
            </a:pPr>
            <a:r>
              <a:rPr lang="de-DE" b="1" dirty="0"/>
              <a:t>Präsentiert</a:t>
            </a:r>
            <a:r>
              <a:rPr lang="de-DE" dirty="0"/>
              <a:t> euer Ergebnis einem anderen Team. Am Ende </a:t>
            </a:r>
            <a:r>
              <a:rPr lang="de-DE" b="1" dirty="0"/>
              <a:t>gebt</a:t>
            </a:r>
            <a:r>
              <a:rPr lang="de-DE" dirty="0"/>
              <a:t> ihr euch gegenseitig </a:t>
            </a:r>
            <a:r>
              <a:rPr lang="de-DE" b="1" dirty="0"/>
              <a:t>Feedback</a:t>
            </a:r>
            <a:r>
              <a:rPr lang="de-DE" dirty="0"/>
              <a:t> zur Gestaltung der Folie. Überlegt gemeinsam:</a:t>
            </a:r>
          </a:p>
          <a:p>
            <a:pPr marL="244800" lvl="3" indent="-244800">
              <a:buSzPct val="92000"/>
            </a:pPr>
            <a:r>
              <a:rPr lang="de-DE" dirty="0"/>
              <a:t>Was ist besonders gut gelungen und was kann noch verbessert werden.</a:t>
            </a:r>
          </a:p>
          <a:p>
            <a:pPr marL="244800" lvl="3" indent="-244800">
              <a:buSzPct val="92000"/>
            </a:pPr>
            <a:r>
              <a:rPr lang="de-DE" dirty="0"/>
              <a:t>Wo habt ihr die Folie ähnlich gestaltet und wo anders?</a:t>
            </a:r>
          </a:p>
        </p:txBody>
      </p:sp>
    </p:spTree>
    <p:extLst>
      <p:ext uri="{BB962C8B-B14F-4D97-AF65-F5344CB8AC3E}">
        <p14:creationId xmlns:p14="http://schemas.microsoft.com/office/powerpoint/2010/main" val="526864642"/>
      </p:ext>
    </p:extLst>
  </p:cSld>
  <p:clrMapOvr>
    <a:masterClrMapping/>
  </p:clrMapOvr>
</p:sld>
</file>

<file path=ppt/theme/theme1.xml><?xml version="1.0" encoding="utf-8"?>
<a:theme xmlns:a="http://schemas.openxmlformats.org/drawingml/2006/main" name="Jugend präsentiert">
  <a:themeElements>
    <a:clrScheme name="JP_Sek2_Farben">
      <a:dk1>
        <a:sysClr val="windowText" lastClr="000000"/>
      </a:dk1>
      <a:lt1>
        <a:sysClr val="window" lastClr="FFFFFF"/>
      </a:lt1>
      <a:dk2>
        <a:srgbClr val="505E67"/>
      </a:dk2>
      <a:lt2>
        <a:srgbClr val="E0E2E4"/>
      </a:lt2>
      <a:accent1>
        <a:srgbClr val="EF7D00"/>
      </a:accent1>
      <a:accent2>
        <a:srgbClr val="F59C00"/>
      </a:accent2>
      <a:accent3>
        <a:srgbClr val="719F36"/>
      </a:accent3>
      <a:accent4>
        <a:srgbClr val="E63612"/>
      </a:accent4>
      <a:accent5>
        <a:srgbClr val="0068A3"/>
      </a:accent5>
      <a:accent6>
        <a:srgbClr val="10A5AA"/>
      </a:accent6>
      <a:hlink>
        <a:srgbClr val="0068A3"/>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w="12700">
          <a:solidFill>
            <a:schemeClr val="tx2">
              <a:lumMod val="40000"/>
              <a:lumOff val="60000"/>
            </a:schemeClr>
          </a:solidFill>
        </a:ln>
      </a:spPr>
      <a:bodyPr/>
      <a:lstStyle/>
      <a:style>
        <a:lnRef idx="1">
          <a:schemeClr val="dk1"/>
        </a:lnRef>
        <a:fillRef idx="0">
          <a:schemeClr val="dk1"/>
        </a:fillRef>
        <a:effectRef idx="0">
          <a:schemeClr val="dk1"/>
        </a:effectRef>
        <a:fontRef idx="minor">
          <a:schemeClr val="tx1"/>
        </a:fontRef>
      </a:style>
    </a:lnDef>
    <a:txDef>
      <a:spPr>
        <a:noFill/>
      </a:spPr>
      <a:bodyPr wrap="square" lIns="0" tIns="0" rIns="0" bIns="0" rtlCol="0">
        <a:spAutoFit/>
      </a:bodyPr>
      <a:lstStyle>
        <a:defPPr algn="l">
          <a:spcAft>
            <a:spcPts val="600"/>
          </a:spcAft>
          <a:defRPr sz="1400" dirty="0">
            <a:solidFill>
              <a:schemeClr val="tx2"/>
            </a:solidFill>
          </a:defRPr>
        </a:defPPr>
      </a:lstStyle>
    </a:txDef>
  </a:objectDefaults>
  <a:extraClrSchemeLst/>
  <a:extLst>
    <a:ext uri="{05A4C25C-085E-4340-85A3-A5531E510DB2}">
      <thm15:themeFamily xmlns:thm15="http://schemas.microsoft.com/office/thememl/2012/main" name="_Vorlage.potx" id="{23294F69-6E16-4E7B-A2E4-82EBA617C704}" vid="{F1B3C019-F9EB-4A23-926F-B4A9A2635C1E}"/>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86B3805B85A60C489183F7B1A68EACE1" ma:contentTypeVersion="14" ma:contentTypeDescription="Ein neues Dokument erstellen." ma:contentTypeScope="" ma:versionID="ce14a25ef1aae65c6f9aadf7055a6a3e">
  <xsd:schema xmlns:xsd="http://www.w3.org/2001/XMLSchema" xmlns:xs="http://www.w3.org/2001/XMLSchema" xmlns:p="http://schemas.microsoft.com/office/2006/metadata/properties" xmlns:ns2="52806471-2cc8-4125-b85b-4fac380c6b8c" xmlns:ns3="be442d10-d911-4372-a859-a1514b63a75b" targetNamespace="http://schemas.microsoft.com/office/2006/metadata/properties" ma:root="true" ma:fieldsID="9aeb5df7bf1dadf4e8c6ef9cdd0a1f98" ns2:_="" ns3:_="">
    <xsd:import namespace="52806471-2cc8-4125-b85b-4fac380c6b8c"/>
    <xsd:import namespace="be442d10-d911-4372-a859-a1514b63a75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806471-2cc8-4125-b85b-4fac380c6b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97274645-6c63-4aa2-82a7-6c546a97149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e442d10-d911-4372-a859-a1514b63a75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994058b-4e19-45de-8ce1-c146260152b0}" ma:internalName="TaxCatchAll" ma:showField="CatchAllData" ma:web="be442d10-d911-4372-a859-a1514b63a7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2806471-2cc8-4125-b85b-4fac380c6b8c">
      <Terms xmlns="http://schemas.microsoft.com/office/infopath/2007/PartnerControls"/>
    </lcf76f155ced4ddcb4097134ff3c332f>
    <TaxCatchAll xmlns="be442d10-d911-4372-a859-a1514b63a75b" xsi:nil="true"/>
  </documentManagement>
</p:properties>
</file>

<file path=customXml/itemProps1.xml><?xml version="1.0" encoding="utf-8"?>
<ds:datastoreItem xmlns:ds="http://schemas.openxmlformats.org/officeDocument/2006/customXml" ds:itemID="{7A06F649-7B22-4712-A316-18410AA01FAE}"/>
</file>

<file path=customXml/itemProps2.xml><?xml version="1.0" encoding="utf-8"?>
<ds:datastoreItem xmlns:ds="http://schemas.openxmlformats.org/officeDocument/2006/customXml" ds:itemID="{D98659DD-38C4-4539-88D8-70EFA4D83168}">
  <ds:schemaRefs>
    <ds:schemaRef ds:uri="http://schemas.microsoft.com/sharepoint/v3/contenttype/forms"/>
  </ds:schemaRefs>
</ds:datastoreItem>
</file>

<file path=customXml/itemProps3.xml><?xml version="1.0" encoding="utf-8"?>
<ds:datastoreItem xmlns:ds="http://schemas.openxmlformats.org/officeDocument/2006/customXml" ds:itemID="{5934F1F9-EC40-4B3B-8A0B-3ED90A5B001C}">
  <ds:schemaRefs>
    <ds:schemaRef ds:uri="http://purl.org/dc/terms/"/>
    <ds:schemaRef ds:uri="http://purl.org/dc/elements/1.1/"/>
    <ds:schemaRef ds:uri="http://schemas.microsoft.com/office/infopath/2007/PartnerControls"/>
    <ds:schemaRef ds:uri="http://purl.org/dc/dcmitype/"/>
    <ds:schemaRef ds:uri="http://schemas.microsoft.com/office/2006/documentManagement/types"/>
    <ds:schemaRef ds:uri="80384d34-eb3f-4ea5-8351-3db51d2655f7"/>
    <ds:schemaRef ds:uri="http://schemas.openxmlformats.org/package/2006/metadata/core-properties"/>
    <ds:schemaRef ds:uri="2ee8b66d-eda1-42ab-aa04-c801b05d5baa"/>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_Vorlage</Template>
  <TotalTime>0</TotalTime>
  <Words>372</Words>
  <Application>Microsoft Office PowerPoint</Application>
  <PresentationFormat>Benutzerdefiniert</PresentationFormat>
  <Paragraphs>18</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Aptos</vt:lpstr>
      <vt:lpstr>Arial</vt:lpstr>
      <vt:lpstr>Wingdings</vt:lpstr>
      <vt:lpstr>Wingdings 2</vt:lpstr>
      <vt:lpstr>Jugend präsentiert</vt:lpstr>
      <vt:lpstr>Bringt Ordnung in eure Folie!</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Josef Beller</dc:creator>
  <cp:keywords/>
  <dc:description>generated using python-pptx</dc:description>
  <cp:lastModifiedBy>Hanna Kippenberg</cp:lastModifiedBy>
  <cp:revision>6</cp:revision>
  <dcterms:created xsi:type="dcterms:W3CDTF">2026-03-16T11:04:43Z</dcterms:created>
  <dcterms:modified xsi:type="dcterms:W3CDTF">2026-03-19T17:21:13Z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0x01010086B3805B85A60C489183F7B1A68EACE1</vt:lpwstr>
  </property>
  <property fmtid="{D5CDD505-2E9C-101B-9397-08002B2CF9AE}" pid="3" name="MediaServiceImageTags">
    <vt:lpwstr/>
  </property>
</Properties>
</file>