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61" r:id="rId5"/>
    <p:sldId id="260" r:id="rId6"/>
    <p:sldId id="262" r:id="rId7"/>
    <p:sldId id="263" r:id="rId8"/>
    <p:sldId id="264" r:id="rId9"/>
    <p:sldId id="265" r:id="rId10"/>
    <p:sldId id="266" r:id="rId11"/>
    <p:sldId id="422" r:id="rId12"/>
    <p:sldId id="423"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E3BC3-A701-A043-9F60-B3D95206EA18}" v="21" dt="2025-10-05T08:56:53.48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8"/>
    <p:restoredTop sz="70753"/>
  </p:normalViewPr>
  <p:slideViewPr>
    <p:cSldViewPr snapToGrid="0">
      <p:cViewPr>
        <p:scale>
          <a:sx n="64" d="100"/>
          <a:sy n="64" d="100"/>
        </p:scale>
        <p:origin x="1528"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utter, Jutta" userId="366a3878-dfee-4f72-a8f5-55212954f4c6" providerId="ADAL" clId="{08114FD7-D95F-58E7-85ED-ACB79B7BFFD7}"/>
    <pc:docChg chg="undo custSel addSld delSld modSld">
      <pc:chgData name="Krautter, Jutta" userId="366a3878-dfee-4f72-a8f5-55212954f4c6" providerId="ADAL" clId="{08114FD7-D95F-58E7-85ED-ACB79B7BFFD7}" dt="2025-10-05T08:56:57.501" v="101" actId="20577"/>
      <pc:docMkLst>
        <pc:docMk/>
      </pc:docMkLst>
      <pc:sldChg chg="addSp delSp modSp add del mod setBg">
        <pc:chgData name="Krautter, Jutta" userId="366a3878-dfee-4f72-a8f5-55212954f4c6" providerId="ADAL" clId="{08114FD7-D95F-58E7-85ED-ACB79B7BFFD7}" dt="2025-10-05T08:49:54.128" v="13" actId="26606"/>
        <pc:sldMkLst>
          <pc:docMk/>
          <pc:sldMk cId="1535860928" sldId="260"/>
        </pc:sldMkLst>
        <pc:spChg chg="add del mod">
          <ac:chgData name="Krautter, Jutta" userId="366a3878-dfee-4f72-a8f5-55212954f4c6" providerId="ADAL" clId="{08114FD7-D95F-58E7-85ED-ACB79B7BFFD7}" dt="2025-10-05T08:49:48.352" v="11" actId="478"/>
          <ac:spMkLst>
            <pc:docMk/>
            <pc:sldMk cId="1535860928" sldId="260"/>
            <ac:spMk id="3" creationId="{1B00305B-6135-57B6-B5E4-A20254736262}"/>
          </ac:spMkLst>
        </pc:spChg>
        <pc:spChg chg="del">
          <ac:chgData name="Krautter, Jutta" userId="366a3878-dfee-4f72-a8f5-55212954f4c6" providerId="ADAL" clId="{08114FD7-D95F-58E7-85ED-ACB79B7BFFD7}" dt="2025-10-05T08:49:52.574" v="12" actId="478"/>
          <ac:spMkLst>
            <pc:docMk/>
            <pc:sldMk cId="1535860928" sldId="260"/>
            <ac:spMk id="7" creationId="{90E7F4F1-3C81-9318-14F6-123C346EDD8A}"/>
          </ac:spMkLst>
        </pc:spChg>
        <pc:spChg chg="add">
          <ac:chgData name="Krautter, Jutta" userId="366a3878-dfee-4f72-a8f5-55212954f4c6" providerId="ADAL" clId="{08114FD7-D95F-58E7-85ED-ACB79B7BFFD7}" dt="2025-10-05T08:49:54.128" v="13" actId="26606"/>
          <ac:spMkLst>
            <pc:docMk/>
            <pc:sldMk cId="1535860928" sldId="260"/>
            <ac:spMk id="9" creationId="{42A4FC2C-047E-45A5-965D-8E1E3BF09BC6}"/>
          </ac:spMkLst>
        </pc:spChg>
        <pc:picChg chg="add mod">
          <ac:chgData name="Krautter, Jutta" userId="366a3878-dfee-4f72-a8f5-55212954f4c6" providerId="ADAL" clId="{08114FD7-D95F-58E7-85ED-ACB79B7BFFD7}" dt="2025-10-05T08:49:54.128" v="13" actId="26606"/>
          <ac:picMkLst>
            <pc:docMk/>
            <pc:sldMk cId="1535860928" sldId="260"/>
            <ac:picMk id="4" creationId="{BA679093-368F-27E2-D515-2B2413057DE8}"/>
          </ac:picMkLst>
        </pc:picChg>
        <pc:picChg chg="del">
          <ac:chgData name="Krautter, Jutta" userId="366a3878-dfee-4f72-a8f5-55212954f4c6" providerId="ADAL" clId="{08114FD7-D95F-58E7-85ED-ACB79B7BFFD7}" dt="2025-10-05T08:49:36.673" v="9" actId="478"/>
          <ac:picMkLst>
            <pc:docMk/>
            <pc:sldMk cId="1535860928" sldId="260"/>
            <ac:picMk id="5" creationId="{89D28999-BFC7-8688-14CD-566747C391BA}"/>
          </ac:picMkLst>
        </pc:picChg>
      </pc:sldChg>
      <pc:sldChg chg="addSp delSp modSp add del mod setBg">
        <pc:chgData name="Krautter, Jutta" userId="366a3878-dfee-4f72-a8f5-55212954f4c6" providerId="ADAL" clId="{08114FD7-D95F-58E7-85ED-ACB79B7BFFD7}" dt="2025-10-05T08:50:04.902" v="14" actId="26606"/>
        <pc:sldMkLst>
          <pc:docMk/>
          <pc:sldMk cId="2350779979" sldId="261"/>
        </pc:sldMkLst>
        <pc:spChg chg="del">
          <ac:chgData name="Krautter, Jutta" userId="366a3878-dfee-4f72-a8f5-55212954f4c6" providerId="ADAL" clId="{08114FD7-D95F-58E7-85ED-ACB79B7BFFD7}" dt="2025-10-05T08:50:04.902" v="14" actId="26606"/>
          <ac:spMkLst>
            <pc:docMk/>
            <pc:sldMk cId="2350779979" sldId="261"/>
            <ac:spMk id="2" creationId="{3027071F-C0F1-BA4B-ADB5-A871FD4F3431}"/>
          </ac:spMkLst>
        </pc:spChg>
        <pc:spChg chg="add del mod">
          <ac:chgData name="Krautter, Jutta" userId="366a3878-dfee-4f72-a8f5-55212954f4c6" providerId="ADAL" clId="{08114FD7-D95F-58E7-85ED-ACB79B7BFFD7}" dt="2025-10-05T08:50:04.902" v="14" actId="26606"/>
          <ac:spMkLst>
            <pc:docMk/>
            <pc:sldMk cId="2350779979" sldId="261"/>
            <ac:spMk id="4" creationId="{8711F7A1-4892-4567-8B0D-4925B37568E6}"/>
          </ac:spMkLst>
        </pc:spChg>
        <pc:spChg chg="del">
          <ac:chgData name="Krautter, Jutta" userId="366a3878-dfee-4f72-a8f5-55212954f4c6" providerId="ADAL" clId="{08114FD7-D95F-58E7-85ED-ACB79B7BFFD7}" dt="2025-10-05T08:48:18.996" v="6" actId="478"/>
          <ac:spMkLst>
            <pc:docMk/>
            <pc:sldMk cId="2350779979" sldId="261"/>
            <ac:spMk id="7" creationId="{26010288-1F6E-04A2-4EE3-B54335041DAD}"/>
          </ac:spMkLst>
        </pc:spChg>
        <pc:spChg chg="add">
          <ac:chgData name="Krautter, Jutta" userId="366a3878-dfee-4f72-a8f5-55212954f4c6" providerId="ADAL" clId="{08114FD7-D95F-58E7-85ED-ACB79B7BFFD7}" dt="2025-10-05T08:50:04.902" v="14" actId="26606"/>
          <ac:spMkLst>
            <pc:docMk/>
            <pc:sldMk cId="2350779979" sldId="261"/>
            <ac:spMk id="11" creationId="{42A4FC2C-047E-45A5-965D-8E1E3BF09BC6}"/>
          </ac:spMkLst>
        </pc:spChg>
        <pc:picChg chg="del">
          <ac:chgData name="Krautter, Jutta" userId="366a3878-dfee-4f72-a8f5-55212954f4c6" providerId="ADAL" clId="{08114FD7-D95F-58E7-85ED-ACB79B7BFFD7}" dt="2025-10-05T08:48:14.677" v="4" actId="478"/>
          <ac:picMkLst>
            <pc:docMk/>
            <pc:sldMk cId="2350779979" sldId="261"/>
            <ac:picMk id="5" creationId="{3288F425-1BD4-8358-C76F-00AFF5CE689B}"/>
          </ac:picMkLst>
        </pc:picChg>
        <pc:picChg chg="add mod">
          <ac:chgData name="Krautter, Jutta" userId="366a3878-dfee-4f72-a8f5-55212954f4c6" providerId="ADAL" clId="{08114FD7-D95F-58E7-85ED-ACB79B7BFFD7}" dt="2025-10-05T08:50:04.902" v="14" actId="26606"/>
          <ac:picMkLst>
            <pc:docMk/>
            <pc:sldMk cId="2350779979" sldId="261"/>
            <ac:picMk id="6" creationId="{A5EC5F60-5D60-CAE2-F078-37ADAA6DE74D}"/>
          </ac:picMkLst>
        </pc:picChg>
      </pc:sldChg>
      <pc:sldChg chg="addSp delSp modSp mod setBg">
        <pc:chgData name="Krautter, Jutta" userId="366a3878-dfee-4f72-a8f5-55212954f4c6" providerId="ADAL" clId="{08114FD7-D95F-58E7-85ED-ACB79B7BFFD7}" dt="2025-10-05T08:54:06.979" v="66" actId="26606"/>
        <pc:sldMkLst>
          <pc:docMk/>
          <pc:sldMk cId="422366814" sldId="262"/>
        </pc:sldMkLst>
        <pc:spChg chg="add del mod">
          <ac:chgData name="Krautter, Jutta" userId="366a3878-dfee-4f72-a8f5-55212954f4c6" providerId="ADAL" clId="{08114FD7-D95F-58E7-85ED-ACB79B7BFFD7}" dt="2025-10-05T08:53:27.982" v="57" actId="478"/>
          <ac:spMkLst>
            <pc:docMk/>
            <pc:sldMk cId="422366814" sldId="262"/>
            <ac:spMk id="3" creationId="{D8AD04FA-7522-D439-E841-6CA2EB0FAD6F}"/>
          </ac:spMkLst>
        </pc:spChg>
        <pc:spChg chg="add del mod ord">
          <ac:chgData name="Krautter, Jutta" userId="366a3878-dfee-4f72-a8f5-55212954f4c6" providerId="ADAL" clId="{08114FD7-D95F-58E7-85ED-ACB79B7BFFD7}" dt="2025-10-05T08:54:05.206" v="64" actId="478"/>
          <ac:spMkLst>
            <pc:docMk/>
            <pc:sldMk cId="422366814" sldId="262"/>
            <ac:spMk id="6" creationId="{0EA68298-B642-6F40-9460-3E601493C471}"/>
          </ac:spMkLst>
        </pc:spChg>
        <pc:spChg chg="add">
          <ac:chgData name="Krautter, Jutta" userId="366a3878-dfee-4f72-a8f5-55212954f4c6" providerId="ADAL" clId="{08114FD7-D95F-58E7-85ED-ACB79B7BFFD7}" dt="2025-10-05T08:54:06.979" v="66" actId="26606"/>
          <ac:spMkLst>
            <pc:docMk/>
            <pc:sldMk cId="422366814" sldId="262"/>
            <ac:spMk id="9" creationId="{42A4FC2C-047E-45A5-965D-8E1E3BF09BC6}"/>
          </ac:spMkLst>
        </pc:spChg>
        <pc:spChg chg="add del">
          <ac:chgData name="Krautter, Jutta" userId="366a3878-dfee-4f72-a8f5-55212954f4c6" providerId="ADAL" clId="{08114FD7-D95F-58E7-85ED-ACB79B7BFFD7}" dt="2025-10-05T08:53:43.036" v="60" actId="26606"/>
          <ac:spMkLst>
            <pc:docMk/>
            <pc:sldMk cId="422366814" sldId="262"/>
            <ac:spMk id="11" creationId="{327D73B4-9F5C-4A64-A179-51B9500CB8B5}"/>
          </ac:spMkLst>
        </pc:spChg>
        <pc:spChg chg="add del">
          <ac:chgData name="Krautter, Jutta" userId="366a3878-dfee-4f72-a8f5-55212954f4c6" providerId="ADAL" clId="{08114FD7-D95F-58E7-85ED-ACB79B7BFFD7}" dt="2025-10-05T08:53:43.036" v="60" actId="26606"/>
          <ac:spMkLst>
            <pc:docMk/>
            <pc:sldMk cId="422366814" sldId="262"/>
            <ac:spMk id="13" creationId="{C1F06963-6374-4B48-844F-071A9BAAAE02}"/>
          </ac:spMkLst>
        </pc:spChg>
        <pc:spChg chg="add del">
          <ac:chgData name="Krautter, Jutta" userId="366a3878-dfee-4f72-a8f5-55212954f4c6" providerId="ADAL" clId="{08114FD7-D95F-58E7-85ED-ACB79B7BFFD7}" dt="2025-10-05T08:53:43.036" v="60" actId="26606"/>
          <ac:spMkLst>
            <pc:docMk/>
            <pc:sldMk cId="422366814" sldId="262"/>
            <ac:spMk id="15" creationId="{6CB927A4-E432-4310-9CD5-E89FF5063179}"/>
          </ac:spMkLst>
        </pc:spChg>
        <pc:spChg chg="add del">
          <ac:chgData name="Krautter, Jutta" userId="366a3878-dfee-4f72-a8f5-55212954f4c6" providerId="ADAL" clId="{08114FD7-D95F-58E7-85ED-ACB79B7BFFD7}" dt="2025-10-05T08:53:43.036" v="60" actId="26606"/>
          <ac:spMkLst>
            <pc:docMk/>
            <pc:sldMk cId="422366814" sldId="262"/>
            <ac:spMk id="17" creationId="{1453BF6C-B012-48B7-B4E8-6D7AC7C27D02}"/>
          </ac:spMkLst>
        </pc:spChg>
        <pc:spChg chg="add del">
          <ac:chgData name="Krautter, Jutta" userId="366a3878-dfee-4f72-a8f5-55212954f4c6" providerId="ADAL" clId="{08114FD7-D95F-58E7-85ED-ACB79B7BFFD7}" dt="2025-10-05T08:53:43.036" v="60" actId="26606"/>
          <ac:spMkLst>
            <pc:docMk/>
            <pc:sldMk cId="422366814" sldId="262"/>
            <ac:spMk id="19" creationId="{E3020543-B24B-4EC4-8FFC-8DD88EEA91A8}"/>
          </ac:spMkLst>
        </pc:spChg>
        <pc:picChg chg="add del mod">
          <ac:chgData name="Krautter, Jutta" userId="366a3878-dfee-4f72-a8f5-55212954f4c6" providerId="ADAL" clId="{08114FD7-D95F-58E7-85ED-ACB79B7BFFD7}" dt="2025-10-05T08:54:06.979" v="66" actId="26606"/>
          <ac:picMkLst>
            <pc:docMk/>
            <pc:sldMk cId="422366814" sldId="262"/>
            <ac:picMk id="4" creationId="{E4C59813-3CA3-BA41-823D-607228754AFD}"/>
          </ac:picMkLst>
        </pc:picChg>
        <pc:picChg chg="del">
          <ac:chgData name="Krautter, Jutta" userId="366a3878-dfee-4f72-a8f5-55212954f4c6" providerId="ADAL" clId="{08114FD7-D95F-58E7-85ED-ACB79B7BFFD7}" dt="2025-10-05T08:53:25.371" v="56" actId="478"/>
          <ac:picMkLst>
            <pc:docMk/>
            <pc:sldMk cId="422366814" sldId="262"/>
            <ac:picMk id="5" creationId="{1A48E313-2236-C823-3E8D-026FABF109D9}"/>
          </ac:picMkLst>
        </pc:picChg>
        <pc:cxnChg chg="add del">
          <ac:chgData name="Krautter, Jutta" userId="366a3878-dfee-4f72-a8f5-55212954f4c6" providerId="ADAL" clId="{08114FD7-D95F-58E7-85ED-ACB79B7BFFD7}" dt="2025-10-05T08:53:43.036" v="60" actId="26606"/>
          <ac:cxnSpMkLst>
            <pc:docMk/>
            <pc:sldMk cId="422366814" sldId="262"/>
            <ac:cxnSpMk id="21" creationId="{C49DA8F6-BCC1-4447-B54C-57856834B94B}"/>
          </ac:cxnSpMkLst>
        </pc:cxnChg>
      </pc:sldChg>
      <pc:sldChg chg="modSp add mod">
        <pc:chgData name="Krautter, Jutta" userId="366a3878-dfee-4f72-a8f5-55212954f4c6" providerId="ADAL" clId="{08114FD7-D95F-58E7-85ED-ACB79B7BFFD7}" dt="2025-10-05T08:56:03.301" v="93" actId="108"/>
        <pc:sldMkLst>
          <pc:docMk/>
          <pc:sldMk cId="1627178665" sldId="422"/>
        </pc:sldMkLst>
        <pc:spChg chg="mod">
          <ac:chgData name="Krautter, Jutta" userId="366a3878-dfee-4f72-a8f5-55212954f4c6" providerId="ADAL" clId="{08114FD7-D95F-58E7-85ED-ACB79B7BFFD7}" dt="2025-10-05T08:56:03.301" v="93" actId="108"/>
          <ac:spMkLst>
            <pc:docMk/>
            <pc:sldMk cId="1627178665" sldId="422"/>
            <ac:spMk id="4" creationId="{A8EAE613-29F4-02B0-B793-E7F8FDDACA62}"/>
          </ac:spMkLst>
        </pc:spChg>
      </pc:sldChg>
      <pc:sldChg chg="modSp add mod">
        <pc:chgData name="Krautter, Jutta" userId="366a3878-dfee-4f72-a8f5-55212954f4c6" providerId="ADAL" clId="{08114FD7-D95F-58E7-85ED-ACB79B7BFFD7}" dt="2025-10-05T08:56:57.501" v="101" actId="20577"/>
        <pc:sldMkLst>
          <pc:docMk/>
          <pc:sldMk cId="3618684251" sldId="423"/>
        </pc:sldMkLst>
        <pc:spChg chg="mod">
          <ac:chgData name="Krautter, Jutta" userId="366a3878-dfee-4f72-a8f5-55212954f4c6" providerId="ADAL" clId="{08114FD7-D95F-58E7-85ED-ACB79B7BFFD7}" dt="2025-10-05T08:56:57.501" v="101" actId="20577"/>
          <ac:spMkLst>
            <pc:docMk/>
            <pc:sldMk cId="3618684251" sldId="423"/>
            <ac:spMk id="4" creationId="{903F48A2-F65E-BBEB-8506-D1DE127D13AD}"/>
          </ac:spMkLst>
        </pc:spChg>
      </pc:sldChg>
    </pc:docChg>
  </pc:docChgLst>
  <pc:docChgLst>
    <pc:chgData name="Krautter, Jutta" userId="366a3878-dfee-4f72-a8f5-55212954f4c6" providerId="ADAL" clId="{12040212-82A4-7D4A-9C80-6E67FF941170}"/>
    <pc:docChg chg="undo custSel addSld modSld">
      <pc:chgData name="Krautter, Jutta" userId="366a3878-dfee-4f72-a8f5-55212954f4c6" providerId="ADAL" clId="{12040212-82A4-7D4A-9C80-6E67FF941170}" dt="2025-09-22T18:18:01.136" v="42" actId="26606"/>
      <pc:docMkLst>
        <pc:docMk/>
      </pc:docMkLst>
      <pc:sldChg chg="addSp delSp modSp new mod setBg modNotesTx">
        <pc:chgData name="Krautter, Jutta" userId="366a3878-dfee-4f72-a8f5-55212954f4c6" providerId="ADAL" clId="{12040212-82A4-7D4A-9C80-6E67FF941170}" dt="2025-09-22T18:07:24.102" v="5" actId="26606"/>
        <pc:sldMkLst>
          <pc:docMk/>
          <pc:sldMk cId="1235619275" sldId="263"/>
        </pc:sldMkLst>
        <pc:spChg chg="add">
          <ac:chgData name="Krautter, Jutta" userId="366a3878-dfee-4f72-a8f5-55212954f4c6" providerId="ADAL" clId="{12040212-82A4-7D4A-9C80-6E67FF941170}" dt="2025-09-22T18:07:24.102" v="5" actId="26606"/>
          <ac:spMkLst>
            <pc:docMk/>
            <pc:sldMk cId="1235619275" sldId="263"/>
            <ac:spMk id="10" creationId="{42A4FC2C-047E-45A5-965D-8E1E3BF09BC6}"/>
          </ac:spMkLst>
        </pc:spChg>
        <pc:picChg chg="add mod">
          <ac:chgData name="Krautter, Jutta" userId="366a3878-dfee-4f72-a8f5-55212954f4c6" providerId="ADAL" clId="{12040212-82A4-7D4A-9C80-6E67FF941170}" dt="2025-09-22T18:07:24.102" v="5" actId="26606"/>
          <ac:picMkLst>
            <pc:docMk/>
            <pc:sldMk cId="1235619275" sldId="263"/>
            <ac:picMk id="5" creationId="{80FDD234-3E47-67F5-E171-C84E9DC1D7C9}"/>
          </ac:picMkLst>
        </pc:picChg>
      </pc:sldChg>
      <pc:sldChg chg="addSp delSp modSp new mod setBg modNotesTx">
        <pc:chgData name="Krautter, Jutta" userId="366a3878-dfee-4f72-a8f5-55212954f4c6" providerId="ADAL" clId="{12040212-82A4-7D4A-9C80-6E67FF941170}" dt="2025-09-22T18:13:32.588" v="20" actId="20577"/>
        <pc:sldMkLst>
          <pc:docMk/>
          <pc:sldMk cId="2397269358" sldId="264"/>
        </pc:sldMkLst>
        <pc:spChg chg="add">
          <ac:chgData name="Krautter, Jutta" userId="366a3878-dfee-4f72-a8f5-55212954f4c6" providerId="ADAL" clId="{12040212-82A4-7D4A-9C80-6E67FF941170}" dt="2025-09-22T18:13:15.392" v="16" actId="26606"/>
          <ac:spMkLst>
            <pc:docMk/>
            <pc:sldMk cId="2397269358" sldId="264"/>
            <ac:spMk id="25" creationId="{32BC26D8-82FB-445E-AA49-62A77D7C1EE0}"/>
          </ac:spMkLst>
        </pc:spChg>
        <pc:spChg chg="add">
          <ac:chgData name="Krautter, Jutta" userId="366a3878-dfee-4f72-a8f5-55212954f4c6" providerId="ADAL" clId="{12040212-82A4-7D4A-9C80-6E67FF941170}" dt="2025-09-22T18:13:15.392" v="16" actId="26606"/>
          <ac:spMkLst>
            <pc:docMk/>
            <pc:sldMk cId="2397269358" sldId="264"/>
            <ac:spMk id="26" creationId="{CB44330D-EA18-4254-AA95-EB49948539B8}"/>
          </ac:spMkLst>
        </pc:spChg>
        <pc:picChg chg="add mod">
          <ac:chgData name="Krautter, Jutta" userId="366a3878-dfee-4f72-a8f5-55212954f4c6" providerId="ADAL" clId="{12040212-82A4-7D4A-9C80-6E67FF941170}" dt="2025-09-22T18:13:28.528" v="18" actId="27614"/>
          <ac:picMkLst>
            <pc:docMk/>
            <pc:sldMk cId="2397269358" sldId="264"/>
            <ac:picMk id="4" creationId="{1A0F849A-FDD9-DDC0-A12E-A06D700271D9}"/>
          </ac:picMkLst>
        </pc:picChg>
      </pc:sldChg>
      <pc:sldChg chg="addSp delSp modSp new mod setBg modNotesTx">
        <pc:chgData name="Krautter, Jutta" userId="366a3878-dfee-4f72-a8f5-55212954f4c6" providerId="ADAL" clId="{12040212-82A4-7D4A-9C80-6E67FF941170}" dt="2025-09-22T18:15:33.001" v="27" actId="20577"/>
        <pc:sldMkLst>
          <pc:docMk/>
          <pc:sldMk cId="1654954211" sldId="265"/>
        </pc:sldMkLst>
        <pc:spChg chg="add">
          <ac:chgData name="Krautter, Jutta" userId="366a3878-dfee-4f72-a8f5-55212954f4c6" providerId="ADAL" clId="{12040212-82A4-7D4A-9C80-6E67FF941170}" dt="2025-09-22T18:15:22.771" v="25" actId="26606"/>
          <ac:spMkLst>
            <pc:docMk/>
            <pc:sldMk cId="1654954211" sldId="265"/>
            <ac:spMk id="10" creationId="{42A4FC2C-047E-45A5-965D-8E1E3BF09BC6}"/>
          </ac:spMkLst>
        </pc:spChg>
        <pc:picChg chg="add mod">
          <ac:chgData name="Krautter, Jutta" userId="366a3878-dfee-4f72-a8f5-55212954f4c6" providerId="ADAL" clId="{12040212-82A4-7D4A-9C80-6E67FF941170}" dt="2025-09-22T18:15:22.771" v="25" actId="26606"/>
          <ac:picMkLst>
            <pc:docMk/>
            <pc:sldMk cId="1654954211" sldId="265"/>
            <ac:picMk id="5" creationId="{50E1FD2D-6BEC-74AA-18A8-166D2E3722A1}"/>
          </ac:picMkLst>
        </pc:picChg>
      </pc:sldChg>
      <pc:sldChg chg="addSp delSp modSp new mod setBg modNotesTx">
        <pc:chgData name="Krautter, Jutta" userId="366a3878-dfee-4f72-a8f5-55212954f4c6" providerId="ADAL" clId="{12040212-82A4-7D4A-9C80-6E67FF941170}" dt="2025-09-22T18:18:01.136" v="42" actId="26606"/>
        <pc:sldMkLst>
          <pc:docMk/>
          <pc:sldMk cId="562788904" sldId="266"/>
        </pc:sldMkLst>
        <pc:spChg chg="add">
          <ac:chgData name="Krautter, Jutta" userId="366a3878-dfee-4f72-a8f5-55212954f4c6" providerId="ADAL" clId="{12040212-82A4-7D4A-9C80-6E67FF941170}" dt="2025-09-22T18:18:01.136" v="42" actId="26606"/>
          <ac:spMkLst>
            <pc:docMk/>
            <pc:sldMk cId="562788904" sldId="266"/>
            <ac:spMk id="23" creationId="{0B761509-3B9A-49A6-A84B-C3D86811697D}"/>
          </ac:spMkLst>
        </pc:spChg>
        <pc:spChg chg="add">
          <ac:chgData name="Krautter, Jutta" userId="366a3878-dfee-4f72-a8f5-55212954f4c6" providerId="ADAL" clId="{12040212-82A4-7D4A-9C80-6E67FF941170}" dt="2025-09-22T18:18:01.136" v="42" actId="26606"/>
          <ac:spMkLst>
            <pc:docMk/>
            <pc:sldMk cId="562788904" sldId="266"/>
            <ac:spMk id="24" creationId="{91DE43FD-EB47-414A-B0AB-169B0FFFA527}"/>
          </ac:spMkLst>
        </pc:spChg>
        <pc:grpChg chg="add">
          <ac:chgData name="Krautter, Jutta" userId="366a3878-dfee-4f72-a8f5-55212954f4c6" providerId="ADAL" clId="{12040212-82A4-7D4A-9C80-6E67FF941170}" dt="2025-09-22T18:18:01.136" v="42" actId="26606"/>
          <ac:grpSpMkLst>
            <pc:docMk/>
            <pc:sldMk cId="562788904" sldId="266"/>
            <ac:grpSpMk id="25" creationId="{58495BCC-CE77-4CC2-952E-846F41119FD5}"/>
          </ac:grpSpMkLst>
        </pc:grpChg>
        <pc:picChg chg="add mod">
          <ac:chgData name="Krautter, Jutta" userId="366a3878-dfee-4f72-a8f5-55212954f4c6" providerId="ADAL" clId="{12040212-82A4-7D4A-9C80-6E67FF941170}" dt="2025-09-22T18:18:01.136" v="42" actId="26606"/>
          <ac:picMkLst>
            <pc:docMk/>
            <pc:sldMk cId="562788904" sldId="266"/>
            <ac:picMk id="5" creationId="{ACDE3704-51B5-04D2-DF6C-743BA9F214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13AB1-03CC-7744-9244-66D4DB25BA83}" type="datetimeFigureOut">
              <a:rPr lang="de-DE" smtClean="0"/>
              <a:t>05.10.25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A52B6-40D4-CD4A-9FB1-D96375D80B3C}" type="slidenum">
              <a:rPr lang="de-DE" smtClean="0"/>
              <a:t>‹Nr.›</a:t>
            </a:fld>
            <a:endParaRPr lang="de-DE"/>
          </a:p>
        </p:txBody>
      </p:sp>
    </p:spTree>
    <p:extLst>
      <p:ext uri="{BB962C8B-B14F-4D97-AF65-F5344CB8AC3E}">
        <p14:creationId xmlns:p14="http://schemas.microsoft.com/office/powerpoint/2010/main" val="359924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„Fotografie eines grünen Blattes im Sonnenlicht, Makroaufnahme, natürliche Farben, realistischer Stil, botanische Nahaufnahme.“</a:t>
            </a:r>
          </a:p>
        </p:txBody>
      </p:sp>
      <p:sp>
        <p:nvSpPr>
          <p:cNvPr id="4" name="Foliennummernplatzhalter 3"/>
          <p:cNvSpPr>
            <a:spLocks noGrp="1"/>
          </p:cNvSpPr>
          <p:nvPr>
            <p:ph type="sldNum" sz="quarter" idx="5"/>
          </p:nvPr>
        </p:nvSpPr>
        <p:spPr/>
        <p:txBody>
          <a:bodyPr/>
          <a:lstStyle/>
          <a:p>
            <a:fld id="{E89A52B6-40D4-CD4A-9FB1-D96375D80B3C}" type="slidenum">
              <a:rPr lang="de-DE" smtClean="0"/>
              <a:t>4</a:t>
            </a:fld>
            <a:endParaRPr lang="de-DE"/>
          </a:p>
        </p:txBody>
      </p:sp>
    </p:spTree>
    <p:extLst>
      <p:ext uri="{BB962C8B-B14F-4D97-AF65-F5344CB8AC3E}">
        <p14:creationId xmlns:p14="http://schemas.microsoft.com/office/powerpoint/2010/main" val="234886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„Wissenschaftliche schematische Zeichnung der Photosynthese: Chloroplast mit Licht- und Dunkelreaktion, einfache Pfeile für Energie- und Stoffflüsse, klare Beschriftungen, lehrbuchartiger Stil, Vektorgrafik.“</a:t>
            </a:r>
          </a:p>
        </p:txBody>
      </p:sp>
      <p:sp>
        <p:nvSpPr>
          <p:cNvPr id="4" name="Foliennummernplatzhalter 3"/>
          <p:cNvSpPr>
            <a:spLocks noGrp="1"/>
          </p:cNvSpPr>
          <p:nvPr>
            <p:ph type="sldNum" sz="quarter" idx="5"/>
          </p:nvPr>
        </p:nvSpPr>
        <p:spPr/>
        <p:txBody>
          <a:bodyPr/>
          <a:lstStyle/>
          <a:p>
            <a:fld id="{E89A52B6-40D4-CD4A-9FB1-D96375D80B3C}" type="slidenum">
              <a:rPr lang="de-DE" smtClean="0"/>
              <a:t>5</a:t>
            </a:fld>
            <a:endParaRPr lang="de-DE"/>
          </a:p>
        </p:txBody>
      </p:sp>
    </p:spTree>
    <p:extLst>
      <p:ext uri="{BB962C8B-B14F-4D97-AF65-F5344CB8AC3E}">
        <p14:creationId xmlns:p14="http://schemas.microsoft.com/office/powerpoint/2010/main" val="216295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Minimalistische Piktogramm-Grafik zur Photosynthese: Sonne → Pflanze → Sauerstoff-Symbol. Flache Icons, klare Linien, einfache Formen, kein Text, Infografik-Stil.“ </a:t>
            </a:r>
          </a:p>
        </p:txBody>
      </p:sp>
      <p:sp>
        <p:nvSpPr>
          <p:cNvPr id="4" name="Foliennummernplatzhalter 3"/>
          <p:cNvSpPr>
            <a:spLocks noGrp="1"/>
          </p:cNvSpPr>
          <p:nvPr>
            <p:ph type="sldNum" sz="quarter" idx="5"/>
          </p:nvPr>
        </p:nvSpPr>
        <p:spPr/>
        <p:txBody>
          <a:bodyPr/>
          <a:lstStyle/>
          <a:p>
            <a:fld id="{E89A52B6-40D4-CD4A-9FB1-D96375D80B3C}" type="slidenum">
              <a:rPr lang="de-DE" smtClean="0"/>
              <a:t>6</a:t>
            </a:fld>
            <a:endParaRPr lang="de-DE"/>
          </a:p>
        </p:txBody>
      </p:sp>
    </p:spTree>
    <p:extLst>
      <p:ext uri="{BB962C8B-B14F-4D97-AF65-F5344CB8AC3E}">
        <p14:creationId xmlns:p14="http://schemas.microsoft.com/office/powerpoint/2010/main" val="21803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„Infografik zur Photosynthese: einfache Balken oder Kreisdiagramme mit Daten zu CO₂-Aufnahme und O₂-Produktion von Pflanzen. Moderne Infografik, minimalistisch, klare Farben, lesbare Zahlen, stilisierte Icons von Bäumen und CO₂-Molekülen.“</a:t>
            </a:r>
          </a:p>
        </p:txBody>
      </p:sp>
      <p:sp>
        <p:nvSpPr>
          <p:cNvPr id="4" name="Foliennummernplatzhalter 3"/>
          <p:cNvSpPr>
            <a:spLocks noGrp="1"/>
          </p:cNvSpPr>
          <p:nvPr>
            <p:ph type="sldNum" sz="quarter" idx="5"/>
          </p:nvPr>
        </p:nvSpPr>
        <p:spPr/>
        <p:txBody>
          <a:bodyPr/>
          <a:lstStyle/>
          <a:p>
            <a:fld id="{E89A52B6-40D4-CD4A-9FB1-D96375D80B3C}" type="slidenum">
              <a:rPr lang="de-DE" smtClean="0"/>
              <a:t>7</a:t>
            </a:fld>
            <a:endParaRPr lang="de-DE"/>
          </a:p>
        </p:txBody>
      </p:sp>
    </p:spTree>
    <p:extLst>
      <p:ext uri="{BB962C8B-B14F-4D97-AF65-F5344CB8AC3E}">
        <p14:creationId xmlns:p14="http://schemas.microsoft.com/office/powerpoint/2010/main" val="166620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89A52B6-40D4-CD4A-9FB1-D96375D80B3C}" type="slidenum">
              <a:rPr lang="de-DE" smtClean="0"/>
              <a:t>9</a:t>
            </a:fld>
            <a:endParaRPr lang="de-DE"/>
          </a:p>
        </p:txBody>
      </p:sp>
    </p:spTree>
    <p:extLst>
      <p:ext uri="{BB962C8B-B14F-4D97-AF65-F5344CB8AC3E}">
        <p14:creationId xmlns:p14="http://schemas.microsoft.com/office/powerpoint/2010/main" val="166908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BFE9D-1D83-92DA-A24F-FF3EE89395B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097A9BF-9F55-72DF-B16E-8DD140DC7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7ABFDF4-8A71-0997-F57B-BDF094536DF3}"/>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5" name="Fußzeilenplatzhalter 4">
            <a:extLst>
              <a:ext uri="{FF2B5EF4-FFF2-40B4-BE49-F238E27FC236}">
                <a16:creationId xmlns:a16="http://schemas.microsoft.com/office/drawing/2014/main" id="{BFF1EF41-0929-87CE-E78C-CB21CDA45A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D32A2B-8284-FBD2-E9FB-EC9D6CA3414A}"/>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2541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00B72-6928-BB53-6939-B309172B676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8FF1A71-0FEE-FA1D-F117-6859B6C52CD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6D7A86-03AD-02D9-78E7-7EFB0A380EB5}"/>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5" name="Fußzeilenplatzhalter 4">
            <a:extLst>
              <a:ext uri="{FF2B5EF4-FFF2-40B4-BE49-F238E27FC236}">
                <a16:creationId xmlns:a16="http://schemas.microsoft.com/office/drawing/2014/main" id="{52B6D69B-CEB8-7B43-C29E-D1CC3E60CF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4EE048B-F585-77CA-4A78-611B709951D3}"/>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352204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883409-7D72-CA13-9BFC-D8242ECCE88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4FD7233-6C20-54A5-21E4-46262170D3A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111FF6-752F-F7BA-E80D-9EEEE50889E5}"/>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5" name="Fußzeilenplatzhalter 4">
            <a:extLst>
              <a:ext uri="{FF2B5EF4-FFF2-40B4-BE49-F238E27FC236}">
                <a16:creationId xmlns:a16="http://schemas.microsoft.com/office/drawing/2014/main" id="{9A56670B-B94F-D4D7-5EB0-7DC3642549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9FBF93-ADFB-6111-2D64-FA3B3606CC14}"/>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87889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C9CD2-56F0-916D-82E4-1AD9D3FDA37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99D371A-C9F2-E029-09AA-6745A27C5A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49009C-89E7-0805-C016-65CF14B87161}"/>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5" name="Fußzeilenplatzhalter 4">
            <a:extLst>
              <a:ext uri="{FF2B5EF4-FFF2-40B4-BE49-F238E27FC236}">
                <a16:creationId xmlns:a16="http://schemas.microsoft.com/office/drawing/2014/main" id="{24C79B56-D12D-8A89-1DBC-F38A8B8C2E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EAB365C-4735-A0F1-F839-4DBF016F1546}"/>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31270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56540-0274-B6C6-C8FC-7C8EB37366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4241B2A-8F33-AD3D-B86C-D7A6E9317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7A57BF8-68D7-BD89-FF28-A960CB428878}"/>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5" name="Fußzeilenplatzhalter 4">
            <a:extLst>
              <a:ext uri="{FF2B5EF4-FFF2-40B4-BE49-F238E27FC236}">
                <a16:creationId xmlns:a16="http://schemas.microsoft.com/office/drawing/2014/main" id="{EF31D099-D3BA-F2D0-A546-42C594A92AC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4385D78-DAB8-F95B-FFEF-5334BAFDA107}"/>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74236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11837-3BD4-9BED-3C9B-3741D7E219C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A10458-B5CE-5E30-808A-59F6FF66B0E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27FF807-A81C-A0DA-2092-90DE982FA55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7D08966-ACFC-E9A1-D955-8569BD95EEC0}"/>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6" name="Fußzeilenplatzhalter 5">
            <a:extLst>
              <a:ext uri="{FF2B5EF4-FFF2-40B4-BE49-F238E27FC236}">
                <a16:creationId xmlns:a16="http://schemas.microsoft.com/office/drawing/2014/main" id="{6D59C5A9-E2EB-976D-2C6A-8C05DB88B94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1F73993-4ABA-7803-66D5-3B2210860EE0}"/>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428523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7D97D8-F169-9CE3-D5FB-CDF4760988A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47CB4E8-5335-7C06-8EFE-15F9DFDA3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F8E38D8-734E-5705-D1C2-83762CF0054A}"/>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A84131A-424B-0DF3-6134-297EC2B58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AF1766D-F93F-DB58-0BA6-5F24996C282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0C9172C-B645-90A5-A347-1EE6F3DA68E7}"/>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8" name="Fußzeilenplatzhalter 7">
            <a:extLst>
              <a:ext uri="{FF2B5EF4-FFF2-40B4-BE49-F238E27FC236}">
                <a16:creationId xmlns:a16="http://schemas.microsoft.com/office/drawing/2014/main" id="{A0C792DF-2D8C-EA90-E603-7C4E9E630C2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6144D48-D990-E7AC-66E9-5F53E24506D2}"/>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142240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72E29-9333-66CB-CCEC-E07ABCA5D23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64C7922-D9E4-C8D7-B3C2-04C600E88960}"/>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4" name="Fußzeilenplatzhalter 3">
            <a:extLst>
              <a:ext uri="{FF2B5EF4-FFF2-40B4-BE49-F238E27FC236}">
                <a16:creationId xmlns:a16="http://schemas.microsoft.com/office/drawing/2014/main" id="{16C21093-A1F0-DB30-C8AE-4A09A3BCD7B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27DFA2B-23BB-0260-E4C0-52148C80BA00}"/>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95705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FB27C3-11A9-19AA-8713-D213BE014320}"/>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3" name="Fußzeilenplatzhalter 2">
            <a:extLst>
              <a:ext uri="{FF2B5EF4-FFF2-40B4-BE49-F238E27FC236}">
                <a16:creationId xmlns:a16="http://schemas.microsoft.com/office/drawing/2014/main" id="{E40753C3-7A15-AA3D-B345-0F771E47C04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AC20F9C-DA26-257B-56C7-B2248EF88CCF}"/>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106169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19B0B-18F1-B71A-3777-5DB46FAF5E7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EF3E71E-ACD6-ED46-BDDF-6C294FDED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D10DEFC-E535-78C9-D329-A2B33E326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D336C9A-5BFF-36D2-CAF1-86EE97FEF784}"/>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6" name="Fußzeilenplatzhalter 5">
            <a:extLst>
              <a:ext uri="{FF2B5EF4-FFF2-40B4-BE49-F238E27FC236}">
                <a16:creationId xmlns:a16="http://schemas.microsoft.com/office/drawing/2014/main" id="{9B566E28-30A9-9A68-6008-15EFD27F566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03E70D-0182-3A88-259A-E67E90CA9630}"/>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24685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E0E34-13A4-BBCD-57F0-FB724332F35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EF2FD9B-6085-F25C-4187-BF337A3CE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3234004-6457-88B4-0527-E6D4B5D79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6083E0E-68EB-352C-42CB-A3C5FA1CD313}"/>
              </a:ext>
            </a:extLst>
          </p:cNvPr>
          <p:cNvSpPr>
            <a:spLocks noGrp="1"/>
          </p:cNvSpPr>
          <p:nvPr>
            <p:ph type="dt" sz="half" idx="10"/>
          </p:nvPr>
        </p:nvSpPr>
        <p:spPr/>
        <p:txBody>
          <a:bodyPr/>
          <a:lstStyle/>
          <a:p>
            <a:fld id="{C6586463-DAAC-48EE-B2AF-865B3307D318}" type="datetimeFigureOut">
              <a:rPr lang="de-DE" smtClean="0"/>
              <a:t>05.10.25</a:t>
            </a:fld>
            <a:endParaRPr lang="de-DE"/>
          </a:p>
        </p:txBody>
      </p:sp>
      <p:sp>
        <p:nvSpPr>
          <p:cNvPr id="6" name="Fußzeilenplatzhalter 5">
            <a:extLst>
              <a:ext uri="{FF2B5EF4-FFF2-40B4-BE49-F238E27FC236}">
                <a16:creationId xmlns:a16="http://schemas.microsoft.com/office/drawing/2014/main" id="{141AEEE1-D499-FE49-1DF4-BBC4B6CC70B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DA4962C-2BB6-9DDA-C40F-F0BAD112AD37}"/>
              </a:ext>
            </a:extLst>
          </p:cNvPr>
          <p:cNvSpPr>
            <a:spLocks noGrp="1"/>
          </p:cNvSpPr>
          <p:nvPr>
            <p:ph type="sldNum" sz="quarter" idx="12"/>
          </p:nvPr>
        </p:nvSpPr>
        <p:spPr/>
        <p:txBody>
          <a:bodyPr/>
          <a:lstStyle/>
          <a:p>
            <a:fld id="{572A7B73-25C7-4548-A1B4-FFAA80180469}" type="slidenum">
              <a:rPr lang="de-DE" smtClean="0"/>
              <a:t>‹Nr.›</a:t>
            </a:fld>
            <a:endParaRPr lang="de-DE"/>
          </a:p>
        </p:txBody>
      </p:sp>
    </p:spTree>
    <p:extLst>
      <p:ext uri="{BB962C8B-B14F-4D97-AF65-F5344CB8AC3E}">
        <p14:creationId xmlns:p14="http://schemas.microsoft.com/office/powerpoint/2010/main" val="366917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A50D67D-CF7F-EC7F-6EFF-3B43799F7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160A8C1-AF7C-04F6-A764-F57D47445A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4B2A3C3-AA1F-7683-8FE9-95D46C73A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86463-DAAC-48EE-B2AF-865B3307D318}" type="datetimeFigureOut">
              <a:rPr lang="de-DE" smtClean="0"/>
              <a:t>05.10.25</a:t>
            </a:fld>
            <a:endParaRPr lang="de-DE"/>
          </a:p>
        </p:txBody>
      </p:sp>
      <p:sp>
        <p:nvSpPr>
          <p:cNvPr id="5" name="Fußzeilenplatzhalter 4">
            <a:extLst>
              <a:ext uri="{FF2B5EF4-FFF2-40B4-BE49-F238E27FC236}">
                <a16:creationId xmlns:a16="http://schemas.microsoft.com/office/drawing/2014/main" id="{328D3BA9-6755-F0CF-5230-C60570CA4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014F0511-DA4E-C4A2-6323-4366BDD9D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A7B73-25C7-4548-A1B4-FFAA80180469}" type="slidenum">
              <a:rPr lang="de-DE" smtClean="0"/>
              <a:t>‹Nr.›</a:t>
            </a:fld>
            <a:endParaRPr lang="de-DE"/>
          </a:p>
        </p:txBody>
      </p:sp>
    </p:spTree>
    <p:extLst>
      <p:ext uri="{BB962C8B-B14F-4D97-AF65-F5344CB8AC3E}">
        <p14:creationId xmlns:p14="http://schemas.microsoft.com/office/powerpoint/2010/main" val="416975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nhaltsplatzhalter 5">
            <a:extLst>
              <a:ext uri="{FF2B5EF4-FFF2-40B4-BE49-F238E27FC236}">
                <a16:creationId xmlns:a16="http://schemas.microsoft.com/office/drawing/2014/main" id="{A5EC5F60-5D60-CAE2-F078-37ADAA6DE74D}"/>
              </a:ext>
            </a:extLst>
          </p:cNvPr>
          <p:cNvPicPr>
            <a:picLocks noGrp="1" noChangeAspect="1"/>
          </p:cNvPicPr>
          <p:nvPr>
            <p:ph idx="1"/>
          </p:nvPr>
        </p:nvPicPr>
        <p:blipFill>
          <a:blip r:embed="rId2"/>
          <a:srcRect t="648" b="10083"/>
          <a:stretch>
            <a:fillRect/>
          </a:stretch>
        </p:blipFill>
        <p:spPr>
          <a:xfrm>
            <a:off x="20" y="1282"/>
            <a:ext cx="12191980" cy="6856718"/>
          </a:xfrm>
          <a:prstGeom prst="rect">
            <a:avLst/>
          </a:prstGeom>
        </p:spPr>
      </p:pic>
    </p:spTree>
    <p:extLst>
      <p:ext uri="{BB962C8B-B14F-4D97-AF65-F5344CB8AC3E}">
        <p14:creationId xmlns:p14="http://schemas.microsoft.com/office/powerpoint/2010/main" val="235077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rafik 3">
            <a:extLst>
              <a:ext uri="{FF2B5EF4-FFF2-40B4-BE49-F238E27FC236}">
                <a16:creationId xmlns:a16="http://schemas.microsoft.com/office/drawing/2014/main" id="{BA679093-368F-27E2-D515-2B2413057DE8}"/>
              </a:ext>
            </a:extLst>
          </p:cNvPr>
          <p:cNvPicPr>
            <a:picLocks noChangeAspect="1"/>
          </p:cNvPicPr>
          <p:nvPr/>
        </p:nvPicPr>
        <p:blipFill>
          <a:blip r:embed="rId2"/>
          <a:srcRect t="15110"/>
          <a:stretch>
            <a:fillRect/>
          </a:stretch>
        </p:blipFill>
        <p:spPr>
          <a:xfrm>
            <a:off x="20" y="1282"/>
            <a:ext cx="12191980" cy="6856718"/>
          </a:xfrm>
          <a:prstGeom prst="rect">
            <a:avLst/>
          </a:prstGeom>
        </p:spPr>
      </p:pic>
    </p:spTree>
    <p:extLst>
      <p:ext uri="{BB962C8B-B14F-4D97-AF65-F5344CB8AC3E}">
        <p14:creationId xmlns:p14="http://schemas.microsoft.com/office/powerpoint/2010/main" val="153586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rafik 3">
            <a:extLst>
              <a:ext uri="{FF2B5EF4-FFF2-40B4-BE49-F238E27FC236}">
                <a16:creationId xmlns:a16="http://schemas.microsoft.com/office/drawing/2014/main" id="{E4C59813-3CA3-BA41-823D-607228754AFD}"/>
              </a:ext>
            </a:extLst>
          </p:cNvPr>
          <p:cNvPicPr>
            <a:picLocks noChangeAspect="1"/>
          </p:cNvPicPr>
          <p:nvPr/>
        </p:nvPicPr>
        <p:blipFill>
          <a:blip r:embed="rId2"/>
          <a:srcRect t="7172" b="6966"/>
          <a:stretch>
            <a:fillRect/>
          </a:stretch>
        </p:blipFill>
        <p:spPr>
          <a:xfrm>
            <a:off x="20" y="1282"/>
            <a:ext cx="12191980" cy="6856718"/>
          </a:xfrm>
          <a:prstGeom prst="rect">
            <a:avLst/>
          </a:prstGeom>
        </p:spPr>
      </p:pic>
    </p:spTree>
    <p:extLst>
      <p:ext uri="{BB962C8B-B14F-4D97-AF65-F5344CB8AC3E}">
        <p14:creationId xmlns:p14="http://schemas.microsoft.com/office/powerpoint/2010/main" val="42236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nhaltsplatzhalter 4" descr="Ein Bild, das draußen, Blatt, Pflanze, Grün enthält.&#10;&#10;KI-generierte Inhalte können fehlerhaft sein.">
            <a:extLst>
              <a:ext uri="{FF2B5EF4-FFF2-40B4-BE49-F238E27FC236}">
                <a16:creationId xmlns:a16="http://schemas.microsoft.com/office/drawing/2014/main" id="{80FDD234-3E47-67F5-E171-C84E9DC1D7C9}"/>
              </a:ext>
            </a:extLst>
          </p:cNvPr>
          <p:cNvPicPr>
            <a:picLocks noGrp="1" noChangeAspect="1"/>
          </p:cNvPicPr>
          <p:nvPr>
            <p:ph idx="1"/>
          </p:nvPr>
        </p:nvPicPr>
        <p:blipFill>
          <a:blip r:embed="rId3"/>
          <a:srcRect t="5203" b="10543"/>
          <a:stretch>
            <a:fillRect/>
          </a:stretch>
        </p:blipFill>
        <p:spPr>
          <a:xfrm>
            <a:off x="20" y="1282"/>
            <a:ext cx="12191980" cy="6856718"/>
          </a:xfrm>
          <a:prstGeom prst="rect">
            <a:avLst/>
          </a:prstGeom>
        </p:spPr>
      </p:pic>
    </p:spTree>
    <p:extLst>
      <p:ext uri="{BB962C8B-B14F-4D97-AF65-F5344CB8AC3E}">
        <p14:creationId xmlns:p14="http://schemas.microsoft.com/office/powerpoint/2010/main" val="1235619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nhaltsplatzhalter 3" descr="Ein Bild, das Text, Schrift, Kreis, Diagramm enthält.&#10;&#10;KI-generierte Inhalte können fehlerhaft sein.">
            <a:extLst>
              <a:ext uri="{FF2B5EF4-FFF2-40B4-BE49-F238E27FC236}">
                <a16:creationId xmlns:a16="http://schemas.microsoft.com/office/drawing/2014/main" id="{1A0F849A-FDD9-DDC0-A12E-A06D700271D9}"/>
              </a:ext>
            </a:extLst>
          </p:cNvPr>
          <p:cNvPicPr>
            <a:picLocks noGrp="1" noChangeAspect="1"/>
          </p:cNvPicPr>
          <p:nvPr>
            <p:ph idx="1"/>
          </p:nvPr>
        </p:nvPicPr>
        <p:blipFill>
          <a:blip r:embed="rId3"/>
          <a:stretch>
            <a:fillRect/>
          </a:stretch>
        </p:blipFill>
        <p:spPr>
          <a:xfrm>
            <a:off x="1843278" y="643467"/>
            <a:ext cx="8505443" cy="5571066"/>
          </a:xfrm>
          <a:prstGeom prst="rect">
            <a:avLst/>
          </a:prstGeom>
        </p:spPr>
      </p:pic>
    </p:spTree>
    <p:extLst>
      <p:ext uri="{BB962C8B-B14F-4D97-AF65-F5344CB8AC3E}">
        <p14:creationId xmlns:p14="http://schemas.microsoft.com/office/powerpoint/2010/main" val="239726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nhaltsplatzhalter 4" descr="Ein Bild, das Zeichnung, Schrift, Clipart, Entwurf enthält.&#10;&#10;KI-generierte Inhalte können fehlerhaft sein.">
            <a:extLst>
              <a:ext uri="{FF2B5EF4-FFF2-40B4-BE49-F238E27FC236}">
                <a16:creationId xmlns:a16="http://schemas.microsoft.com/office/drawing/2014/main" id="{50E1FD2D-6BEC-74AA-18A8-166D2E3722A1}"/>
              </a:ext>
            </a:extLst>
          </p:cNvPr>
          <p:cNvPicPr>
            <a:picLocks noGrp="1" noChangeAspect="1"/>
          </p:cNvPicPr>
          <p:nvPr>
            <p:ph idx="1"/>
          </p:nvPr>
        </p:nvPicPr>
        <p:blipFill>
          <a:blip r:embed="rId3"/>
          <a:srcRect t="4387" b="11359"/>
          <a:stretch>
            <a:fillRect/>
          </a:stretch>
        </p:blipFill>
        <p:spPr>
          <a:xfrm>
            <a:off x="20" y="1282"/>
            <a:ext cx="12191980" cy="6856718"/>
          </a:xfrm>
          <a:prstGeom prst="rect">
            <a:avLst/>
          </a:prstGeom>
        </p:spPr>
      </p:pic>
    </p:spTree>
    <p:extLst>
      <p:ext uri="{BB962C8B-B14F-4D97-AF65-F5344CB8AC3E}">
        <p14:creationId xmlns:p14="http://schemas.microsoft.com/office/powerpoint/2010/main" val="165495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nhaltsplatzhalter 4" descr="Ein Bild, das Text, Screenshot, Apfel, Schrift enthält.&#10;&#10;KI-generierte Inhalte können fehlerhaft sein.">
            <a:extLst>
              <a:ext uri="{FF2B5EF4-FFF2-40B4-BE49-F238E27FC236}">
                <a16:creationId xmlns:a16="http://schemas.microsoft.com/office/drawing/2014/main" id="{ACDE3704-51B5-04D2-DF6C-743BA9F214CC}"/>
              </a:ext>
            </a:extLst>
          </p:cNvPr>
          <p:cNvPicPr>
            <a:picLocks noGrp="1" noChangeAspect="1"/>
          </p:cNvPicPr>
          <p:nvPr>
            <p:ph idx="1"/>
          </p:nvPr>
        </p:nvPicPr>
        <p:blipFill>
          <a:blip r:embed="rId3"/>
          <a:stretch>
            <a:fillRect/>
          </a:stretch>
        </p:blipFill>
        <p:spPr>
          <a:xfrm>
            <a:off x="643467" y="1074639"/>
            <a:ext cx="7047923" cy="4704487"/>
          </a:xfrm>
          <a:prstGeom prst="rect">
            <a:avLst/>
          </a:prstGeom>
        </p:spPr>
      </p:pic>
      <p:grpSp>
        <p:nvGrpSpPr>
          <p:cNvPr id="25"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6278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4EBAB-A36D-71DC-691C-139C82E7E0E2}"/>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F5E1F900-3C6D-3A37-62E9-BA83C1E4A926}"/>
              </a:ext>
            </a:extLst>
          </p:cNvPr>
          <p:cNvSpPr txBox="1">
            <a:spLocks noChangeArrowheads="1"/>
          </p:cNvSpPr>
          <p:nvPr/>
        </p:nvSpPr>
        <p:spPr bwMode="auto">
          <a:xfrm>
            <a:off x="1706379" y="193512"/>
            <a:ext cx="67328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5400" b="1">
                <a:solidFill>
                  <a:srgbClr val="0F2D1B"/>
                </a:solidFill>
                <a:latin typeface="Arial" panose="020B0604020202020204" pitchFamily="34" charset="0"/>
                <a:ea typeface="MS PGothic" panose="020B0600070205080204" pitchFamily="34" charset="-128"/>
                <a:cs typeface="Arial" panose="020B0604020202020204" pitchFamily="34" charset="0"/>
              </a:defRPr>
            </a:lvl1pPr>
            <a:lvl2pPr marL="742950" indent="-285750">
              <a:defRPr>
                <a:latin typeface="Times New Roman" panose="02020603050405020304" pitchFamily="18" charset="0"/>
                <a:ea typeface="MS PGothic" panose="020B0600070205080204" pitchFamily="34" charset="-128"/>
              </a:defRPr>
            </a:lvl2pPr>
            <a:lvl3pPr marL="1143000" indent="-228600">
              <a:defRPr>
                <a:latin typeface="Times New Roman" panose="02020603050405020304" pitchFamily="18" charset="0"/>
                <a:ea typeface="MS PGothic" panose="020B0600070205080204" pitchFamily="34" charset="-128"/>
              </a:defRPr>
            </a:lvl3pPr>
            <a:lvl4pPr marL="1600200" indent="-228600">
              <a:defRPr>
                <a:latin typeface="Times New Roman" panose="02020603050405020304" pitchFamily="18" charset="0"/>
                <a:ea typeface="MS PGothic" panose="020B0600070205080204" pitchFamily="34" charset="-128"/>
              </a:defRPr>
            </a:lvl4pPr>
            <a:lvl5pPr marL="2057400" indent="-228600">
              <a:defRPr>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latin typeface="Times New Roman" panose="02020603050405020304" pitchFamily="18" charset="0"/>
                <a:ea typeface="MS PGothic" panose="020B0600070205080204" pitchFamily="34" charset="-128"/>
              </a:defRPr>
            </a:lvl9pPr>
          </a:lstStyle>
          <a:p>
            <a:r>
              <a:rPr lang="de-DE" altLang="de-DE" sz="3200" dirty="0">
                <a:latin typeface="Geogrotesque SemiBold" panose="020B0700000000000000" pitchFamily="34" charset="0"/>
              </a:rPr>
              <a:t>Bildquellen; alle mit KI (SORA) erstellt</a:t>
            </a:r>
          </a:p>
          <a:p>
            <a:r>
              <a:rPr lang="de-DE" altLang="de-DE" sz="3200" dirty="0">
                <a:latin typeface="Geogrotesque SemiBold" panose="020B0700000000000000" pitchFamily="34" charset="0"/>
              </a:rPr>
              <a:t>Prompts:</a:t>
            </a:r>
          </a:p>
        </p:txBody>
      </p:sp>
      <p:sp>
        <p:nvSpPr>
          <p:cNvPr id="4" name="Textfeld 3">
            <a:extLst>
              <a:ext uri="{FF2B5EF4-FFF2-40B4-BE49-F238E27FC236}">
                <a16:creationId xmlns:a16="http://schemas.microsoft.com/office/drawing/2014/main" id="{A8EAE613-29F4-02B0-B793-E7F8FDDACA62}"/>
              </a:ext>
            </a:extLst>
          </p:cNvPr>
          <p:cNvSpPr txBox="1">
            <a:spLocks noChangeArrowheads="1"/>
          </p:cNvSpPr>
          <p:nvPr/>
        </p:nvSpPr>
        <p:spPr bwMode="auto">
          <a:xfrm>
            <a:off x="389463" y="1270730"/>
            <a:ext cx="11095731"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indent="0"/>
            <a:r>
              <a:rPr lang="de-DE" altLang="de-DE" sz="1600" dirty="0">
                <a:latin typeface="Geogrotesque SemiBold" panose="020B0700000000000000" pitchFamily="34" charset="0"/>
              </a:rPr>
              <a:t>Folie 1</a:t>
            </a:r>
            <a:r>
              <a:rPr lang="de-DE" altLang="de-DE" sz="1600" dirty="0">
                <a:latin typeface="Geogrotesque Light" panose="020B0300000000000000" pitchFamily="34" charset="0"/>
              </a:rPr>
              <a:t>: </a:t>
            </a:r>
            <a:r>
              <a:rPr lang="de-DE" sz="1600" dirty="0">
                <a:latin typeface="Geogrotesque Light" panose="020B0300000000000000" pitchFamily="34" charset="0"/>
              </a:rPr>
              <a:t>Ein minimalistisches, realistisches Bild eines Glastrapez-Prismas auf dunklem Hintergrund. Ein schmaler, heller Lichtstrahl tritt von links in das Prisma ein und wird rechts in ein Spektrum aus Regenbogenfarben gebrochen – Rot, Orange, Gelb, Grün, Blau, Violett. Der Hintergrund ist tiefschwarz, das Prisma leicht glänzend, mit feinen Lichtreflexen und einer dezenten Leuchtkante. Der Stil soll wissenschaftlich und ästhetisch wirken, ohne Text oder Beschriftung, mit klaren Linien und realistischer Lichtwirkung.</a:t>
            </a:r>
          </a:p>
          <a:p>
            <a:pPr marL="0" indent="0"/>
            <a:endParaRPr lang="de-DE" altLang="de-DE" sz="1600" dirty="0">
              <a:latin typeface="Geogrotesque Light" panose="020B0300000000000000" pitchFamily="34" charset="0"/>
            </a:endParaRPr>
          </a:p>
          <a:p>
            <a:pPr marL="0" indent="0"/>
            <a:r>
              <a:rPr lang="de-DE" altLang="de-DE" sz="1600" dirty="0">
                <a:latin typeface="Geogrotesque SemiBold" panose="020B0700000000000000" pitchFamily="34" charset="0"/>
              </a:rPr>
              <a:t>Folie 2:</a:t>
            </a:r>
            <a:r>
              <a:rPr lang="de-DE" altLang="de-DE" sz="1600" dirty="0">
                <a:latin typeface="Geogrotesque Light" panose="020B0300000000000000" pitchFamily="34" charset="0"/>
              </a:rPr>
              <a:t> </a:t>
            </a:r>
            <a:r>
              <a:rPr lang="de-DE" sz="1600" dirty="0">
                <a:latin typeface="Geogrotesque Light" panose="020B0300000000000000" pitchFamily="34" charset="0"/>
              </a:rPr>
              <a:t>Drei farbige Lichtkegel – rot, grün und blau – leuchten von oben auf eine schwarze Fläche. Die Lichtstrahlen überlappen sich und erzeugen in der Mitte additive Farbmischungen: Gelb, Cyan, Magenta und Weiß. Die Lichtkegel sind klar sichtbar, mit weichem Leuchteffekt im dunklen Hintergrund. Das Bild soll physikalisch korrekt und ästhetisch wirken, wie eine Demonstration der additiven Farbmischung in der Optik. Kein Text, keine Symbole, nur die Lichter und ihre Überlagerungen, realistisch oder leicht stilisiert dargestellt. </a:t>
            </a:r>
          </a:p>
          <a:p>
            <a:pPr marL="0" indent="0"/>
            <a:endParaRPr lang="de-DE" altLang="de-DE" sz="1600" dirty="0">
              <a:latin typeface="Geogrotesque Light" panose="020B0300000000000000" pitchFamily="34" charset="0"/>
            </a:endParaRPr>
          </a:p>
          <a:p>
            <a:pPr marL="0" indent="0"/>
            <a:r>
              <a:rPr lang="de-DE" altLang="de-DE" sz="1600" dirty="0">
                <a:latin typeface="Geogrotesque SemiBold" panose="020B0700000000000000" pitchFamily="34" charset="0"/>
              </a:rPr>
              <a:t>Folie 3:</a:t>
            </a:r>
            <a:r>
              <a:rPr lang="de-DE" altLang="de-DE" sz="1600" dirty="0">
                <a:latin typeface="Geogrotesque Light" panose="020B0300000000000000" pitchFamily="34" charset="0"/>
              </a:rPr>
              <a:t> </a:t>
            </a:r>
            <a:r>
              <a:rPr lang="de-DE" sz="1600" dirty="0">
                <a:latin typeface="Geogrotesque Light" panose="020B0300000000000000" pitchFamily="34" charset="0"/>
              </a:rPr>
              <a:t>Ein realistisches Landschaftsbild mit einem klar sichtbaren doppelten Regenbogen am Himmel nach einem Regenschauer. Im Vordergrund grüne Wiesen und Felder, eingerahmt von dunklen Tannen oder Fichten. Im Hintergrund ein leicht bewölkter Himmel mit warmem Abendlicht, das die Regenbögen leuchten lässt. Der innere Regenbogen ist hell und farbintensiv, der äußere schwächer und breiter. Keine Menschen, keine Schrift, nur die natürliche Szenerie in harmonischen Farben, mit realistischer Licht- und Schattenwirkung.</a:t>
            </a:r>
          </a:p>
          <a:p>
            <a:pPr marL="0" indent="0"/>
            <a:endParaRPr lang="de-DE" altLang="de-DE" sz="1600" dirty="0">
              <a:latin typeface="Geogrotesque Light" panose="020B0300000000000000" pitchFamily="34" charset="0"/>
            </a:endParaRPr>
          </a:p>
          <a:p>
            <a:pPr marL="0" indent="0"/>
            <a:r>
              <a:rPr lang="de-DE" altLang="de-DE" sz="1600" dirty="0">
                <a:latin typeface="Geogrotesque SemiBold" panose="020B0700000000000000" pitchFamily="34" charset="0"/>
              </a:rPr>
              <a:t>Folie 4:</a:t>
            </a:r>
            <a:r>
              <a:rPr lang="de-DE" altLang="de-DE" sz="1600" dirty="0">
                <a:latin typeface="Geogrotesque Light" panose="020B0300000000000000" pitchFamily="34" charset="0"/>
              </a:rPr>
              <a:t> Fotografie eines grünen Blattes im Sonnenlicht, Makroaufnahme, natürliche Farben, realistischer Stil, botanische Nahaufnahme.</a:t>
            </a:r>
          </a:p>
          <a:p>
            <a:pPr marL="0" indent="0"/>
            <a:endParaRPr lang="de-DE" altLang="de-DE" sz="1600" dirty="0">
              <a:latin typeface="Geogrotesque Light" panose="020B0300000000000000" pitchFamily="34" charset="0"/>
            </a:endParaRPr>
          </a:p>
          <a:p>
            <a:pPr marL="0" indent="0"/>
            <a:r>
              <a:rPr lang="de-DE" altLang="de-DE" sz="1600" dirty="0">
                <a:latin typeface="Geogrotesque SemiBold" panose="020B0700000000000000" pitchFamily="34" charset="0"/>
              </a:rPr>
              <a:t>Folie 5: </a:t>
            </a:r>
            <a:r>
              <a:rPr lang="de-DE" sz="1600" dirty="0">
                <a:latin typeface="Geogrotesque Light" panose="020B0300000000000000" pitchFamily="34" charset="0"/>
              </a:rPr>
              <a:t>Wissenschaftliche schematische Zeichnung der Photosynthese: Chloroplast mit Licht- und Dunkelreaktion, einfache Pfeile für Energie- und Stoffflüsse, klare Beschriftungen, lehrbuchartiger Stil, Vektorgrafik.</a:t>
            </a:r>
          </a:p>
        </p:txBody>
      </p:sp>
    </p:spTree>
    <p:extLst>
      <p:ext uri="{BB962C8B-B14F-4D97-AF65-F5344CB8AC3E}">
        <p14:creationId xmlns:p14="http://schemas.microsoft.com/office/powerpoint/2010/main" val="162717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1D504-7251-F732-BDA3-49B585D6AA6A}"/>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D29989F1-D2D0-F077-87F7-302450127E44}"/>
              </a:ext>
            </a:extLst>
          </p:cNvPr>
          <p:cNvSpPr txBox="1">
            <a:spLocks noChangeArrowheads="1"/>
          </p:cNvSpPr>
          <p:nvPr/>
        </p:nvSpPr>
        <p:spPr bwMode="auto">
          <a:xfrm>
            <a:off x="1706379" y="193512"/>
            <a:ext cx="67328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5400" b="1">
                <a:solidFill>
                  <a:srgbClr val="0F2D1B"/>
                </a:solidFill>
                <a:latin typeface="Arial" panose="020B0604020202020204" pitchFamily="34" charset="0"/>
                <a:ea typeface="MS PGothic" panose="020B0600070205080204" pitchFamily="34" charset="-128"/>
                <a:cs typeface="Arial" panose="020B0604020202020204" pitchFamily="34" charset="0"/>
              </a:defRPr>
            </a:lvl1pPr>
            <a:lvl2pPr marL="742950" indent="-285750">
              <a:defRPr>
                <a:latin typeface="Times New Roman" panose="02020603050405020304" pitchFamily="18" charset="0"/>
                <a:ea typeface="MS PGothic" panose="020B0600070205080204" pitchFamily="34" charset="-128"/>
              </a:defRPr>
            </a:lvl2pPr>
            <a:lvl3pPr marL="1143000" indent="-228600">
              <a:defRPr>
                <a:latin typeface="Times New Roman" panose="02020603050405020304" pitchFamily="18" charset="0"/>
                <a:ea typeface="MS PGothic" panose="020B0600070205080204" pitchFamily="34" charset="-128"/>
              </a:defRPr>
            </a:lvl3pPr>
            <a:lvl4pPr marL="1600200" indent="-228600">
              <a:defRPr>
                <a:latin typeface="Times New Roman" panose="02020603050405020304" pitchFamily="18" charset="0"/>
                <a:ea typeface="MS PGothic" panose="020B0600070205080204" pitchFamily="34" charset="-128"/>
              </a:defRPr>
            </a:lvl4pPr>
            <a:lvl5pPr marL="2057400" indent="-228600">
              <a:defRPr>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latin typeface="Times New Roman" panose="02020603050405020304" pitchFamily="18" charset="0"/>
                <a:ea typeface="MS PGothic" panose="020B0600070205080204" pitchFamily="34" charset="-128"/>
              </a:defRPr>
            </a:lvl9pPr>
          </a:lstStyle>
          <a:p>
            <a:r>
              <a:rPr lang="de-DE" altLang="de-DE" sz="3200" dirty="0">
                <a:latin typeface="Geogrotesque SemiBold" panose="020B0700000000000000" pitchFamily="34" charset="0"/>
              </a:rPr>
              <a:t>Bildquellen; alle mit KI (SORA) erstellt</a:t>
            </a:r>
          </a:p>
          <a:p>
            <a:r>
              <a:rPr lang="de-DE" altLang="de-DE" sz="3200" dirty="0">
                <a:latin typeface="Geogrotesque SemiBold" panose="020B0700000000000000" pitchFamily="34" charset="0"/>
              </a:rPr>
              <a:t>Prompts:</a:t>
            </a:r>
          </a:p>
        </p:txBody>
      </p:sp>
      <p:sp>
        <p:nvSpPr>
          <p:cNvPr id="4" name="Textfeld 3">
            <a:extLst>
              <a:ext uri="{FF2B5EF4-FFF2-40B4-BE49-F238E27FC236}">
                <a16:creationId xmlns:a16="http://schemas.microsoft.com/office/drawing/2014/main" id="{903F48A2-F65E-BBEB-8506-D1DE127D13AD}"/>
              </a:ext>
            </a:extLst>
          </p:cNvPr>
          <p:cNvSpPr txBox="1">
            <a:spLocks noChangeArrowheads="1"/>
          </p:cNvSpPr>
          <p:nvPr/>
        </p:nvSpPr>
        <p:spPr bwMode="auto">
          <a:xfrm>
            <a:off x="389463" y="1270730"/>
            <a:ext cx="1109573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0" indent="0"/>
            <a:endParaRPr lang="de-DE" altLang="de-DE" sz="1600" dirty="0">
              <a:latin typeface="Geogrotesque Light" panose="020B0300000000000000" pitchFamily="34" charset="0"/>
            </a:endParaRPr>
          </a:p>
          <a:p>
            <a:pPr marL="0" indent="0"/>
            <a:r>
              <a:rPr lang="de-DE" altLang="de-DE" sz="1600" dirty="0">
                <a:latin typeface="Geogrotesque SemiBold" panose="020B0700000000000000" pitchFamily="34" charset="0"/>
              </a:rPr>
              <a:t>Folie 6: </a:t>
            </a:r>
            <a:r>
              <a:rPr lang="de-DE" sz="1600" dirty="0">
                <a:latin typeface="Geogrotesque Light" panose="020B0300000000000000" pitchFamily="34" charset="0"/>
              </a:rPr>
              <a:t>Minimalistische Piktogramm-Grafik zur Photosynthese: Sonne → Pflanze → Sauerstoff-Symbol. Flache Icons, klare Linien, einfache Formen, kein Text, Infografik-Stil.</a:t>
            </a:r>
          </a:p>
          <a:p>
            <a:pPr marL="0" indent="0"/>
            <a:endParaRPr lang="de-DE" sz="1600" dirty="0">
              <a:latin typeface="Geogrotesque Light" panose="020B0300000000000000" pitchFamily="34" charset="0"/>
            </a:endParaRPr>
          </a:p>
          <a:p>
            <a:pPr marL="0" indent="0"/>
            <a:r>
              <a:rPr lang="de-DE" altLang="de-DE" sz="1600" dirty="0">
                <a:latin typeface="Geogrotesque SemiBold" panose="020B0700000000000000" pitchFamily="34" charset="0"/>
              </a:rPr>
              <a:t>Folie 7: </a:t>
            </a:r>
            <a:r>
              <a:rPr lang="de-DE" sz="1600" dirty="0"/>
              <a:t>Infografik zur Photosynthese: einfache Balken oder Kreisdiagramme mit Daten zu CO₂-Aufnahme und O₂-Produktion von Pflanzen. Moderne Infografik, minimalistisch, klare Farben, lesbare Zahlen, stilisierte Icons von Bäumen und CO₂-Molekülen.</a:t>
            </a:r>
            <a:endParaRPr lang="de-DE" sz="1600" dirty="0">
              <a:latin typeface="Geogrotesque Light" panose="020B0300000000000000" pitchFamily="34" charset="0"/>
            </a:endParaRPr>
          </a:p>
          <a:p>
            <a:pPr marL="0" indent="0"/>
            <a:r>
              <a:rPr lang="de-DE" altLang="de-DE" sz="1600" dirty="0">
                <a:latin typeface="Geogrotesque Light" panose="020B0300000000000000" pitchFamily="34" charset="0"/>
              </a:rPr>
              <a:t> </a:t>
            </a:r>
            <a:endParaRPr lang="de-DE" altLang="de-DE" sz="2400" dirty="0">
              <a:latin typeface="Geogrotesque Light" panose="020B0300000000000000" pitchFamily="34" charset="0"/>
            </a:endParaRPr>
          </a:p>
        </p:txBody>
      </p:sp>
    </p:spTree>
    <p:extLst>
      <p:ext uri="{BB962C8B-B14F-4D97-AF65-F5344CB8AC3E}">
        <p14:creationId xmlns:p14="http://schemas.microsoft.com/office/powerpoint/2010/main" val="36186842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e442d10-d911-4372-a859-a1514b63a75b" xsi:nil="true"/>
    <lcf76f155ced4ddcb4097134ff3c332f xmlns="52806471-2cc8-4125-b85b-4fac380c6b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6B3805B85A60C489183F7B1A68EACE1" ma:contentTypeVersion="11" ma:contentTypeDescription="Ein neues Dokument erstellen." ma:contentTypeScope="" ma:versionID="77a8854d8b47d3ab15eb3d086ce6d1bb">
  <xsd:schema xmlns:xsd="http://www.w3.org/2001/XMLSchema" xmlns:xs="http://www.w3.org/2001/XMLSchema" xmlns:p="http://schemas.microsoft.com/office/2006/metadata/properties" xmlns:ns2="52806471-2cc8-4125-b85b-4fac380c6b8c" xmlns:ns3="be442d10-d911-4372-a859-a1514b63a75b" targetNamespace="http://schemas.microsoft.com/office/2006/metadata/properties" ma:root="true" ma:fieldsID="e3a1d9cba4912883bcb767e4bdb76c79" ns2:_="" ns3:_="">
    <xsd:import namespace="52806471-2cc8-4125-b85b-4fac380c6b8c"/>
    <xsd:import namespace="be442d10-d911-4372-a859-a1514b63a7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06471-2cc8-4125-b85b-4fac380c6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97274645-6c63-4aa2-82a7-6c546a9714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442d10-d911-4372-a859-a1514b63a7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12b00f-ee11-42fd-a655-32e2983c498c}" ma:internalName="TaxCatchAll" ma:showField="CatchAllData" ma:web="be442d10-d911-4372-a859-a1514b63a7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39266E-676F-4989-8B7F-0A86B5325902}">
  <ds:schemaRefs>
    <ds:schemaRef ds:uri="http://schemas.microsoft.com/sharepoint/v3/contenttype/forms"/>
  </ds:schemaRefs>
</ds:datastoreItem>
</file>

<file path=customXml/itemProps2.xml><?xml version="1.0" encoding="utf-8"?>
<ds:datastoreItem xmlns:ds="http://schemas.openxmlformats.org/officeDocument/2006/customXml" ds:itemID="{3D3FC682-41F9-477C-9836-65C3EAE2CDA2}">
  <ds:schemaRefs>
    <ds:schemaRef ds:uri="http://schemas.microsoft.com/office/2006/metadata/properties"/>
    <ds:schemaRef ds:uri="http://purl.org/dc/dcmitype/"/>
    <ds:schemaRef ds:uri="52806471-2cc8-4125-b85b-4fac380c6b8c"/>
    <ds:schemaRef ds:uri="http://purl.org/dc/terms/"/>
    <ds:schemaRef ds:uri="http://schemas.microsoft.com/office/2006/documentManagement/types"/>
    <ds:schemaRef ds:uri="be442d10-d911-4372-a859-a1514b63a75b"/>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45322C1-FD04-4D77-86E1-F403211C5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806471-2cc8-4125-b85b-4fac380c6b8c"/>
    <ds:schemaRef ds:uri="be442d10-d911-4372-a859-a1514b63a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531</Words>
  <Application>Microsoft Macintosh PowerPoint</Application>
  <PresentationFormat>Breitbild</PresentationFormat>
  <Paragraphs>27</Paragraphs>
  <Slides>9</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Aptos</vt:lpstr>
      <vt:lpstr>Arial</vt:lpstr>
      <vt:lpstr>Calibri</vt:lpstr>
      <vt:lpstr>Calibri Light</vt:lpstr>
      <vt:lpstr>Geogrotesque Light</vt:lpstr>
      <vt:lpstr>Geogrotesque SemiBold</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Jutta Krautter</dc:creator>
  <cp:lastModifiedBy>Jutta Krautter</cp:lastModifiedBy>
  <cp:revision>2</cp:revision>
  <dcterms:created xsi:type="dcterms:W3CDTF">2023-08-28T15:13:39Z</dcterms:created>
  <dcterms:modified xsi:type="dcterms:W3CDTF">2025-10-05T08:57:13Z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0x01010086B3805B85A60C489183F7B1A68EACE1</vt:lpwstr>
  </property>
  <property fmtid="{D5CDD505-2E9C-101B-9397-08002B2CF9AE}" pid="3" name="MediaServiceImageTags">
    <vt:lpwstr/>
  </property>
</Properties>
</file>