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90"/>
    <p:restoredTop sz="97741"/>
  </p:normalViewPr>
  <p:slideViewPr>
    <p:cSldViewPr snapToGrid="0" snapToObjects="1">
      <p:cViewPr>
        <p:scale>
          <a:sx n="62" d="100"/>
          <a:sy n="62" d="100"/>
        </p:scale>
        <p:origin x="512" y="3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8" y="1867469"/>
            <a:ext cx="6134099" cy="576745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Vergleiche die beiden Poster.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Kreuze das Poster an</a:t>
            </a:r>
            <a:r>
              <a:rPr 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das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besser gefällt.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35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 Poster wählst du?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A8D9C1-6EA6-2BBA-E4D1-A9357AD6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1800623"/>
            <a:ext cx="539749" cy="539749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7959674-6FF6-D58B-F327-5AB0DAE19F09}"/>
              </a:ext>
            </a:extLst>
          </p:cNvPr>
          <p:cNvSpPr txBox="1">
            <a:spLocks/>
          </p:cNvSpPr>
          <p:nvPr/>
        </p:nvSpPr>
        <p:spPr>
          <a:xfrm>
            <a:off x="1066798" y="5941976"/>
            <a:ext cx="6134099" cy="5767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gefällt dir an dem angekreuzten Poster besser?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mindestens drei Punkte auf.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223E7D1-9F42-48CF-160F-CB0AC7F0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3" y="5925757"/>
            <a:ext cx="539749" cy="539749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B30D71B-01BD-C826-82A2-3BBDB5A96F6F}"/>
              </a:ext>
            </a:extLst>
          </p:cNvPr>
          <p:cNvGrpSpPr/>
          <p:nvPr/>
        </p:nvGrpSpPr>
        <p:grpSpPr>
          <a:xfrm>
            <a:off x="898523" y="6859798"/>
            <a:ext cx="5760085" cy="3467100"/>
            <a:chOff x="1079999" y="6749167"/>
            <a:chExt cx="5760085" cy="3467100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9975A200-C7DC-2B60-F99E-134C164BD9C4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48511402-A6A4-3EDA-981D-DD5ABBCBA02F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3514D2BB-315B-731F-23E1-2A88F9C9A66B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C0FCB7F9-477F-6FC8-1523-D9E9A72C2462}"/>
                </a:ext>
              </a:extLst>
            </p:cNvPr>
            <p:cNvSpPr/>
            <p:nvPr/>
          </p:nvSpPr>
          <p:spPr>
            <a:xfrm>
              <a:off x="1079999" y="82350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B7351BE2-11EB-7DDD-0ADF-0BBD626326A9}"/>
                </a:ext>
              </a:extLst>
            </p:cNvPr>
            <p:cNvSpPr/>
            <p:nvPr/>
          </p:nvSpPr>
          <p:spPr>
            <a:xfrm>
              <a:off x="1079999" y="87303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9254AF4B-1491-5EF3-E1E4-628AA2726759}"/>
                </a:ext>
              </a:extLst>
            </p:cNvPr>
            <p:cNvSpPr/>
            <p:nvPr/>
          </p:nvSpPr>
          <p:spPr>
            <a:xfrm>
              <a:off x="1079999" y="92256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A31FE2A6-B617-8AD2-77AE-2549C554ABE4}"/>
                </a:ext>
              </a:extLst>
            </p:cNvPr>
            <p:cNvSpPr/>
            <p:nvPr/>
          </p:nvSpPr>
          <p:spPr>
            <a:xfrm>
              <a:off x="1079999" y="97209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04956FF9-4CDD-A096-F14B-CB2CE380B3F8}"/>
                </a:ext>
              </a:extLst>
            </p:cNvPr>
            <p:cNvSpPr/>
            <p:nvPr/>
          </p:nvSpPr>
          <p:spPr>
            <a:xfrm>
              <a:off x="1079999" y="102162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Grafik 30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461B35D3-8E19-A2B3-2C3E-16153AAE5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65" y="2600180"/>
            <a:ext cx="2679700" cy="2984500"/>
          </a:xfrm>
          <a:prstGeom prst="rect">
            <a:avLst/>
          </a:prstGeom>
        </p:spPr>
      </p:pic>
      <p:pic>
        <p:nvPicPr>
          <p:cNvPr id="33" name="Grafik 3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3E732C41-FAA3-96B4-3C15-D2B18277D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713" y="2600180"/>
            <a:ext cx="2641600" cy="298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42E276B2-A6AB-D241-A857-6A5703A51211}" vid="{75E9D0C7-C59F-2A49-AA08-4355317E34E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3805B85A60C489183F7B1A68EACE1" ma:contentTypeVersion="13" ma:contentTypeDescription="Create a new document." ma:contentTypeScope="" ma:versionID="2c63752b4fb8481c82d1bfe954d986c6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58c9e8fbd28b77eaf434f41e49e7173a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3723B-24EE-4841-801A-F9F9E85B6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45B88-FCAA-4D4C-9EA8-03F824D25F91}">
  <ds:schemaRefs>
    <ds:schemaRef ds:uri="http://schemas.microsoft.com/office/2006/metadata/properties"/>
    <ds:schemaRef ds:uri="http://schemas.microsoft.com/office/infopath/2007/PartnerControls"/>
    <ds:schemaRef ds:uri="52806471-2cc8-4125-b85b-4fac380c6b8c"/>
    <ds:schemaRef ds:uri="be442d10-d911-4372-a859-a1514b63a7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36</Words>
  <Application>Microsoft Macintosh PowerPoint</Application>
  <PresentationFormat>Benutzerdefiniert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Welches Poster wählst du?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1</cp:revision>
  <dcterms:created xsi:type="dcterms:W3CDTF">2026-02-20T09:36:45Z</dcterms:created>
  <dcterms:modified xsi:type="dcterms:W3CDTF">2026-02-20T09:52:09Z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</Properties>
</file>