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56" r:id="rId5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5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7890"/>
    <p:restoredTop sz="97741"/>
  </p:normalViewPr>
  <p:slideViewPr>
    <p:cSldViewPr snapToGrid="0" snapToObjects="1">
      <p:cViewPr>
        <p:scale>
          <a:sx n="62" d="100"/>
          <a:sy n="62" d="100"/>
        </p:scale>
        <p:origin x="512" y="352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50FB7-2999-8441-93B6-D0A1B5525EA2}" type="datetimeFigureOut">
              <a:rPr lang="en-GB" smtClean="0"/>
              <a:t>20/02/2026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D43D86-F19A-F140-8D71-F7A74C5F1B4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984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43D86-F19A-F140-8D71-F7A74C5F1B4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36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9008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8E7C210-A86B-0135-AD48-67F52E94E9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8774" y="2052000"/>
            <a:ext cx="6842125" cy="576745"/>
          </a:xfrm>
        </p:spPr>
        <p:txBody>
          <a:bodyPr/>
          <a:lstStyle/>
          <a:p>
            <a:pPr lvl="0"/>
            <a:r>
              <a:rPr lang="de-DE" dirty="0"/>
              <a:t>Hier steht eine genauere Beschreibung der Aufgabe.</a:t>
            </a:r>
          </a:p>
        </p:txBody>
      </p:sp>
      <p:sp>
        <p:nvSpPr>
          <p:cNvPr id="23" name="Titel 22">
            <a:extLst>
              <a:ext uri="{FF2B5EF4-FFF2-40B4-BE49-F238E27FC236}">
                <a16:creationId xmlns:a16="http://schemas.microsoft.com/office/drawing/2014/main" id="{F43D722F-2A48-1827-47BA-D53E6BE0D8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74" y="1260221"/>
            <a:ext cx="6842125" cy="711089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Überschrift der Übung eingeben</a:t>
            </a:r>
          </a:p>
        </p:txBody>
      </p:sp>
    </p:spTree>
    <p:extLst>
      <p:ext uri="{BB962C8B-B14F-4D97-AF65-F5344CB8AC3E}">
        <p14:creationId xmlns:p14="http://schemas.microsoft.com/office/powerpoint/2010/main" val="1006470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5D247FAD-9EBA-817F-3CCC-D84B96A39AF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6000" y="360000"/>
            <a:ext cx="6840000" cy="711089"/>
          </a:xfrm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8FBBECD-21AB-4CF2-DA23-FC6DBF5D4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774" y="2052000"/>
            <a:ext cx="6842125" cy="57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Hier steht eine genauere Beschreibung der Aufgabe.</a:t>
            </a:r>
          </a:p>
        </p:txBody>
      </p:sp>
      <p:sp>
        <p:nvSpPr>
          <p:cNvPr id="4" name="Titelplatzhalter 3">
            <a:extLst>
              <a:ext uri="{FF2B5EF4-FFF2-40B4-BE49-F238E27FC236}">
                <a16:creationId xmlns:a16="http://schemas.microsoft.com/office/drawing/2014/main" id="{641FC9B6-D38A-67E5-841B-E46586B02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1260221"/>
            <a:ext cx="6842125" cy="71108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 dirty="0"/>
              <a:t>Überschrift der Übung eingeben</a:t>
            </a:r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accent4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90000"/>
        </a:lnSpc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1pPr>
      <a:lvl2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2pPr>
      <a:lvl3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3pPr>
      <a:lvl4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4pPr>
      <a:lvl5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6" userDrawn="1">
          <p15:clr>
            <a:srgbClr val="F26B43"/>
          </p15:clr>
        </p15:guide>
        <p15:guide id="2" pos="4536" userDrawn="1">
          <p15:clr>
            <a:srgbClr val="F26B43"/>
          </p15:clr>
        </p15:guide>
        <p15:guide id="3" orient="horz" pos="6503" userDrawn="1">
          <p15:clr>
            <a:srgbClr val="F26B43"/>
          </p15:clr>
        </p15:guide>
        <p15:guide id="4" orient="horz" pos="65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054021AF-2849-D8C3-22B5-A99C0D977F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66798" y="1867469"/>
            <a:ext cx="6134099" cy="576745"/>
          </a:xfrm>
        </p:spPr>
        <p:txBody>
          <a:bodyPr/>
          <a:lstStyle/>
          <a:p>
            <a:pPr>
              <a:lnSpc>
                <a:spcPct val="112000"/>
              </a:lnSpc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Vergleiche die beiden Poster.</a:t>
            </a:r>
          </a:p>
          <a:p>
            <a:pPr>
              <a:lnSpc>
                <a:spcPct val="112000"/>
              </a:lnSpc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Kreuze das Poster an</a:t>
            </a:r>
            <a:r>
              <a:rPr lang="de-DE"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das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 besser gefällt.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C763FE91-2F86-DC3B-4335-C5DAC0A5B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2353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Welches Poster wählst du?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95A8D9C1-6EA6-2BBA-E4D1-A9357AD63A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8774" y="1800623"/>
            <a:ext cx="539749" cy="539749"/>
          </a:xfrm>
          <a:prstGeom prst="rect">
            <a:avLst/>
          </a:prstGeom>
        </p:spPr>
      </p:pic>
      <p:sp>
        <p:nvSpPr>
          <p:cNvPr id="16" name="Textplatzhalter 6">
            <a:extLst>
              <a:ext uri="{FF2B5EF4-FFF2-40B4-BE49-F238E27FC236}">
                <a16:creationId xmlns:a16="http://schemas.microsoft.com/office/drawing/2014/main" id="{37959674-6FF6-D58B-F327-5AB0DAE19F09}"/>
              </a:ext>
            </a:extLst>
          </p:cNvPr>
          <p:cNvSpPr txBox="1">
            <a:spLocks/>
          </p:cNvSpPr>
          <p:nvPr/>
        </p:nvSpPr>
        <p:spPr>
          <a:xfrm>
            <a:off x="1066798" y="5941976"/>
            <a:ext cx="6134099" cy="5767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2000"/>
              </a:lnSpc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Was gefällt dir an dem angekreuzten Poster besser?</a:t>
            </a:r>
          </a:p>
          <a:p>
            <a:pPr>
              <a:lnSpc>
                <a:spcPct val="112000"/>
              </a:lnSpc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Schreibe mindestens drei Punkte auf.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E223E7D1-9F42-48CF-160F-CB0AC7F084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8773" y="5925757"/>
            <a:ext cx="539749" cy="539749"/>
          </a:xfrm>
          <a:prstGeom prst="rect">
            <a:avLst/>
          </a:prstGeom>
        </p:spPr>
      </p:pic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4B30D71B-01BD-C826-82A2-3BBDB5A96F6F}"/>
              </a:ext>
            </a:extLst>
          </p:cNvPr>
          <p:cNvGrpSpPr/>
          <p:nvPr/>
        </p:nvGrpSpPr>
        <p:grpSpPr>
          <a:xfrm>
            <a:off x="898523" y="6859798"/>
            <a:ext cx="5760085" cy="3467100"/>
            <a:chOff x="1079999" y="6749167"/>
            <a:chExt cx="5760085" cy="3467100"/>
          </a:xfrm>
        </p:grpSpPr>
        <p:sp>
          <p:nvSpPr>
            <p:cNvPr id="20" name="object 3">
              <a:extLst>
                <a:ext uri="{FF2B5EF4-FFF2-40B4-BE49-F238E27FC236}">
                  <a16:creationId xmlns:a16="http://schemas.microsoft.com/office/drawing/2014/main" id="{9975A200-C7DC-2B60-F99E-134C164BD9C4}"/>
                </a:ext>
              </a:extLst>
            </p:cNvPr>
            <p:cNvSpPr/>
            <p:nvPr/>
          </p:nvSpPr>
          <p:spPr>
            <a:xfrm>
              <a:off x="1079999" y="6749167"/>
              <a:ext cx="5760085" cy="0"/>
            </a:xfrm>
            <a:custGeom>
              <a:avLst/>
              <a:gdLst/>
              <a:ahLst/>
              <a:cxnLst/>
              <a:rect l="l" t="t" r="r" b="b"/>
              <a:pathLst>
                <a:path w="5760084">
                  <a:moveTo>
                    <a:pt x="0" y="0"/>
                  </a:moveTo>
                  <a:lnTo>
                    <a:pt x="5759996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4">
              <a:extLst>
                <a:ext uri="{FF2B5EF4-FFF2-40B4-BE49-F238E27FC236}">
                  <a16:creationId xmlns:a16="http://schemas.microsoft.com/office/drawing/2014/main" id="{48511402-A6A4-3EDA-981D-DD5ABBCBA02F}"/>
                </a:ext>
              </a:extLst>
            </p:cNvPr>
            <p:cNvSpPr/>
            <p:nvPr/>
          </p:nvSpPr>
          <p:spPr>
            <a:xfrm>
              <a:off x="1079999" y="7244467"/>
              <a:ext cx="5760085" cy="0"/>
            </a:xfrm>
            <a:custGeom>
              <a:avLst/>
              <a:gdLst/>
              <a:ahLst/>
              <a:cxnLst/>
              <a:rect l="l" t="t" r="r" b="b"/>
              <a:pathLst>
                <a:path w="5760084">
                  <a:moveTo>
                    <a:pt x="0" y="0"/>
                  </a:moveTo>
                  <a:lnTo>
                    <a:pt x="5759996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5">
              <a:extLst>
                <a:ext uri="{FF2B5EF4-FFF2-40B4-BE49-F238E27FC236}">
                  <a16:creationId xmlns:a16="http://schemas.microsoft.com/office/drawing/2014/main" id="{3514D2BB-315B-731F-23E1-2A88F9C9A66B}"/>
                </a:ext>
              </a:extLst>
            </p:cNvPr>
            <p:cNvSpPr/>
            <p:nvPr/>
          </p:nvSpPr>
          <p:spPr>
            <a:xfrm>
              <a:off x="1079999" y="7739767"/>
              <a:ext cx="5760085" cy="0"/>
            </a:xfrm>
            <a:custGeom>
              <a:avLst/>
              <a:gdLst/>
              <a:ahLst/>
              <a:cxnLst/>
              <a:rect l="l" t="t" r="r" b="b"/>
              <a:pathLst>
                <a:path w="5760084">
                  <a:moveTo>
                    <a:pt x="0" y="0"/>
                  </a:moveTo>
                  <a:lnTo>
                    <a:pt x="5759996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6">
              <a:extLst>
                <a:ext uri="{FF2B5EF4-FFF2-40B4-BE49-F238E27FC236}">
                  <a16:creationId xmlns:a16="http://schemas.microsoft.com/office/drawing/2014/main" id="{C0FCB7F9-477F-6FC8-1523-D9E9A72C2462}"/>
                </a:ext>
              </a:extLst>
            </p:cNvPr>
            <p:cNvSpPr/>
            <p:nvPr/>
          </p:nvSpPr>
          <p:spPr>
            <a:xfrm>
              <a:off x="1079999" y="8235067"/>
              <a:ext cx="5760085" cy="0"/>
            </a:xfrm>
            <a:custGeom>
              <a:avLst/>
              <a:gdLst/>
              <a:ahLst/>
              <a:cxnLst/>
              <a:rect l="l" t="t" r="r" b="b"/>
              <a:pathLst>
                <a:path w="5760084">
                  <a:moveTo>
                    <a:pt x="0" y="0"/>
                  </a:moveTo>
                  <a:lnTo>
                    <a:pt x="5759996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7">
              <a:extLst>
                <a:ext uri="{FF2B5EF4-FFF2-40B4-BE49-F238E27FC236}">
                  <a16:creationId xmlns:a16="http://schemas.microsoft.com/office/drawing/2014/main" id="{B7351BE2-11EB-7DDD-0ADF-0BBD626326A9}"/>
                </a:ext>
              </a:extLst>
            </p:cNvPr>
            <p:cNvSpPr/>
            <p:nvPr/>
          </p:nvSpPr>
          <p:spPr>
            <a:xfrm>
              <a:off x="1079999" y="8730367"/>
              <a:ext cx="5760085" cy="0"/>
            </a:xfrm>
            <a:custGeom>
              <a:avLst/>
              <a:gdLst/>
              <a:ahLst/>
              <a:cxnLst/>
              <a:rect l="l" t="t" r="r" b="b"/>
              <a:pathLst>
                <a:path w="5760084">
                  <a:moveTo>
                    <a:pt x="0" y="0"/>
                  </a:moveTo>
                  <a:lnTo>
                    <a:pt x="5759996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8">
              <a:extLst>
                <a:ext uri="{FF2B5EF4-FFF2-40B4-BE49-F238E27FC236}">
                  <a16:creationId xmlns:a16="http://schemas.microsoft.com/office/drawing/2014/main" id="{9254AF4B-1491-5EF3-E1E4-628AA2726759}"/>
                </a:ext>
              </a:extLst>
            </p:cNvPr>
            <p:cNvSpPr/>
            <p:nvPr/>
          </p:nvSpPr>
          <p:spPr>
            <a:xfrm>
              <a:off x="1079999" y="9225667"/>
              <a:ext cx="5760085" cy="0"/>
            </a:xfrm>
            <a:custGeom>
              <a:avLst/>
              <a:gdLst/>
              <a:ahLst/>
              <a:cxnLst/>
              <a:rect l="l" t="t" r="r" b="b"/>
              <a:pathLst>
                <a:path w="5760084">
                  <a:moveTo>
                    <a:pt x="0" y="0"/>
                  </a:moveTo>
                  <a:lnTo>
                    <a:pt x="5759996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9">
              <a:extLst>
                <a:ext uri="{FF2B5EF4-FFF2-40B4-BE49-F238E27FC236}">
                  <a16:creationId xmlns:a16="http://schemas.microsoft.com/office/drawing/2014/main" id="{A31FE2A6-B617-8AD2-77AE-2549C554ABE4}"/>
                </a:ext>
              </a:extLst>
            </p:cNvPr>
            <p:cNvSpPr/>
            <p:nvPr/>
          </p:nvSpPr>
          <p:spPr>
            <a:xfrm>
              <a:off x="1079999" y="9720967"/>
              <a:ext cx="5760085" cy="0"/>
            </a:xfrm>
            <a:custGeom>
              <a:avLst/>
              <a:gdLst/>
              <a:ahLst/>
              <a:cxnLst/>
              <a:rect l="l" t="t" r="r" b="b"/>
              <a:pathLst>
                <a:path w="5760084">
                  <a:moveTo>
                    <a:pt x="0" y="0"/>
                  </a:moveTo>
                  <a:lnTo>
                    <a:pt x="5759996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10">
              <a:extLst>
                <a:ext uri="{FF2B5EF4-FFF2-40B4-BE49-F238E27FC236}">
                  <a16:creationId xmlns:a16="http://schemas.microsoft.com/office/drawing/2014/main" id="{04956FF9-4CDD-A096-F14B-CB2CE380B3F8}"/>
                </a:ext>
              </a:extLst>
            </p:cNvPr>
            <p:cNvSpPr/>
            <p:nvPr/>
          </p:nvSpPr>
          <p:spPr>
            <a:xfrm>
              <a:off x="1079999" y="10216267"/>
              <a:ext cx="5760085" cy="0"/>
            </a:xfrm>
            <a:custGeom>
              <a:avLst/>
              <a:gdLst/>
              <a:ahLst/>
              <a:cxnLst/>
              <a:rect l="l" t="t" r="r" b="b"/>
              <a:pathLst>
                <a:path w="5760084">
                  <a:moveTo>
                    <a:pt x="0" y="0"/>
                  </a:moveTo>
                  <a:lnTo>
                    <a:pt x="5759996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1" name="Grafik 30" descr="Ein Bild, das Text, Screenshot enthält.&#10;&#10;KI-generierte Inhalte können fehlerhaft sein.">
            <a:extLst>
              <a:ext uri="{FF2B5EF4-FFF2-40B4-BE49-F238E27FC236}">
                <a16:creationId xmlns:a16="http://schemas.microsoft.com/office/drawing/2014/main" id="{461B35D3-8E19-A2B3-2C3E-16153AAE56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8865" y="2600180"/>
            <a:ext cx="2679700" cy="2984500"/>
          </a:xfrm>
          <a:prstGeom prst="rect">
            <a:avLst/>
          </a:prstGeom>
        </p:spPr>
      </p:pic>
      <p:pic>
        <p:nvPicPr>
          <p:cNvPr id="33" name="Grafik 32" descr="Ein Bild, das Text, Screenshot enthält.&#10;&#10;KI-generierte Inhalte können fehlerhaft sein.">
            <a:extLst>
              <a:ext uri="{FF2B5EF4-FFF2-40B4-BE49-F238E27FC236}">
                <a16:creationId xmlns:a16="http://schemas.microsoft.com/office/drawing/2014/main" id="{3E732C41-FAA3-96B4-3C15-D2B18277D1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3713" y="2600180"/>
            <a:ext cx="2641600" cy="2984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JP Kids">
      <a:dk1>
        <a:srgbClr val="000000"/>
      </a:dk1>
      <a:lt1>
        <a:srgbClr val="FFFFFF"/>
      </a:lt1>
      <a:dk2>
        <a:srgbClr val="416169"/>
      </a:dk2>
      <a:lt2>
        <a:srgbClr val="EF7D00"/>
      </a:lt2>
      <a:accent1>
        <a:srgbClr val="0CAF8F"/>
      </a:accent1>
      <a:accent2>
        <a:srgbClr val="694C89"/>
      </a:accent2>
      <a:accent3>
        <a:srgbClr val="70A822"/>
      </a:accent3>
      <a:accent4>
        <a:srgbClr val="245399"/>
      </a:accent4>
      <a:accent5>
        <a:srgbClr val="B3115B"/>
      </a:accent5>
      <a:accent6>
        <a:srgbClr val="13A8D6"/>
      </a:accent6>
      <a:hlink>
        <a:srgbClr val="000000"/>
      </a:hlink>
      <a:folHlink>
        <a:srgbClr val="0000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2">
              <a:lumMod val="40000"/>
              <a:lumOff val="60000"/>
            </a:schemeClr>
          </a:solidFill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22" id="{42E276B2-A6AB-D241-A857-6A5703A51211}" vid="{75E9D0C7-C59F-2A49-AA08-4355317E34E0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6B3805B85A60C489183F7B1A68EACE1" ma:contentTypeVersion="13" ma:contentTypeDescription="Create a new document." ma:contentTypeScope="" ma:versionID="2c63752b4fb8481c82d1bfe954d986c6">
  <xsd:schema xmlns:xsd="http://www.w3.org/2001/XMLSchema" xmlns:xs="http://www.w3.org/2001/XMLSchema" xmlns:p="http://schemas.microsoft.com/office/2006/metadata/properties" xmlns:ns2="52806471-2cc8-4125-b85b-4fac380c6b8c" xmlns:ns3="be442d10-d911-4372-a859-a1514b63a75b" targetNamespace="http://schemas.microsoft.com/office/2006/metadata/properties" ma:root="true" ma:fieldsID="58c9e8fbd28b77eaf434f41e49e7173a" ns2:_="" ns3:_="">
    <xsd:import namespace="52806471-2cc8-4125-b85b-4fac380c6b8c"/>
    <xsd:import namespace="be442d10-d911-4372-a859-a1514b63a7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806471-2cc8-4125-b85b-4fac380c6b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97274645-6c63-4aa2-82a7-6c546a97149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442d10-d911-4372-a859-a1514b63a75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c7744ce-4575-4212-a4ef-f6e6bfd1f8f9}" ma:internalName="TaxCatchAll" ma:showField="CatchAllData" ma:web="be442d10-d911-4372-a859-a1514b63a7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2806471-2cc8-4125-b85b-4fac380c6b8c">
      <Terms xmlns="http://schemas.microsoft.com/office/infopath/2007/PartnerControls"/>
    </lcf76f155ced4ddcb4097134ff3c332f>
    <TaxCatchAll xmlns="be442d10-d911-4372-a859-a1514b63a75b" xsi:nil="true"/>
  </documentManagement>
</p:properties>
</file>

<file path=customXml/itemProps1.xml><?xml version="1.0" encoding="utf-8"?>
<ds:datastoreItem xmlns:ds="http://schemas.openxmlformats.org/officeDocument/2006/customXml" ds:itemID="{9239B9F3-CBDE-49D7-9E94-AFDA9A089C2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5E3723B-24EE-4841-801A-F9F9E85B67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806471-2cc8-4125-b85b-4fac380c6b8c"/>
    <ds:schemaRef ds:uri="be442d10-d911-4372-a859-a1514b63a7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F945B88-FCAA-4D4C-9EA8-03F824D25F91}">
  <ds:schemaRefs>
    <ds:schemaRef ds:uri="http://schemas.microsoft.com/office/2006/metadata/properties"/>
    <ds:schemaRef ds:uri="http://schemas.microsoft.com/office/infopath/2007/PartnerControls"/>
    <ds:schemaRef ds:uri="52806471-2cc8-4125-b85b-4fac380c6b8c"/>
    <ds:schemaRef ds:uri="be442d10-d911-4372-a859-a1514b63a75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</Template>
  <TotalTime>0</TotalTime>
  <Words>36</Words>
  <Application>Microsoft Macintosh PowerPoint</Application>
  <PresentationFormat>Benutzerdefiniert</PresentationFormat>
  <Paragraphs>6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Aptos</vt:lpstr>
      <vt:lpstr>Arial</vt:lpstr>
      <vt:lpstr>Verdana</vt:lpstr>
      <vt:lpstr>Office</vt:lpstr>
      <vt:lpstr>Welches Poster wählst du?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Simon, Alena</dc:creator>
  <cp:keywords/>
  <dc:description>generated using python-pptx</dc:description>
  <cp:lastModifiedBy>Simon, Alena</cp:lastModifiedBy>
  <cp:revision>1</cp:revision>
  <dcterms:created xsi:type="dcterms:W3CDTF">2026-02-20T09:36:45Z</dcterms:created>
  <dcterms:modified xsi:type="dcterms:W3CDTF">2026-02-20T09:52:09Z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0x01010086B3805B85A60C489183F7B1A68EACE1</vt:lpwstr>
  </property>
</Properties>
</file>