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58" r:id="rId9"/>
    <p:sldId id="261" r:id="rId10"/>
    <p:sldId id="263" r:id="rId11"/>
    <p:sldId id="262" r:id="rId12"/>
    <p:sldId id="264" r:id="rId13"/>
    <p:sldId id="265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66" r:id="rId27"/>
    <p:sldId id="267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BA9CD-6EF3-4BE7-926B-55A7DFD1EB15}" v="529" dt="2023-04-26T11:58:05.776"/>
    <p1510:client id="{63FDB676-836B-4AD6-A1F5-AD20AAE06BBE}" v="100" dt="2023-04-26T08:46:53.882"/>
    <p1510:client id="{B6A152C6-F5D0-42D4-B99B-4E466A45EDA9}" vWet="4" dt="2023-04-26T07:44:09.469"/>
    <p1510:client id="{EA50B91F-C10B-41C5-93C8-08A7F6AF2F78}" v="6" dt="2023-04-26T07:44:11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Bleile" userId="59f12fb2-4f98-446c-9a08-5598fdb94036" providerId="ADAL" clId="{EA50B91F-C10B-41C5-93C8-08A7F6AF2F78}"/>
    <pc:docChg chg="modSld">
      <pc:chgData name="Pascal Bleile" userId="59f12fb2-4f98-446c-9a08-5598fdb94036" providerId="ADAL" clId="{EA50B91F-C10B-41C5-93C8-08A7F6AF2F78}" dt="2023-04-26T07:44:11.199" v="1" actId="20577"/>
      <pc:docMkLst>
        <pc:docMk/>
      </pc:docMkLst>
      <pc:sldChg chg="modSp">
        <pc:chgData name="Pascal Bleile" userId="59f12fb2-4f98-446c-9a08-5598fdb94036" providerId="ADAL" clId="{EA50B91F-C10B-41C5-93C8-08A7F6AF2F78}" dt="2023-04-26T07:44:11.199" v="1" actId="20577"/>
        <pc:sldMkLst>
          <pc:docMk/>
          <pc:sldMk cId="277970046" sldId="258"/>
        </pc:sldMkLst>
        <pc:spChg chg="mod">
          <ac:chgData name="Pascal Bleile" userId="59f12fb2-4f98-446c-9a08-5598fdb94036" providerId="ADAL" clId="{EA50B91F-C10B-41C5-93C8-08A7F6AF2F78}" dt="2023-04-26T07:44:11.199" v="1" actId="20577"/>
          <ac:spMkLst>
            <pc:docMk/>
            <pc:sldMk cId="277970046" sldId="258"/>
            <ac:spMk id="9" creationId="{AF4A652C-1A83-6DDF-2FBB-7253D4B2CB65}"/>
          </ac:spMkLst>
        </pc:spChg>
      </pc:sldChg>
    </pc:docChg>
  </pc:docChgLst>
  <pc:docChgLst>
    <pc:chgData name="Marcel Burkart" userId="5f56128d-d6c5-4d58-8aca-d350699d68d7" providerId="ADAL" clId="{527BA9CD-6EF3-4BE7-926B-55A7DFD1EB15}"/>
    <pc:docChg chg="undo custSel addSld delSld modSld sldOrd">
      <pc:chgData name="Marcel Burkart" userId="5f56128d-d6c5-4d58-8aca-d350699d68d7" providerId="ADAL" clId="{527BA9CD-6EF3-4BE7-926B-55A7DFD1EB15}" dt="2023-04-26T11:58:05.776" v="1590"/>
      <pc:docMkLst>
        <pc:docMk/>
      </pc:docMkLst>
      <pc:sldChg chg="addSp modSp mod modAnim">
        <pc:chgData name="Marcel Burkart" userId="5f56128d-d6c5-4d58-8aca-d350699d68d7" providerId="ADAL" clId="{527BA9CD-6EF3-4BE7-926B-55A7DFD1EB15}" dt="2023-04-26T11:49:41.409" v="1411" actId="20577"/>
        <pc:sldMkLst>
          <pc:docMk/>
          <pc:sldMk cId="1981313405" sldId="268"/>
        </pc:sldMkLst>
        <pc:spChg chg="add mod">
          <ac:chgData name="Marcel Burkart" userId="5f56128d-d6c5-4d58-8aca-d350699d68d7" providerId="ADAL" clId="{527BA9CD-6EF3-4BE7-926B-55A7DFD1EB15}" dt="2023-04-26T11:49:41.409" v="1411" actId="20577"/>
          <ac:spMkLst>
            <pc:docMk/>
            <pc:sldMk cId="1981313405" sldId="268"/>
            <ac:spMk id="3" creationId="{D225EE24-6F23-B721-3E7A-46209D9322B5}"/>
          </ac:spMkLst>
        </pc:spChg>
        <pc:spChg chg="mod">
          <ac:chgData name="Marcel Burkart" userId="5f56128d-d6c5-4d58-8aca-d350699d68d7" providerId="ADAL" clId="{527BA9CD-6EF3-4BE7-926B-55A7DFD1EB15}" dt="2023-04-26T10:05:17.366" v="487" actId="20577"/>
          <ac:spMkLst>
            <pc:docMk/>
            <pc:sldMk cId="1981313405" sldId="268"/>
            <ac:spMk id="6" creationId="{16EA132A-D1D3-13BE-6B8B-FDD883FA6109}"/>
          </ac:spMkLst>
        </pc:spChg>
        <pc:spChg chg="mod">
          <ac:chgData name="Marcel Burkart" userId="5f56128d-d6c5-4d58-8aca-d350699d68d7" providerId="ADAL" clId="{527BA9CD-6EF3-4BE7-926B-55A7DFD1EB15}" dt="2023-04-26T10:04:52.183" v="453"/>
          <ac:spMkLst>
            <pc:docMk/>
            <pc:sldMk cId="1981313405" sldId="268"/>
            <ac:spMk id="7" creationId="{54370D98-D233-B69F-578F-B5B0B8DFEF57}"/>
          </ac:spMkLst>
        </pc:spChg>
        <pc:grpChg chg="add mod">
          <ac:chgData name="Marcel Burkart" userId="5f56128d-d6c5-4d58-8aca-d350699d68d7" providerId="ADAL" clId="{527BA9CD-6EF3-4BE7-926B-55A7DFD1EB15}" dt="2023-04-26T10:05:57.708" v="530" actId="1076"/>
          <ac:grpSpMkLst>
            <pc:docMk/>
            <pc:sldMk cId="1981313405" sldId="268"/>
            <ac:grpSpMk id="4" creationId="{666499B3-F7D3-816C-0E9D-1ECF6EBD724F}"/>
          </ac:grpSpMkLst>
        </pc:grpChg>
        <pc:picChg chg="mod">
          <ac:chgData name="Marcel Burkart" userId="5f56128d-d6c5-4d58-8aca-d350699d68d7" providerId="ADAL" clId="{527BA9CD-6EF3-4BE7-926B-55A7DFD1EB15}" dt="2023-04-26T10:04:52.183" v="453"/>
          <ac:picMkLst>
            <pc:docMk/>
            <pc:sldMk cId="1981313405" sldId="268"/>
            <ac:picMk id="5" creationId="{242DB992-19BB-0F35-A1C2-9828F99DA43C}"/>
          </ac:picMkLst>
        </pc:picChg>
      </pc:sldChg>
      <pc:sldChg chg="addSp delSp modSp mod modTransition setBg modAnim">
        <pc:chgData name="Marcel Burkart" userId="5f56128d-d6c5-4d58-8aca-d350699d68d7" providerId="ADAL" clId="{527BA9CD-6EF3-4BE7-926B-55A7DFD1EB15}" dt="2023-04-26T10:15:37.182" v="704" actId="20577"/>
        <pc:sldMkLst>
          <pc:docMk/>
          <pc:sldMk cId="4115192791" sldId="269"/>
        </pc:sldMkLst>
        <pc:spChg chg="mod ord">
          <ac:chgData name="Marcel Burkart" userId="5f56128d-d6c5-4d58-8aca-d350699d68d7" providerId="ADAL" clId="{527BA9CD-6EF3-4BE7-926B-55A7DFD1EB15}" dt="2023-04-26T08:59:23.353" v="232" actId="20577"/>
          <ac:spMkLst>
            <pc:docMk/>
            <pc:sldMk cId="4115192791" sldId="269"/>
            <ac:spMk id="2" creationId="{16B5B3FD-3ED3-EF3D-C615-A56145FD6225}"/>
          </ac:spMkLst>
        </pc:spChg>
        <pc:spChg chg="add mod">
          <ac:chgData name="Marcel Burkart" userId="5f56128d-d6c5-4d58-8aca-d350699d68d7" providerId="ADAL" clId="{527BA9CD-6EF3-4BE7-926B-55A7DFD1EB15}" dt="2023-04-26T09:01:27.835" v="256" actId="164"/>
          <ac:spMkLst>
            <pc:docMk/>
            <pc:sldMk cId="4115192791" sldId="269"/>
            <ac:spMk id="6" creationId="{09AE3789-8896-0D69-05AE-E8E90646B130}"/>
          </ac:spMkLst>
        </pc:spChg>
        <pc:spChg chg="add mod">
          <ac:chgData name="Marcel Burkart" userId="5f56128d-d6c5-4d58-8aca-d350699d68d7" providerId="ADAL" clId="{527BA9CD-6EF3-4BE7-926B-55A7DFD1EB15}" dt="2023-04-26T10:15:37.182" v="704" actId="20577"/>
          <ac:spMkLst>
            <pc:docMk/>
            <pc:sldMk cId="4115192791" sldId="269"/>
            <ac:spMk id="7" creationId="{E7D895F2-B2A0-7BC5-8167-D217F4C4435D}"/>
          </ac:spMkLst>
        </pc:spChg>
        <pc:spChg chg="add">
          <ac:chgData name="Marcel Burkart" userId="5f56128d-d6c5-4d58-8aca-d350699d68d7" providerId="ADAL" clId="{527BA9CD-6EF3-4BE7-926B-55A7DFD1EB15}" dt="2023-04-26T08:49:07.867" v="0" actId="26606"/>
          <ac:spMkLst>
            <pc:docMk/>
            <pc:sldMk cId="4115192791" sldId="269"/>
            <ac:spMk id="10" creationId="{04812C46-200A-4DEB-A05E-3ED6C68C2387}"/>
          </ac:spMkLst>
        </pc:spChg>
        <pc:spChg chg="add">
          <ac:chgData name="Marcel Burkart" userId="5f56128d-d6c5-4d58-8aca-d350699d68d7" providerId="ADAL" clId="{527BA9CD-6EF3-4BE7-926B-55A7DFD1EB15}" dt="2023-04-26T08:49:07.867" v="0" actId="26606"/>
          <ac:spMkLst>
            <pc:docMk/>
            <pc:sldMk cId="4115192791" sldId="269"/>
            <ac:spMk id="12" creationId="{D1EA859B-E555-4109-94F3-6700E046E008}"/>
          </ac:spMkLst>
        </pc:spChg>
        <pc:grpChg chg="add del mod">
          <ac:chgData name="Marcel Burkart" userId="5f56128d-d6c5-4d58-8aca-d350699d68d7" providerId="ADAL" clId="{527BA9CD-6EF3-4BE7-926B-55A7DFD1EB15}" dt="2023-04-26T10:04:40.601" v="452" actId="21"/>
          <ac:grpSpMkLst>
            <pc:docMk/>
            <pc:sldMk cId="4115192791" sldId="269"/>
            <ac:grpSpMk id="8" creationId="{DA3629F3-551A-6BC8-AC5C-866329039297}"/>
          </ac:grpSpMkLst>
        </pc:grpChg>
        <pc:picChg chg="add del mod">
          <ac:chgData name="Marcel Burkart" userId="5f56128d-d6c5-4d58-8aca-d350699d68d7" providerId="ADAL" clId="{527BA9CD-6EF3-4BE7-926B-55A7DFD1EB15}" dt="2023-04-26T09:06:01.374" v="308" actId="14826"/>
          <ac:picMkLst>
            <pc:docMk/>
            <pc:sldMk cId="4115192791" sldId="269"/>
            <ac:picMk id="3" creationId="{ED65CC2E-C578-DB9C-7648-837CEDF37293}"/>
          </ac:picMkLst>
        </pc:picChg>
        <pc:picChg chg="add mod">
          <ac:chgData name="Marcel Burkart" userId="5f56128d-d6c5-4d58-8aca-d350699d68d7" providerId="ADAL" clId="{527BA9CD-6EF3-4BE7-926B-55A7DFD1EB15}" dt="2023-04-26T09:01:27.835" v="256" actId="164"/>
          <ac:picMkLst>
            <pc:docMk/>
            <pc:sldMk cId="4115192791" sldId="269"/>
            <ac:picMk id="5" creationId="{1A32322E-C437-0E9C-0E26-185E68E48468}"/>
          </ac:picMkLst>
        </pc:picChg>
        <pc:picChg chg="add del mod">
          <ac:chgData name="Marcel Burkart" userId="5f56128d-d6c5-4d58-8aca-d350699d68d7" providerId="ADAL" clId="{527BA9CD-6EF3-4BE7-926B-55A7DFD1EB15}" dt="2023-04-26T09:05:43.777" v="306"/>
          <ac:picMkLst>
            <pc:docMk/>
            <pc:sldMk cId="4115192791" sldId="269"/>
            <ac:picMk id="9" creationId="{48438250-9778-3974-01A0-6A032630D5CC}"/>
          </ac:picMkLst>
        </pc:picChg>
        <pc:picChg chg="add mod ord">
          <ac:chgData name="Marcel Burkart" userId="5f56128d-d6c5-4d58-8aca-d350699d68d7" providerId="ADAL" clId="{527BA9CD-6EF3-4BE7-926B-55A7DFD1EB15}" dt="2023-04-26T10:06:44.189" v="538" actId="167"/>
          <ac:picMkLst>
            <pc:docMk/>
            <pc:sldMk cId="4115192791" sldId="269"/>
            <ac:picMk id="13" creationId="{80F39012-AA1E-4194-FF53-EF8EFF0C588B}"/>
          </ac:picMkLst>
        </pc:picChg>
      </pc:sldChg>
      <pc:sldChg chg="addSp delSp modSp add mod modTransition">
        <pc:chgData name="Marcel Burkart" userId="5f56128d-d6c5-4d58-8aca-d350699d68d7" providerId="ADAL" clId="{527BA9CD-6EF3-4BE7-926B-55A7DFD1EB15}" dt="2023-04-26T09:05:13.057" v="293" actId="14100"/>
        <pc:sldMkLst>
          <pc:docMk/>
          <pc:sldMk cId="212798213" sldId="270"/>
        </pc:sldMkLst>
        <pc:picChg chg="add del mod">
          <ac:chgData name="Marcel Burkart" userId="5f56128d-d6c5-4d58-8aca-d350699d68d7" providerId="ADAL" clId="{527BA9CD-6EF3-4BE7-926B-55A7DFD1EB15}" dt="2023-04-26T09:05:03.455" v="290" actId="478"/>
          <ac:picMkLst>
            <pc:docMk/>
            <pc:sldMk cId="212798213" sldId="270"/>
            <ac:picMk id="3" creationId="{C37FD479-925E-49A1-0170-1DA255326D38}"/>
          </ac:picMkLst>
        </pc:picChg>
        <pc:picChg chg="add mod">
          <ac:chgData name="Marcel Burkart" userId="5f56128d-d6c5-4d58-8aca-d350699d68d7" providerId="ADAL" clId="{527BA9CD-6EF3-4BE7-926B-55A7DFD1EB15}" dt="2023-04-26T09:05:13.057" v="293" actId="14100"/>
          <ac:picMkLst>
            <pc:docMk/>
            <pc:sldMk cId="212798213" sldId="270"/>
            <ac:picMk id="4" creationId="{365889D2-A6C0-2EE7-56D2-EE228FEA1DF9}"/>
          </ac:picMkLst>
        </pc:picChg>
      </pc:sldChg>
      <pc:sldChg chg="addSp delSp modSp add mod modAnim">
        <pc:chgData name="Marcel Burkart" userId="5f56128d-d6c5-4d58-8aca-d350699d68d7" providerId="ADAL" clId="{527BA9CD-6EF3-4BE7-926B-55A7DFD1EB15}" dt="2023-04-26T10:09:34.532" v="695" actId="20577"/>
        <pc:sldMkLst>
          <pc:docMk/>
          <pc:sldMk cId="491936417" sldId="271"/>
        </pc:sldMkLst>
        <pc:spChg chg="mod">
          <ac:chgData name="Marcel Burkart" userId="5f56128d-d6c5-4d58-8aca-d350699d68d7" providerId="ADAL" clId="{527BA9CD-6EF3-4BE7-926B-55A7DFD1EB15}" dt="2023-04-26T08:59:16.175" v="229" actId="20577"/>
          <ac:spMkLst>
            <pc:docMk/>
            <pc:sldMk cId="491936417" sldId="271"/>
            <ac:spMk id="2" creationId="{16B5B3FD-3ED3-EF3D-C615-A56145FD6225}"/>
          </ac:spMkLst>
        </pc:spChg>
        <pc:spChg chg="add mod">
          <ac:chgData name="Marcel Burkart" userId="5f56128d-d6c5-4d58-8aca-d350699d68d7" providerId="ADAL" clId="{527BA9CD-6EF3-4BE7-926B-55A7DFD1EB15}" dt="2023-04-26T09:01:41.666" v="257" actId="164"/>
          <ac:spMkLst>
            <pc:docMk/>
            <pc:sldMk cId="491936417" sldId="271"/>
            <ac:spMk id="4" creationId="{F105D721-2694-1942-4CC5-33F680056B19}"/>
          </ac:spMkLst>
        </pc:spChg>
        <pc:spChg chg="mod">
          <ac:chgData name="Marcel Burkart" userId="5f56128d-d6c5-4d58-8aca-d350699d68d7" providerId="ADAL" clId="{527BA9CD-6EF3-4BE7-926B-55A7DFD1EB15}" dt="2023-04-26T10:09:34.532" v="695" actId="20577"/>
          <ac:spMkLst>
            <pc:docMk/>
            <pc:sldMk cId="491936417" sldId="271"/>
            <ac:spMk id="7" creationId="{E7D895F2-B2A0-7BC5-8167-D217F4C4435D}"/>
          </ac:spMkLst>
        </pc:spChg>
        <pc:grpChg chg="add del mod">
          <ac:chgData name="Marcel Burkart" userId="5f56128d-d6c5-4d58-8aca-d350699d68d7" providerId="ADAL" clId="{527BA9CD-6EF3-4BE7-926B-55A7DFD1EB15}" dt="2023-04-26T10:06:11.213" v="532" actId="478"/>
          <ac:grpSpMkLst>
            <pc:docMk/>
            <pc:sldMk cId="491936417" sldId="271"/>
            <ac:grpSpMk id="6" creationId="{832D7157-A01E-C7E2-CB3D-FFE60B5CDC2D}"/>
          </ac:grpSpMkLst>
        </pc:grpChg>
        <pc:picChg chg="mod">
          <ac:chgData name="Marcel Burkart" userId="5f56128d-d6c5-4d58-8aca-d350699d68d7" providerId="ADAL" clId="{527BA9CD-6EF3-4BE7-926B-55A7DFD1EB15}" dt="2023-04-26T10:02:48.626" v="450" actId="14826"/>
          <ac:picMkLst>
            <pc:docMk/>
            <pc:sldMk cId="491936417" sldId="271"/>
            <ac:picMk id="3" creationId="{ED65CC2E-C578-DB9C-7648-837CEDF37293}"/>
          </ac:picMkLst>
        </pc:picChg>
        <pc:picChg chg="mod">
          <ac:chgData name="Marcel Burkart" userId="5f56128d-d6c5-4d58-8aca-d350699d68d7" providerId="ADAL" clId="{527BA9CD-6EF3-4BE7-926B-55A7DFD1EB15}" dt="2023-04-26T09:01:41.666" v="257" actId="164"/>
          <ac:picMkLst>
            <pc:docMk/>
            <pc:sldMk cId="491936417" sldId="271"/>
            <ac:picMk id="5" creationId="{1A32322E-C437-0E9C-0E26-185E68E48468}"/>
          </ac:picMkLst>
        </pc:picChg>
        <pc:picChg chg="add del mod">
          <ac:chgData name="Marcel Burkart" userId="5f56128d-d6c5-4d58-8aca-d350699d68d7" providerId="ADAL" clId="{527BA9CD-6EF3-4BE7-926B-55A7DFD1EB15}" dt="2023-04-26T09:05:00.521" v="289" actId="21"/>
          <ac:picMkLst>
            <pc:docMk/>
            <pc:sldMk cId="491936417" sldId="271"/>
            <ac:picMk id="9" creationId="{20E3C949-A29C-FDC5-8664-91DDEF0682F9}"/>
          </ac:picMkLst>
        </pc:picChg>
        <pc:picChg chg="add mod ord">
          <ac:chgData name="Marcel Burkart" userId="5f56128d-d6c5-4d58-8aca-d350699d68d7" providerId="ADAL" clId="{527BA9CD-6EF3-4BE7-926B-55A7DFD1EB15}" dt="2023-04-26T09:07:22.649" v="312" actId="167"/>
          <ac:picMkLst>
            <pc:docMk/>
            <pc:sldMk cId="491936417" sldId="271"/>
            <ac:picMk id="13" creationId="{CCBC16ED-5375-19D4-16DC-94496F576F36}"/>
          </ac:picMkLst>
        </pc:picChg>
      </pc:sldChg>
      <pc:sldChg chg="addSp delSp modSp add mod modAnim">
        <pc:chgData name="Marcel Burkart" userId="5f56128d-d6c5-4d58-8aca-d350699d68d7" providerId="ADAL" clId="{527BA9CD-6EF3-4BE7-926B-55A7DFD1EB15}" dt="2023-04-26T10:19:10.556" v="896" actId="20577"/>
        <pc:sldMkLst>
          <pc:docMk/>
          <pc:sldMk cId="1504436737" sldId="272"/>
        </pc:sldMkLst>
        <pc:spChg chg="mod">
          <ac:chgData name="Marcel Burkart" userId="5f56128d-d6c5-4d58-8aca-d350699d68d7" providerId="ADAL" clId="{527BA9CD-6EF3-4BE7-926B-55A7DFD1EB15}" dt="2023-04-26T10:09:43.277" v="700" actId="20577"/>
          <ac:spMkLst>
            <pc:docMk/>
            <pc:sldMk cId="1504436737" sldId="272"/>
            <ac:spMk id="2" creationId="{16B5B3FD-3ED3-EF3D-C615-A56145FD6225}"/>
          </ac:spMkLst>
        </pc:spChg>
        <pc:spChg chg="mod">
          <ac:chgData name="Marcel Burkart" userId="5f56128d-d6c5-4d58-8aca-d350699d68d7" providerId="ADAL" clId="{527BA9CD-6EF3-4BE7-926B-55A7DFD1EB15}" dt="2023-04-26T10:19:10.556" v="896" actId="20577"/>
          <ac:spMkLst>
            <pc:docMk/>
            <pc:sldMk cId="1504436737" sldId="272"/>
            <ac:spMk id="7" creationId="{E7D895F2-B2A0-7BC5-8167-D217F4C4435D}"/>
          </ac:spMkLst>
        </pc:spChg>
        <pc:spChg chg="add mod">
          <ac:chgData name="Marcel Burkart" userId="5f56128d-d6c5-4d58-8aca-d350699d68d7" providerId="ADAL" clId="{527BA9CD-6EF3-4BE7-926B-55A7DFD1EB15}" dt="2023-04-26T10:16:34.463" v="754" actId="14100"/>
          <ac:spMkLst>
            <pc:docMk/>
            <pc:sldMk cId="1504436737" sldId="272"/>
            <ac:spMk id="8" creationId="{90F21B4A-AC21-70C8-4B10-4BB388AC538E}"/>
          </ac:spMkLst>
        </pc:spChg>
        <pc:grpChg chg="del">
          <ac:chgData name="Marcel Burkart" userId="5f56128d-d6c5-4d58-8aca-d350699d68d7" providerId="ADAL" clId="{527BA9CD-6EF3-4BE7-926B-55A7DFD1EB15}" dt="2023-04-26T10:15:29.643" v="702" actId="478"/>
          <ac:grpSpMkLst>
            <pc:docMk/>
            <pc:sldMk cId="1504436737" sldId="272"/>
            <ac:grpSpMk id="6" creationId="{832D7157-A01E-C7E2-CB3D-FFE60B5CDC2D}"/>
          </ac:grpSpMkLst>
        </pc:grpChg>
        <pc:picChg chg="mod">
          <ac:chgData name="Marcel Burkart" userId="5f56128d-d6c5-4d58-8aca-d350699d68d7" providerId="ADAL" clId="{527BA9CD-6EF3-4BE7-926B-55A7DFD1EB15}" dt="2023-04-26T10:14:12.566" v="701" actId="14826"/>
          <ac:picMkLst>
            <pc:docMk/>
            <pc:sldMk cId="1504436737" sldId="272"/>
            <ac:picMk id="3" creationId="{ED65CC2E-C578-DB9C-7648-837CEDF37293}"/>
          </ac:picMkLst>
        </pc:picChg>
      </pc:sldChg>
      <pc:sldChg chg="addSp delSp modSp new mod setBg">
        <pc:chgData name="Marcel Burkart" userId="5f56128d-d6c5-4d58-8aca-d350699d68d7" providerId="ADAL" clId="{527BA9CD-6EF3-4BE7-926B-55A7DFD1EB15}" dt="2023-04-26T10:20:53.178" v="943" actId="14826"/>
        <pc:sldMkLst>
          <pc:docMk/>
          <pc:sldMk cId="4276099507" sldId="273"/>
        </pc:sldMkLst>
        <pc:spChg chg="mod">
          <ac:chgData name="Marcel Burkart" userId="5f56128d-d6c5-4d58-8aca-d350699d68d7" providerId="ADAL" clId="{527BA9CD-6EF3-4BE7-926B-55A7DFD1EB15}" dt="2023-04-26T10:20:13.362" v="937" actId="20577"/>
          <ac:spMkLst>
            <pc:docMk/>
            <pc:sldMk cId="4276099507" sldId="273"/>
            <ac:spMk id="2" creationId="{FFBB2525-90BA-B34F-D40E-4EF84041A505}"/>
          </ac:spMkLst>
        </pc:spChg>
        <pc:spChg chg="del">
          <ac:chgData name="Marcel Burkart" userId="5f56128d-d6c5-4d58-8aca-d350699d68d7" providerId="ADAL" clId="{527BA9CD-6EF3-4BE7-926B-55A7DFD1EB15}" dt="2023-04-26T10:19:34.582" v="898" actId="931"/>
          <ac:spMkLst>
            <pc:docMk/>
            <pc:sldMk cId="4276099507" sldId="273"/>
            <ac:spMk id="3" creationId="{8F2C3245-2364-7E7D-A991-876B1043B42B}"/>
          </ac:spMkLst>
        </pc:spChg>
        <pc:spChg chg="add">
          <ac:chgData name="Marcel Burkart" userId="5f56128d-d6c5-4d58-8aca-d350699d68d7" providerId="ADAL" clId="{527BA9CD-6EF3-4BE7-926B-55A7DFD1EB15}" dt="2023-04-26T10:20:03.790" v="902" actId="26606"/>
          <ac:spMkLst>
            <pc:docMk/>
            <pc:sldMk cId="4276099507" sldId="273"/>
            <ac:spMk id="13" creationId="{C58EE350-1CEE-313E-6F72-A0445EA223F2}"/>
          </ac:spMkLst>
        </pc:spChg>
        <pc:spChg chg="add">
          <ac:chgData name="Marcel Burkart" userId="5f56128d-d6c5-4d58-8aca-d350699d68d7" providerId="ADAL" clId="{527BA9CD-6EF3-4BE7-926B-55A7DFD1EB15}" dt="2023-04-26T10:20:03.790" v="902" actId="26606"/>
          <ac:spMkLst>
            <pc:docMk/>
            <pc:sldMk cId="4276099507" sldId="273"/>
            <ac:spMk id="16" creationId="{114C78B5-EC6B-4A39-8860-705100867457}"/>
          </ac:spMkLst>
        </pc:spChg>
        <pc:grpChg chg="add">
          <ac:chgData name="Marcel Burkart" userId="5f56128d-d6c5-4d58-8aca-d350699d68d7" providerId="ADAL" clId="{527BA9CD-6EF3-4BE7-926B-55A7DFD1EB15}" dt="2023-04-26T10:20:03.790" v="902" actId="26606"/>
          <ac:grpSpMkLst>
            <pc:docMk/>
            <pc:sldMk cId="4276099507" sldId="273"/>
            <ac:grpSpMk id="18" creationId="{A50943B0-FDF7-4C2C-B784-9208C945A8C3}"/>
          </ac:grpSpMkLst>
        </pc:grpChg>
        <pc:picChg chg="add mod ord">
          <ac:chgData name="Marcel Burkart" userId="5f56128d-d6c5-4d58-8aca-d350699d68d7" providerId="ADAL" clId="{527BA9CD-6EF3-4BE7-926B-55A7DFD1EB15}" dt="2023-04-26T10:20:03.790" v="902" actId="26606"/>
          <ac:picMkLst>
            <pc:docMk/>
            <pc:sldMk cId="4276099507" sldId="273"/>
            <ac:picMk id="5" creationId="{1553795C-1C6D-8AA3-181F-2664E78EF4D1}"/>
          </ac:picMkLst>
        </pc:picChg>
        <pc:picChg chg="add mod">
          <ac:chgData name="Marcel Burkart" userId="5f56128d-d6c5-4d58-8aca-d350699d68d7" providerId="ADAL" clId="{527BA9CD-6EF3-4BE7-926B-55A7DFD1EB15}" dt="2023-04-26T10:20:53.178" v="943" actId="14826"/>
          <ac:picMkLst>
            <pc:docMk/>
            <pc:sldMk cId="4276099507" sldId="273"/>
            <ac:picMk id="7" creationId="{BBA625CB-D76A-7A2E-D50E-3422CF42D366}"/>
          </ac:picMkLst>
        </pc:picChg>
        <pc:picChg chg="add mod">
          <ac:chgData name="Marcel Burkart" userId="5f56128d-d6c5-4d58-8aca-d350699d68d7" providerId="ADAL" clId="{527BA9CD-6EF3-4BE7-926B-55A7DFD1EB15}" dt="2023-04-26T10:20:38.622" v="942" actId="14826"/>
          <ac:picMkLst>
            <pc:docMk/>
            <pc:sldMk cId="4276099507" sldId="273"/>
            <ac:picMk id="9" creationId="{3200BEB5-E043-274D-8627-C1D66E0B266F}"/>
          </ac:picMkLst>
        </pc:picChg>
      </pc:sldChg>
      <pc:sldChg chg="addSp delSp modSp add mod">
        <pc:chgData name="Marcel Burkart" userId="5f56128d-d6c5-4d58-8aca-d350699d68d7" providerId="ADAL" clId="{527BA9CD-6EF3-4BE7-926B-55A7DFD1EB15}" dt="2023-04-26T11:49:29.209" v="1410" actId="1076"/>
        <pc:sldMkLst>
          <pc:docMk/>
          <pc:sldMk cId="487404828" sldId="274"/>
        </pc:sldMkLst>
        <pc:spChg chg="add mod">
          <ac:chgData name="Marcel Burkart" userId="5f56128d-d6c5-4d58-8aca-d350699d68d7" providerId="ADAL" clId="{527BA9CD-6EF3-4BE7-926B-55A7DFD1EB15}" dt="2023-04-26T11:49:24.322" v="1409" actId="208"/>
          <ac:spMkLst>
            <pc:docMk/>
            <pc:sldMk cId="487404828" sldId="274"/>
            <ac:spMk id="3" creationId="{34E760B7-8D6E-75F1-B192-B8A7CA826C89}"/>
          </ac:spMkLst>
        </pc:spChg>
        <pc:spChg chg="mod">
          <ac:chgData name="Marcel Burkart" userId="5f56128d-d6c5-4d58-8aca-d350699d68d7" providerId="ADAL" clId="{527BA9CD-6EF3-4BE7-926B-55A7DFD1EB15}" dt="2023-04-26T10:44:59.819" v="973" actId="27803"/>
          <ac:spMkLst>
            <pc:docMk/>
            <pc:sldMk cId="487404828" sldId="274"/>
            <ac:spMk id="10" creationId="{9FADDC18-BF1B-00B4-C2A7-8E97C7810A77}"/>
          </ac:spMkLst>
        </pc:spChg>
        <pc:spChg chg="mod">
          <ac:chgData name="Marcel Burkart" userId="5f56128d-d6c5-4d58-8aca-d350699d68d7" providerId="ADAL" clId="{527BA9CD-6EF3-4BE7-926B-55A7DFD1EB15}" dt="2023-04-26T10:44:59.819" v="973" actId="27803"/>
          <ac:spMkLst>
            <pc:docMk/>
            <pc:sldMk cId="487404828" sldId="274"/>
            <ac:spMk id="11" creationId="{CBD0FACC-E3B1-9D2C-2679-721471FC5279}"/>
          </ac:spMkLst>
        </pc:spChg>
        <pc:spChg chg="del">
          <ac:chgData name="Marcel Burkart" userId="5f56128d-d6c5-4d58-8aca-d350699d68d7" providerId="ADAL" clId="{527BA9CD-6EF3-4BE7-926B-55A7DFD1EB15}" dt="2023-04-26T10:43:01.686" v="953" actId="931"/>
          <ac:spMkLst>
            <pc:docMk/>
            <pc:sldMk cId="487404828" sldId="274"/>
            <ac:spMk id="13" creationId="{C58EE350-1CEE-313E-6F72-A0445EA223F2}"/>
          </ac:spMkLst>
        </pc:spChg>
        <pc:grpChg chg="add del mod">
          <ac:chgData name="Marcel Burkart" userId="5f56128d-d6c5-4d58-8aca-d350699d68d7" providerId="ADAL" clId="{527BA9CD-6EF3-4BE7-926B-55A7DFD1EB15}" dt="2023-04-26T10:44:59.819" v="973" actId="27803"/>
          <ac:grpSpMkLst>
            <pc:docMk/>
            <pc:sldMk cId="487404828" sldId="274"/>
            <ac:grpSpMk id="8" creationId="{5B675CB0-BF6E-A2E2-21AB-81CB3214F628}"/>
          </ac:grpSpMkLst>
        </pc:grpChg>
        <pc:picChg chg="add del mod ord">
          <ac:chgData name="Marcel Burkart" userId="5f56128d-d6c5-4d58-8aca-d350699d68d7" providerId="ADAL" clId="{527BA9CD-6EF3-4BE7-926B-55A7DFD1EB15}" dt="2023-04-26T11:49:29.209" v="1410" actId="1076"/>
          <ac:picMkLst>
            <pc:docMk/>
            <pc:sldMk cId="487404828" sldId="274"/>
            <ac:picMk id="6" creationId="{1B0E1C50-68CA-94D4-5ABE-C6AC23A354B0}"/>
          </ac:picMkLst>
        </pc:picChg>
      </pc:sldChg>
      <pc:sldChg chg="new del">
        <pc:chgData name="Marcel Burkart" userId="5f56128d-d6c5-4d58-8aca-d350699d68d7" providerId="ADAL" clId="{527BA9CD-6EF3-4BE7-926B-55A7DFD1EB15}" dt="2023-04-26T10:40:54.549" v="945" actId="2696"/>
        <pc:sldMkLst>
          <pc:docMk/>
          <pc:sldMk cId="2919153186" sldId="274"/>
        </pc:sldMkLst>
      </pc:sldChg>
      <pc:sldChg chg="addSp modSp add mod">
        <pc:chgData name="Marcel Burkart" userId="5f56128d-d6c5-4d58-8aca-d350699d68d7" providerId="ADAL" clId="{527BA9CD-6EF3-4BE7-926B-55A7DFD1EB15}" dt="2023-04-26T11:49:16.829" v="1408" actId="1076"/>
        <pc:sldMkLst>
          <pc:docMk/>
          <pc:sldMk cId="2966650760" sldId="275"/>
        </pc:sldMkLst>
        <pc:spChg chg="mod">
          <ac:chgData name="Marcel Burkart" userId="5f56128d-d6c5-4d58-8aca-d350699d68d7" providerId="ADAL" clId="{527BA9CD-6EF3-4BE7-926B-55A7DFD1EB15}" dt="2023-04-26T11:49:01.698" v="1407" actId="208"/>
          <ac:spMkLst>
            <pc:docMk/>
            <pc:sldMk cId="2966650760" sldId="275"/>
            <ac:spMk id="3" creationId="{34E760B7-8D6E-75F1-B192-B8A7CA826C89}"/>
          </ac:spMkLst>
        </pc:spChg>
        <pc:spChg chg="add mod">
          <ac:chgData name="Marcel Burkart" userId="5f56128d-d6c5-4d58-8aca-d350699d68d7" providerId="ADAL" clId="{527BA9CD-6EF3-4BE7-926B-55A7DFD1EB15}" dt="2023-04-26T10:46:42.950" v="1129" actId="1076"/>
          <ac:spMkLst>
            <pc:docMk/>
            <pc:sldMk cId="2966650760" sldId="275"/>
            <ac:spMk id="4" creationId="{268CC159-7489-F371-0D49-E92CFBACFAC3}"/>
          </ac:spMkLst>
        </pc:spChg>
        <pc:picChg chg="mod">
          <ac:chgData name="Marcel Burkart" userId="5f56128d-d6c5-4d58-8aca-d350699d68d7" providerId="ADAL" clId="{527BA9CD-6EF3-4BE7-926B-55A7DFD1EB15}" dt="2023-04-26T11:49:16.829" v="1408" actId="1076"/>
          <ac:picMkLst>
            <pc:docMk/>
            <pc:sldMk cId="2966650760" sldId="275"/>
            <ac:picMk id="6" creationId="{1B0E1C50-68CA-94D4-5ABE-C6AC23A354B0}"/>
          </ac:picMkLst>
        </pc:picChg>
      </pc:sldChg>
      <pc:sldChg chg="delSp add mod ord">
        <pc:chgData name="Marcel Burkart" userId="5f56128d-d6c5-4d58-8aca-d350699d68d7" providerId="ADAL" clId="{527BA9CD-6EF3-4BE7-926B-55A7DFD1EB15}" dt="2023-04-26T10:46:55.638" v="1133" actId="478"/>
        <pc:sldMkLst>
          <pc:docMk/>
          <pc:sldMk cId="1653751071" sldId="276"/>
        </pc:sldMkLst>
        <pc:picChg chg="del">
          <ac:chgData name="Marcel Burkart" userId="5f56128d-d6c5-4d58-8aca-d350699d68d7" providerId="ADAL" clId="{527BA9CD-6EF3-4BE7-926B-55A7DFD1EB15}" dt="2023-04-26T10:46:55.638" v="1133" actId="478"/>
          <ac:picMkLst>
            <pc:docMk/>
            <pc:sldMk cId="1653751071" sldId="276"/>
            <ac:picMk id="7" creationId="{BBA625CB-D76A-7A2E-D50E-3422CF42D366}"/>
          </ac:picMkLst>
        </pc:picChg>
      </pc:sldChg>
      <pc:sldChg chg="addSp delSp modSp add mod">
        <pc:chgData name="Marcel Burkart" userId="5f56128d-d6c5-4d58-8aca-d350699d68d7" providerId="ADAL" clId="{527BA9CD-6EF3-4BE7-926B-55A7DFD1EB15}" dt="2023-04-26T11:26:51.042" v="1403" actId="1076"/>
        <pc:sldMkLst>
          <pc:docMk/>
          <pc:sldMk cId="3712373113" sldId="277"/>
        </pc:sldMkLst>
        <pc:spChg chg="del mod">
          <ac:chgData name="Marcel Burkart" userId="5f56128d-d6c5-4d58-8aca-d350699d68d7" providerId="ADAL" clId="{527BA9CD-6EF3-4BE7-926B-55A7DFD1EB15}" dt="2023-04-26T11:22:41.364" v="1196" actId="478"/>
          <ac:spMkLst>
            <pc:docMk/>
            <pc:sldMk cId="3712373113" sldId="277"/>
            <ac:spMk id="2" creationId="{FFBB2525-90BA-B34F-D40E-4EF84041A505}"/>
          </ac:spMkLst>
        </pc:spChg>
        <pc:spChg chg="add del">
          <ac:chgData name="Marcel Burkart" userId="5f56128d-d6c5-4d58-8aca-d350699d68d7" providerId="ADAL" clId="{527BA9CD-6EF3-4BE7-926B-55A7DFD1EB15}" dt="2023-04-26T11:24:51.272" v="1300" actId="22"/>
          <ac:spMkLst>
            <pc:docMk/>
            <pc:sldMk cId="3712373113" sldId="277"/>
            <ac:spMk id="4" creationId="{63788775-670C-FFE5-C8EF-B61DF2D76B79}"/>
          </ac:spMkLst>
        </pc:spChg>
        <pc:spChg chg="add mod">
          <ac:chgData name="Marcel Burkart" userId="5f56128d-d6c5-4d58-8aca-d350699d68d7" providerId="ADAL" clId="{527BA9CD-6EF3-4BE7-926B-55A7DFD1EB15}" dt="2023-04-26T11:26:51.042" v="1403" actId="1076"/>
          <ac:spMkLst>
            <pc:docMk/>
            <pc:sldMk cId="3712373113" sldId="277"/>
            <ac:spMk id="6" creationId="{4345BC86-4F94-02CB-6123-1C4F40CC332E}"/>
          </ac:spMkLst>
        </pc:spChg>
        <pc:spChg chg="mod">
          <ac:chgData name="Marcel Burkart" userId="5f56128d-d6c5-4d58-8aca-d350699d68d7" providerId="ADAL" clId="{527BA9CD-6EF3-4BE7-926B-55A7DFD1EB15}" dt="2023-04-26T11:25:28.687" v="1316" actId="27636"/>
          <ac:spMkLst>
            <pc:docMk/>
            <pc:sldMk cId="3712373113" sldId="277"/>
            <ac:spMk id="13" creationId="{C58EE350-1CEE-313E-6F72-A0445EA223F2}"/>
          </ac:spMkLst>
        </pc:spChg>
        <pc:picChg chg="mod">
          <ac:chgData name="Marcel Burkart" userId="5f56128d-d6c5-4d58-8aca-d350699d68d7" providerId="ADAL" clId="{527BA9CD-6EF3-4BE7-926B-55A7DFD1EB15}" dt="2023-04-26T10:47:21.801" v="1137" actId="14100"/>
          <ac:picMkLst>
            <pc:docMk/>
            <pc:sldMk cId="3712373113" sldId="277"/>
            <ac:picMk id="5" creationId="{1553795C-1C6D-8AA3-181F-2664E78EF4D1}"/>
          </ac:picMkLst>
        </pc:picChg>
      </pc:sldChg>
      <pc:sldChg chg="addSp delSp modSp new mod setBg modClrScheme modAnim chgLayout">
        <pc:chgData name="Marcel Burkart" userId="5f56128d-d6c5-4d58-8aca-d350699d68d7" providerId="ADAL" clId="{527BA9CD-6EF3-4BE7-926B-55A7DFD1EB15}" dt="2023-04-26T11:55:04.031" v="1464"/>
        <pc:sldMkLst>
          <pc:docMk/>
          <pc:sldMk cId="4286125450" sldId="278"/>
        </pc:sldMkLst>
        <pc:spChg chg="del">
          <ac:chgData name="Marcel Burkart" userId="5f56128d-d6c5-4d58-8aca-d350699d68d7" providerId="ADAL" clId="{527BA9CD-6EF3-4BE7-926B-55A7DFD1EB15}" dt="2023-04-26T11:53:22.273" v="1413" actId="700"/>
          <ac:spMkLst>
            <pc:docMk/>
            <pc:sldMk cId="4286125450" sldId="278"/>
            <ac:spMk id="2" creationId="{B86BDF08-8C4A-6C88-EA09-9DE43F950111}"/>
          </ac:spMkLst>
        </pc:spChg>
        <pc:spChg chg="del">
          <ac:chgData name="Marcel Burkart" userId="5f56128d-d6c5-4d58-8aca-d350699d68d7" providerId="ADAL" clId="{527BA9CD-6EF3-4BE7-926B-55A7DFD1EB15}" dt="2023-04-26T11:53:22.273" v="1413" actId="700"/>
          <ac:spMkLst>
            <pc:docMk/>
            <pc:sldMk cId="4286125450" sldId="278"/>
            <ac:spMk id="3" creationId="{D83CD554-6C96-46A2-342D-A6B0E52EC5B1}"/>
          </ac:spMkLst>
        </pc:spChg>
        <pc:spChg chg="add mod">
          <ac:chgData name="Marcel Burkart" userId="5f56128d-d6c5-4d58-8aca-d350699d68d7" providerId="ADAL" clId="{527BA9CD-6EF3-4BE7-926B-55A7DFD1EB15}" dt="2023-04-26T11:54:19.200" v="1419" actId="1076"/>
          <ac:spMkLst>
            <pc:docMk/>
            <pc:sldMk cId="4286125450" sldId="278"/>
            <ac:spMk id="4" creationId="{98AA567F-03B9-E1C2-1779-F9BA3523E731}"/>
          </ac:spMkLst>
        </pc:spChg>
        <pc:spChg chg="add mod">
          <ac:chgData name="Marcel Burkart" userId="5f56128d-d6c5-4d58-8aca-d350699d68d7" providerId="ADAL" clId="{527BA9CD-6EF3-4BE7-926B-55A7DFD1EB15}" dt="2023-04-26T11:54:59.101" v="1463" actId="403"/>
          <ac:spMkLst>
            <pc:docMk/>
            <pc:sldMk cId="4286125450" sldId="278"/>
            <ac:spMk id="6" creationId="{1E52951B-3F93-4032-79CD-3E60D2FC904B}"/>
          </ac:spMkLst>
        </pc:spChg>
        <pc:picChg chg="add mod">
          <ac:chgData name="Marcel Burkart" userId="5f56128d-d6c5-4d58-8aca-d350699d68d7" providerId="ADAL" clId="{527BA9CD-6EF3-4BE7-926B-55A7DFD1EB15}" dt="2023-04-26T11:54:19.200" v="1419" actId="1076"/>
          <ac:picMkLst>
            <pc:docMk/>
            <pc:sldMk cId="4286125450" sldId="278"/>
            <ac:picMk id="5" creationId="{25FA1CA5-D2B0-B258-169F-E582E62E6C78}"/>
          </ac:picMkLst>
        </pc:picChg>
      </pc:sldChg>
      <pc:sldChg chg="addSp modSp add mod modAnim">
        <pc:chgData name="Marcel Burkart" userId="5f56128d-d6c5-4d58-8aca-d350699d68d7" providerId="ADAL" clId="{527BA9CD-6EF3-4BE7-926B-55A7DFD1EB15}" dt="2023-04-26T11:58:05.776" v="1590"/>
        <pc:sldMkLst>
          <pc:docMk/>
          <pc:sldMk cId="187402897" sldId="279"/>
        </pc:sldMkLst>
        <pc:spChg chg="add mod">
          <ac:chgData name="Marcel Burkart" userId="5f56128d-d6c5-4d58-8aca-d350699d68d7" providerId="ADAL" clId="{527BA9CD-6EF3-4BE7-926B-55A7DFD1EB15}" dt="2023-04-26T11:58:00.842" v="1589" actId="1076"/>
          <ac:spMkLst>
            <pc:docMk/>
            <pc:sldMk cId="187402897" sldId="279"/>
            <ac:spMk id="2" creationId="{A188880C-B1F2-215C-A012-06FFFE7AC3DC}"/>
          </ac:spMkLst>
        </pc:spChg>
        <pc:spChg chg="mod">
          <ac:chgData name="Marcel Burkart" userId="5f56128d-d6c5-4d58-8aca-d350699d68d7" providerId="ADAL" clId="{527BA9CD-6EF3-4BE7-926B-55A7DFD1EB15}" dt="2023-04-26T11:55:38.544" v="1528" actId="20577"/>
          <ac:spMkLst>
            <pc:docMk/>
            <pc:sldMk cId="187402897" sldId="279"/>
            <ac:spMk id="6" creationId="{1E52951B-3F93-4032-79CD-3E60D2FC904B}"/>
          </ac:spMkLst>
        </pc:spChg>
      </pc:sldChg>
    </pc:docChg>
  </pc:docChgLst>
  <pc:docChgLst>
    <pc:chgData name="Marcel Burkart" userId="S::zxmiw18@s-cloud.uni-tuebingen.de::5f56128d-d6c5-4d58-8aca-d350699d68d7" providerId="AD" clId="Web-{63FDB676-836B-4AD6-A1F5-AD20AAE06BBE}"/>
    <pc:docChg chg="addSld modSld sldOrd">
      <pc:chgData name="Marcel Burkart" userId="S::zxmiw18@s-cloud.uni-tuebingen.de::5f56128d-d6c5-4d58-8aca-d350699d68d7" providerId="AD" clId="Web-{63FDB676-836B-4AD6-A1F5-AD20AAE06BBE}" dt="2023-04-26T08:46:53.882" v="96" actId="1076"/>
      <pc:docMkLst>
        <pc:docMk/>
      </pc:docMkLst>
      <pc:sldChg chg="modSp">
        <pc:chgData name="Marcel Burkart" userId="S::zxmiw18@s-cloud.uni-tuebingen.de::5f56128d-d6c5-4d58-8aca-d350699d68d7" providerId="AD" clId="Web-{63FDB676-836B-4AD6-A1F5-AD20AAE06BBE}" dt="2023-04-26T08:36:25.551" v="10" actId="20577"/>
        <pc:sldMkLst>
          <pc:docMk/>
          <pc:sldMk cId="4097996501" sldId="256"/>
        </pc:sldMkLst>
        <pc:spChg chg="mod">
          <ac:chgData name="Marcel Burkart" userId="S::zxmiw18@s-cloud.uni-tuebingen.de::5f56128d-d6c5-4d58-8aca-d350699d68d7" providerId="AD" clId="Web-{63FDB676-836B-4AD6-A1F5-AD20AAE06BBE}" dt="2023-04-26T08:36:25.551" v="10" actId="20577"/>
          <ac:spMkLst>
            <pc:docMk/>
            <pc:sldMk cId="4097996501" sldId="256"/>
            <ac:spMk id="2" creationId="{A8898CEB-1D7A-9A0E-CCFC-54508027175A}"/>
          </ac:spMkLst>
        </pc:spChg>
      </pc:sldChg>
      <pc:sldChg chg="ord">
        <pc:chgData name="Marcel Burkart" userId="S::zxmiw18@s-cloud.uni-tuebingen.de::5f56128d-d6c5-4d58-8aca-d350699d68d7" providerId="AD" clId="Web-{63FDB676-836B-4AD6-A1F5-AD20AAE06BBE}" dt="2023-04-26T08:37:07.537" v="20"/>
        <pc:sldMkLst>
          <pc:docMk/>
          <pc:sldMk cId="3975404757" sldId="266"/>
        </pc:sldMkLst>
      </pc:sldChg>
      <pc:sldChg chg="modSp">
        <pc:chgData name="Marcel Burkart" userId="S::zxmiw18@s-cloud.uni-tuebingen.de::5f56128d-d6c5-4d58-8aca-d350699d68d7" providerId="AD" clId="Web-{63FDB676-836B-4AD6-A1F5-AD20AAE06BBE}" dt="2023-04-26T08:37:00.099" v="19" actId="20577"/>
        <pc:sldMkLst>
          <pc:docMk/>
          <pc:sldMk cId="708828599" sldId="267"/>
        </pc:sldMkLst>
        <pc:spChg chg="mod">
          <ac:chgData name="Marcel Burkart" userId="S::zxmiw18@s-cloud.uni-tuebingen.de::5f56128d-d6c5-4d58-8aca-d350699d68d7" providerId="AD" clId="Web-{63FDB676-836B-4AD6-A1F5-AD20AAE06BBE}" dt="2023-04-26T08:37:00.099" v="19" actId="20577"/>
          <ac:spMkLst>
            <pc:docMk/>
            <pc:sldMk cId="708828599" sldId="267"/>
            <ac:spMk id="2" creationId="{169FF9C9-468F-BAE3-2E2A-D4796FEC4CE7}"/>
          </ac:spMkLst>
        </pc:spChg>
      </pc:sldChg>
      <pc:sldChg chg="addSp delSp modSp new mod setBg">
        <pc:chgData name="Marcel Burkart" userId="S::zxmiw18@s-cloud.uni-tuebingen.de::5f56128d-d6c5-4d58-8aca-d350699d68d7" providerId="AD" clId="Web-{63FDB676-836B-4AD6-A1F5-AD20AAE06BBE}" dt="2023-04-26T08:44:01.721" v="88" actId="20577"/>
        <pc:sldMkLst>
          <pc:docMk/>
          <pc:sldMk cId="1981313405" sldId="268"/>
        </pc:sldMkLst>
        <pc:spChg chg="mod">
          <ac:chgData name="Marcel Burkart" userId="S::zxmiw18@s-cloud.uni-tuebingen.de::5f56128d-d6c5-4d58-8aca-d350699d68d7" providerId="AD" clId="Web-{63FDB676-836B-4AD6-A1F5-AD20AAE06BBE}" dt="2023-04-26T08:42:32.750" v="39"/>
          <ac:spMkLst>
            <pc:docMk/>
            <pc:sldMk cId="1981313405" sldId="268"/>
            <ac:spMk id="2" creationId="{16B5B3FD-3ED3-EF3D-C615-A56145FD6225}"/>
          </ac:spMkLst>
        </pc:spChg>
        <pc:spChg chg="del">
          <ac:chgData name="Marcel Burkart" userId="S::zxmiw18@s-cloud.uni-tuebingen.de::5f56128d-d6c5-4d58-8aca-d350699d68d7" providerId="AD" clId="Web-{63FDB676-836B-4AD6-A1F5-AD20AAE06BBE}" dt="2023-04-26T08:39:20.306" v="34"/>
          <ac:spMkLst>
            <pc:docMk/>
            <pc:sldMk cId="1981313405" sldId="268"/>
            <ac:spMk id="3" creationId="{B88657FD-6426-072B-AF8F-46FCFE6B813C}"/>
          </ac:spMkLst>
        </pc:spChg>
        <pc:spChg chg="add mod">
          <ac:chgData name="Marcel Burkart" userId="S::zxmiw18@s-cloud.uni-tuebingen.de::5f56128d-d6c5-4d58-8aca-d350699d68d7" providerId="AD" clId="Web-{63FDB676-836B-4AD6-A1F5-AD20AAE06BBE}" dt="2023-04-26T08:44:01.721" v="88" actId="20577"/>
          <ac:spMkLst>
            <pc:docMk/>
            <pc:sldMk cId="1981313405" sldId="268"/>
            <ac:spMk id="6" creationId="{16EA132A-D1D3-13BE-6B8B-FDD883FA6109}"/>
          </ac:spMkLst>
        </pc:spChg>
        <pc:spChg chg="add">
          <ac:chgData name="Marcel Burkart" userId="S::zxmiw18@s-cloud.uni-tuebingen.de::5f56128d-d6c5-4d58-8aca-d350699d68d7" providerId="AD" clId="Web-{63FDB676-836B-4AD6-A1F5-AD20AAE06BBE}" dt="2023-04-26T08:42:32.750" v="39"/>
          <ac:spMkLst>
            <pc:docMk/>
            <pc:sldMk cId="1981313405" sldId="268"/>
            <ac:spMk id="11" creationId="{100EDD19-6802-4EC3-95CE-CFFAB042CFD6}"/>
          </ac:spMkLst>
        </pc:spChg>
        <pc:spChg chg="add">
          <ac:chgData name="Marcel Burkart" userId="S::zxmiw18@s-cloud.uni-tuebingen.de::5f56128d-d6c5-4d58-8aca-d350699d68d7" providerId="AD" clId="Web-{63FDB676-836B-4AD6-A1F5-AD20AAE06BBE}" dt="2023-04-26T08:42:32.750" v="39"/>
          <ac:spMkLst>
            <pc:docMk/>
            <pc:sldMk cId="1981313405" sldId="268"/>
            <ac:spMk id="13" creationId="{DB17E863-922E-4C26-BD64-E8FD41D28661}"/>
          </ac:spMkLst>
        </pc:spChg>
        <pc:picChg chg="add del mod ord">
          <ac:chgData name="Marcel Burkart" userId="S::zxmiw18@s-cloud.uni-tuebingen.de::5f56128d-d6c5-4d58-8aca-d350699d68d7" providerId="AD" clId="Web-{63FDB676-836B-4AD6-A1F5-AD20AAE06BBE}" dt="2023-04-26T08:40:55.356" v="37"/>
          <ac:picMkLst>
            <pc:docMk/>
            <pc:sldMk cId="1981313405" sldId="268"/>
            <ac:picMk id="4" creationId="{C2580649-C3B6-B129-D9FE-633E8299BDF9}"/>
          </ac:picMkLst>
        </pc:picChg>
      </pc:sldChg>
      <pc:sldChg chg="addSp delSp modSp add replId">
        <pc:chgData name="Marcel Burkart" userId="S::zxmiw18@s-cloud.uni-tuebingen.de::5f56128d-d6c5-4d58-8aca-d350699d68d7" providerId="AD" clId="Web-{63FDB676-836B-4AD6-A1F5-AD20AAE06BBE}" dt="2023-04-26T08:46:53.882" v="96" actId="1076"/>
        <pc:sldMkLst>
          <pc:docMk/>
          <pc:sldMk cId="4115192791" sldId="269"/>
        </pc:sldMkLst>
        <pc:spChg chg="del">
          <ac:chgData name="Marcel Burkart" userId="S::zxmiw18@s-cloud.uni-tuebingen.de::5f56128d-d6c5-4d58-8aca-d350699d68d7" providerId="AD" clId="Web-{63FDB676-836B-4AD6-A1F5-AD20AAE06BBE}" dt="2023-04-26T08:44:45.425" v="89"/>
          <ac:spMkLst>
            <pc:docMk/>
            <pc:sldMk cId="4115192791" sldId="269"/>
            <ac:spMk id="6" creationId="{16EA132A-D1D3-13BE-6B8B-FDD883FA6109}"/>
          </ac:spMkLst>
        </pc:spChg>
        <pc:picChg chg="add mod ord">
          <ac:chgData name="Marcel Burkart" userId="S::zxmiw18@s-cloud.uni-tuebingen.de::5f56128d-d6c5-4d58-8aca-d350699d68d7" providerId="AD" clId="Web-{63FDB676-836B-4AD6-A1F5-AD20AAE06BBE}" dt="2023-04-26T08:46:53.882" v="96" actId="1076"/>
          <ac:picMkLst>
            <pc:docMk/>
            <pc:sldMk cId="4115192791" sldId="269"/>
            <ac:picMk id="3" creationId="{ED65CC2E-C578-DB9C-7648-837CEDF37293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0:17.9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1990,'101'-1,"108"3,-124 9,-49-5,57 1,358-8,-429-1,0 0,0-2,-1 0,33-12,18-3,150-44,-108 27,-76 23,0 1,49-8,-33 10,-30 5,1 1,37-1,88 8,128-5,-207-10,-50 8,1 0,30 0,-29 3,0-2,25-5,-25 3,0 2,27-1,53 6,79-4,-112-9,-48 6,0 2,30-2,85 8,106-5,-173-10,-48 8,-1 0,32-1,-19 3,0-2,60-14,-62 11,1 1,0 1,39-1,-49 5,-1-1,29-6,-27 4,46-4,-33 6,42-7,-44 3,51 0,-60 4,0 0,0-2,42-12,-42 9,1 1,0 1,33-1,32-6,-68 8,0 0,25 0,-13 2,65-11,-89 11,20-2,56 1,-61 3,0-1,0-1,37-8,-39 5,47-2,20-5,-64 8,0 0,0 3,51 2,34-2,-42-11,-50 7,0 2,32-2,102 8,117-6,-201-8,-49 7,0 0,29 0,-28 2,0-1,-1 0,42-13,-42 9,1 2,1 0,36-2,-25 5,-1-3,62-15,1 0,-13-3,-68 17,1 1,1 1,-1 0,21-1,40-7,10 0,102-12,-153 21,0-2,47-11,-50 8,0 2,0 1,38 0,-19 6,1 0,0-2,94-13,-116 9,52 0,-56 4,0-1,47-9,-43 6,0 1,0 1,0 2,45 4,-31-1,49-4,-24-9,-50 6,1 2,30-2,1302 6,-1328-3,-1 0,1-2,41-12,-41 9,1 1,0 1,33-1,-48 5,16 1,0-1,-1-2,31-6,131-15,-116 11,-47 9,-1-1,46-15,-50 14,0 0,28-3,-3 0,158-25,-182 31,1-2,28-10,-34 9,1 1,0 1,0 1,28-3,-17 4,44-9,-8 1,5 0,-30 4,65-2,-49 5,68-10,-68 5,7-2,-39 5,0 2,31-2,-6 5,-4 1,1-2,76-12,-15 2,-78 9,0 0,29-7,-31 4,0 2,48-1,-49 4,0-1,0-1,28-7,-29 4,0 2,45-1,-44 3,0-1,40-7,-22 2,1 2,0 2,88 6,-30 0,491-3,-577-1,1-1,32-7,30-4,469 12,-266 3,-255-4,51-8,-50 5,48-2,-11 7,-32 2,0-3,0 0,0-2,35-8,-6-3,78-7,25-3,-24 1,-125 20,0-1,0-1,19-7,43-11,40 0,-66 12,-34 7,0 0,32-1,41-7,-67 7,48-2,-43 5,0-1,0-2,33-9,-34 7,0 1,0 1,39-1,-26 7,0-3,65-10,-12 1,-64 9,43-9,-4-2,-43 9,0-2,44-13,-54 14,0 0,0 2,1 0,20-1,39-6,113-13,-157 17,48-3,-53 8,0-2,54-13,-53 10,1 0,-1 2,1 1,53 2,25-2,-22-8,-51 6,57-2,-54 7,-7 1,0-1,0-2,0-1,31-7,-23 4,0 1,1 2,0 1,53 6,2-1,-56-5,57-11,-19 3,-15-1,20-2,-52 11,44-9,-13 1,1-1,-38 6,0 1,33 0,-23 2,0-1,-1-2,1-1,53-16,-71 17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6:50.41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1,'654'0,"-635"1,0 1,37 9,-10-1,-10 0,-21-5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6:55.98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0,'1096'0,"-1087"0,-1 1,1 0,0 0,16 5,-10-1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03.39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0 515,'444'0,"-417"1,51 10,-50-6,49 2,459-8,-514 3,-1 0,29 6,-28-3,0-2,26 1,886-5,-907 0,51-10,-50 6,48-2,-58 7,8 1,1-1,-1-1,0-2,1-1,-1 0,46-16,-56 15,0 1,1 0,-1 1,24 0,35-7,63-12,-98 16,13 1,43-9,-80 11,1 1,27 0,-30 2,-1-1,0 0,1-1,21-5,-34 7,-1 0,0 0,0 0,0 0,1 0,-1 0,0 0,0 0,1 0,-1 0,0 0,0 0,1 0,-1 0,0 0,0 0,1 0,-1 0,0 0,0 0,0 0,1 0,-1-1,0 1,0 0,0 0,1 0,-1 0,0-1,0 1,0 0,0 0,0 0,1 0,-1-1,0 1,0 0,0 0,0-1,0 1,0 0,0 0,0 0,0-1,0 1,0 0,0 0,0-1,0 1,0 0,0 0,0-1,0 1,0 0,-17-5,-27 2,-384 4,407 0,-1 2,-28 5,28-3,0-2,-26 1,-1048-5,1078 2,1 1,-32 7,-30 4,19-13,147 0,-29-2,0 3,83 13,-91-8,0-2,99-4,-96-2,-1 2,81 10,-31 2,0-5,140-9,-82 0,-107 3,0 2,56 10,-53-6,0-4,91-5,-38 0,939 2,-1029-3,-1 0,1 0,-1-2,0 0,0-2,-1 1,32-19,-49 25,0 0,0 0,0 0,0 0,1 0,-1 0,0 0,0 0,0 0,0 0,1 0,-1 0,0 0,0 0,0 0,0-1,0 1,1 0,-1 0,0 0,0 0,0 0,0 0,0-1,0 1,0 0,1 0,-1 0,0 0,0-1,0 1,0 0,0 0,0 0,0 0,0-1,0 1,0 0,0 0,0 0,0-1,0 1,0 0,0 0,0 0,0 0,-1-1,1 1,0 0,0 0,0 0,-14-6,-32-3,29 6,-30-4,-66-3,-10 0,86 4,-43-6,-138-3,-295 16,3966-1,-3432-2,1 0,27-6,-27 3,1 2,25-1,560 5,-581-3,50-8,-49 5,49-2,3 7,-29 2,0-3,93-14,-86 8,0 2,0 2,70 6,-11 0,1212-3,-1308-1,1-1,27-7,-27 5,1 0,25 0,1734 3,-841 3,-917-3,-1-1,28-7,40-3,675 10,-375 4,388-2,-761-1,0-1,30-6,31-4,10 0,-66 7,1 2,26-1,85-8,-87 6,49 1,-58 5,0-1,70-12,-73 8,70-2,-68 6,61-9,46-18,-107 23,68 1,-70 5,0-3,46-7,-44 4,76-1,-75 5,73-9,-73 4,0 3,1 1,41 4,69-3,-87-11,14 0,31 1,-71 5,51 0,2569 7,-2631-3,53-9,-52 7,51-4,1288 7,-636 3,-710-2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07.933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21111 0,'-2355'0,"2337"1,1 1,-32 7,-30 4,-476-12,270-3,259 3,-47 9,-15 1,44-9,-1-1,-77 11,59-4,-1-2,0-4,-63-6,2 2,74 4,-74 12,117-13,-86 8,57-7,-41 7,40-3,-65 0,65-5,-63 9,42-2,0-4,-116-4,61-3,-2488 3,2562 2,-50 9,50-6,-54 2,20-8,-4 0,-149 16,164-8,-101-2,96-5,-77 11,35-2,-188-7,139-4,99 2,-29-1,-136 16,127-5,-191-8,140-4,-233 19,-15-9,228-11,-1 1,-181 5,247 8,-42 2,-59-15,-155 4,248 9,-55 1,-846-13,830-11,5 0,4 15,-137-5,207-10,-54-1,118 12,-48-9,48 5,-49-1,54 6,-12 1,1-2,-82-13,70 7,0 1,0 4,-71 5,11 0,-951-3,919 12,5 1,-26-16,-133 5,219 9,51-6,-57 2,-468-8,532 3,-52 9,52-6,-50 2,-413-8,469 2,-1 2,-27 5,27-4,-1 0,-25 0,46-4,-40 0,0 2,-59 10,42-5,1-2,-1-2,-68-6,10 0,42 4,-106 16,140-13,0-2,-42-4,-54 3,67 11,50-8,-1 0,-31 1,-158-6,190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14.972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71,'45'0,"-10"-2,0 3,0 1,59 11,-67-9,0 0,1-2,39-1,-39-2,-1 2,0 1,44 8,-32-3,0-3,0-1,0-1,52-6,3 2,829 2,-888-2,52-9,-50 6,48-2,-25 7,-12 1,-1-2,76-12,-85 8,0 1,50 2,-45 2,57-7,29-5,236 7,-186 8,-129-5,80-14,-125 15,66-5,1 2,80 7,-28-1,63-14,7 0,1358 14,-850-3,-663 3,48 8,-48-4,52 0,-66-6,0 0,0 2,48 10,-34-6,0-1,1-2,0-2,51-4,4 0,13277 3,-13369 0,0 0,0-1,-1 2,1-1,0 0,0 1,0-1,0 1,0 0,-1 0,1 0,0 0,-1 0,1 1,-1-1,1 1,-1-1,0 1,0 0,0 0,2 3,-1-1,-1 1,0-1,-1 1,1 0,-1-1,0 1,0 0,0 0,-1 0,1 0,-2 9,-3 409,4-403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20.811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9184 26,'-11'1,"0"0,0 0,-20 7,-19 2,-27 2,51-6,-1-2,-33 0,-3180-5,3212 0,-50-9,-20-2,30 11,25 2,1-3,-67-10,52 5,-1 1,0 4,-71 5,12 0,-28-1,-153-5,215-8,48 6,-57-2,-4010 8,4238-4,151 7,-224 7,14 0,12 1,-66-7,0-2,28 1,-16-2,43 8,-43-5,50 1,-41-5,1 2,58 11,-64-7,2 1,1-2,64 2,2633-11,-1447 5,-1272-2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26.968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10722 239,'-15'1,"1"1,-1 0,-15 4,-35 6,16-10,10-1,-62 11,41-5,1-2,-1-2,-64-7,7 2,-466 2,443 12,2 0,-1181-12,602-1,678-1,-48-8,-28-2,-5 0,77 6,-43 0,-1 6,6 1,-130-15,168 10,-65 1,-6 0,50-8,-11 0,-26-1,71 7,-50-2,42 6,0-1,-49-8,52 5,-1 2,-67 3,-26-2,-101-36,95 30,91 7,-83-12,87 6,-80 0,74 6,-50-8,15 0,-1 4,-107 7,51 1,-10-15,98 6,-55 0,64 6,7 2,0-3,-1 0,-63-12,74 8,-1 2,-41-1,41 3,0 0,-43-9,30 4,-1 1,0 2,-1 2,-74 7,88-2,0 1,1 2,-39 14,34-10,-55 11,-7-2,61-11,-1-3,1 0,-44 1,-62 4,-8 1,98-13,13 0,0 2,0 1,-53 10,44-5,-1-2,1-2,-1-2,-45-5,-12 2,-1226 2,1326-1,1 1,-1 0,0 0,0 0,0-1,0 1,0 0,0 1,0-1,0 0,0 0,0 0,0 0,0 1,0-1,0 0,0 1,0-1,1 1,-1-1,0 1,0 0,0-1,1 1,-2 1,2-1,1 0,-1 0,0 0,1 0,-1 0,1 0,0 0,-1 0,1 0,0 0,0-1,-1 1,1 0,0 0,0-1,0 1,1 0,51 30,-52-31,160 94,-154-92,0 0,0-1,0 0,0-1,1 1,-1-1,0-1,0 1,0-1,1 0,11-4,29-3,501 5,-281 6,1829-3,-2075-1,-1-2,29-5,-28 3,0 2,27-1,-29 4,7 0,1-1,-1-1,44-9,-32 5,0 1,0 2,1 2,50 4,3 0,1981-3,-2065 0,-1 1,1 0,-1 0,0 1,11 2,-5 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9:37.59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1452 605,'0'-2,"-1"0,1 1,-1-1,1 0,-1 0,0 1,1-1,-1 1,0-1,0 0,-1 1,1 0,0-1,0 1,-1 0,1-1,-2 0,-32-22,15 11,-12-8,-1 0,0 2,-51-19,19 8,41 20,-1 1,-1 2,-41-8,7 2,37 9,0 1,0 0,-37 2,42 2,0-1,0-1,0 0,0-1,0-1,1-1,-22-8,-38-15,61 23,-1-1,1 0,1-1,-1-1,1-1,0 0,0-1,-24-21,31 23,-1 1,0-1,-1 1,-16-8,-25-16,36 20,0 1,0 1,-1 0,-1 1,-32-9,26 9,1 0,-36-20,42 20,13 6,0 1,1-1,-1-1,1 1,-1 0,1-1,0 1,-1-1,1 1,0-1,0 0,0 0,-3-4,5 5,0 1,0-1,0 1,0-1,0 0,0 1,1-1,-1 1,0-1,0 1,0-1,1 1,-1-1,0 1,1 0,-1-1,0 1,1-1,-1 1,1 0,-1-1,1 1,-1 0,1-1,-1 1,0 0,1 0,0 0,-1-1,1 1,-1 0,1 0,-1 0,1 0,-1 0,1 0,-1 0,1 0,0 0,-1 0,1 0,26 1,51 19,-45-11,52 8,-32-10,86 26,-107-22,43 20,22 9,-85-36,-1 0,0 1,0 0,-1 1,1 0,-1 0,0 1,-1 1,0-1,12 14,50 47,-63-61,1 0,-1-1,1 0,1 0,-1-1,1 0,-1-1,1 0,1 0,15 3,47 20,-46-12,2-1,0-2,0-1,1-1,0-2,38 6,-56-11,-1 0,1 1,-1 0,0 0,17 11,-17-9,0 0,1-1,0 0,0-1,13 3,133 21,-141-25,-1 0,0 2,21 8,40 9,156 22,-212-38,0 0,32 14,16 6,85 21,60 36,-85-20,-110-54,0 2,0 0,28 22,-23-15,-14-12,0-1,0 0,21 8,-21-9,1 0,-1 0,0 1,13 9,1 2,1-2,1-1,0-2,0 0,45 11,45 20,-17-7,-71-26,-1 0,0 2,28 16,37 11,-146-38,39-5,1-1,-1 0,1-1,-21-15,-32-15,6 6,42 21,-1 0,-38-14,20 14,0-3,0-1,-49-26,66 29,-1 1,-35-11,34 14,0-2,-32-17,30 14,0 1,-1 2,0 0,-33-6,-23-8,14-5,50 19,-1 1,0 1,-25-6,25 9,-1-1,-30-12,37 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0:26.5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1735,'33'0,"0"1,0-2,0-1,58-11,51-12,-82 15,-43 8,0-1,0-1,0 0,29-12,-19 6,0 1,0 1,48-6,-2-1,94-8,-149 19,20-5,1 1,-1 2,57-1,42 10,178-5,-231-9,-48 5,57-1,-45 7,1 2,0-3,90-14,-44 4,-65 9,45-9,66-13,-108 18,1 2,-1 1,49 3,-45 1,0-2,55-9,-54 5,67-2,-66 6,64-9,0 0,-75 8,1 0,33-8,104-14,-139 19,0 2,1 1,40 3,-41 0,1-2,-1 0,41-8,-7 0,0 2,1 3,104 7,-41 0,-18-1,118-5,-155-8,-48 6,0 2,29-1,12 4,-16 1,0-3,82-11,-34 2,-65 9,44-9,-49 7,-1 1,1 1,28 1,-28 2,0-2,0-1,25-5,0 0,0 1,0 3,92 5,64-3,-135-10,-50 6,1 2,30-2,-21 5,40 0,101-13,54-15,-167 22,0 4,64 5,-55 0,73-7,-77-8,-47 8,0 1,27-2,47-7,-66 8,49-4,-55 7,-1-1,1-1,-1 0,30-11,25-5,-46 15,1 2,31 0,-34 3,0-2,0-1,28-6,-22 3,-1 1,1 2,0 1,36 3,-23 0,45-4,-19-10,-49 8,0 0,32-1,43 7,70-3,-47-22,-69 13,-26 5,0 1,43-2,-32 4,68-12,-92 12,20-1,0 1,38 2,-41 1,-1-1,0-2,40-6,-22 1,1 1,-1 3,84 5,56-4,-114-9,-50 7,2 0,28 0,-13 3,0 0,53-11,-59 8,0 1,58 2,16-1,-34-10,-50 8,0 1,29-2,103-9,-70 4,82-14,-131 19,41-12,-49 9,-1 2,1 2,38-3,95-7,-69 4,65-13,-99 13,-33 5,1 1,36-1,-24 5,0-2,56-9,-46 4,1 2,70 3,-65 2,89-10,-105 6,61 1,0 0,21-21,-53 14,119-4,-149 15,1-3,67-11,-46 6,1 1,-1 4,74 5,-13 0,-79-5,49-8,-49 4,52 0,8 8,108-4,-137-9,-49 6,0 2,29-2,7 6,-27 0,1-1,0-2,-1-1,33-7,77-15,-115 21,0 0,27 1,-28 2,1-1,33-7,-33 4,2 1,-1 2,34 1,-33 1,-1-1,1-1,32-7,-28 4,2 0,-1 3,47 1,-43 2,-1-2,58-10,-51 3,-6-1,0 3,1 1,45-1,-58 7,0-2,0 0,0-2,27-6,-27 4,1 2,0 0,34 2,-38 1,0 0,0-2,-1 0,1-2,31-8,-30 5,0 2,0 0,1 2,44-1,-16 1,67-19,23-2,-72 13,-38 6,56-3,-58 6,0-1,0-2,33-9,-34 7,0 1,0 1,40-1,-31 6,-1-2,54-9,-45 5,-1 3,0 1,51 4,76-3,-88-10,-49 5,60-1,-58 7,-5 1,0-1,0-2,58-10,-50 5,1 2,0 3,0 0,47 6,7-1,-63-5,53-9,-54 6,58-3,-64 8,6 1,0-1,-1-2,53-10,-55 7,0 2,0 0,41 3,-41 0,-1 0,1-2,45-9,-37 5,0 1,0 2,1 1,37 4,-33 0,0-3,75-9,-72 4,0 2,0 2,54 5,-41-1,59-5,-45-9,-50 8,0 0,32-1,90 6,-123-1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0:32.6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1 832,'642'0,"-620"-1,0-1,28-7,-27 4,-1 2,28-1,99-8,11 0,-128 12,0 0,0-2,-1-2,1 0,-1-3,31-9,-43 11,1 1,0 0,0 2,0 0,21 1,-16 1,0-1,41-8,124-16,-94 13,-2 1,-58 2,-6 2,1 0,0 2,44-1,-51 4,0 0,23-6,-23 4,47-3,-33 4,55-9,-34 3,61-15,21 0,2 0,-73 15,-29 3,62-2,-56 9,-14 0,0-1,0-2,0-1,35-8,-35 6,0 1,0 1,1 1,52 6,-38-2,55-4,40-22,22 0,-101 14,-40 5,0 1,30 0,-11 2,43-8,-45 4,52 0,-68 6,5 1,1-2,0-1,51-9,83-14,-134 20,0 1,0 2,0 1,36 4,65-3,-61-12,-49 8,0 0,29 0,496 5,-529-2,0-1,31-7,32-3,-12 12,-38 1,-1-2,1-1,55-10,-62 7,1 2,35-2,-34 4,0-1,26-6,-7 1,1 2,-1 2,86 6,-27 0,-70-3,-1 1,-1-1,0-2,60-12,-68 10,1 0,46 0,-45 3,0 0,39-9,-38 6,-1 0,50 1,-50 3,0-1,0-2,28-5,-16-2,1 2,-1 1,75-2,-84 8,1-2,43-8,-57 8,20-2,42 1,-43 2,48-7,-52 5,1 2,45 1,20-2,23-20,-102 20,39-6,105-3,-98 11,109-15,-134 12,0 2,39 3,50-2,-57-11,-50 8,0 0,32-1,90 6,-123-1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0:37.6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1379,'27'-1,"0"-2,27-5,-27 3,52-3,-3 9,-38 0,-1-1,1-1,69-13,-67 7,1 3,0 1,0 1,46 6,9-1,-67-5,-1 0,40-9,-45 7,32-3,0 4,98 5,-42 0,2786-2,-2869-1,51-10,-50 6,48-2,911 8,-931-4,102-18,-100 11,91-5,-64 15,-21 1,125-15,-129 8,0 2,99 6,59-4,-140-9,-50 6,53-3,-58 6,45-8,-45 6,49-3,-30 4,1-1,60-15,-13 3,-44 11,86 2,-90 4,-1-2,72-11,-78 7,-1 2,48 1,-51 3,0-2,0-2,41-7,-14-2,0 2,96-2,-111 11,80-12,-82 7,50-1,-57 6,1-2,53-12,-46 7,1 1,0 2,45 1,-25 2,201-33,-185 21,1 3,84 0,-88 10,100-15,-81 8,23-4,-75 6,86 1,-88 5,0-2,57-9,114-13,-169 18,2 3,48 1,-52 3,1-2,68-11,-75 6,72-1,-69 6,62-9,-71 4,20-4,1 2,83-3,19 0,1-1,-118 10,1-1,61-15,-59 9,79-5,-80 13,0 0,0 0,0-3,68-15,-55 8,102-10,-71 13,124-31,-5 0,-45 16,-122 17,42-12,-44 9,45-6,-21 8,0-1,75 0,-85 6,0-2,63-14,-63 9,1 2,62-1,-48 9,-6 1,0-3,106-14,11-14,-47 20,-84 8,49-8,36-2,-82 9,48-9,25-1,-78 10,41-8,-27 0,84-14,-61 15,-15 2,64 0,-97 5,0-1,-1-1,44-11,-43 7,0 3,0 0,42-2,-26 8,3 0,0-3,76-10,-62 4,0 3,0 3,64 5,-6 0,-86-5,51-9,-52 6,56-2,-83 7,39 1,1-2,75-12,-78 7,-1 2,68 1,-67 4,1-2,60-10,92-18,-148 24,1 2,62 3,-65 2,0-3,82-11,-87 7,1 1,-1 3,45 3,65-4,-65-9,-51 6,61-3,593 9,-668-1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0:44.2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1170,'1093'0,"-1066"-1,53-10,-52 6,51-3,1464 9,-1519 1,1 0,-1 2,43 12,-43-9,1-1,-1-2,47 4,-30-6,47 8,-47-5,51 2,1783-8,-1845-1,0-1,0-2,37-9,-37 6,2 2,59-5,117-3,-88 4,-77 8,0-2,65-15,-65 11,1 1,86-2,24-3,161-23,-220 26,102-4,-20 1,2-1,97-4,-32-3,5-8,-164 22,109 7,30-1,-123-11,-57 5,53-1,-89 7,79 1,122-16,-102 0,162-3,-223 16,0-3,62-12,-61 8,0 2,57-1,-58 7,0-2,0-2,67-16,-37 5,153-11,-198 24,0-2,33-10,-37 8,1 2,0 0,29-1,141-16,-172 19,0 0,-1-2,27-8,-26 5,0 2,50-5,-34 7,69-16,-74 12,0 2,68-4,-62 8,43-8,40-1,-86 10,0-1,44-9,-2-3,2 4,110 1,-158 8,58-10,-56 5,55-1,-37 4,104-18,-104 12,103-6,11 4,8-1,-133 11,50-9,-49 4,47 0,-50 6,1-2,-2-2,1-1,57-16,-77 16,0 1,0 2,47-1,3 1,-8-9,13-1,112-12,-33 1,85-2,-80 3,-98 11,118-3,-134 14,0-1,67-12,-71 8,-1 1,78 4,30-1,-67-10,-48 5,57-1,48-4,-5-1,2 14,113-4,-167-9,-50 5,61-1,-57 7,-7 1,1-1,0-2,58-10,-40 0,1 3,1 2,94 0,-101 7,-1-3,62-11,-49 8,0 2,93 6,-39 1,-91-3,11 0,0 0,0-2,55-11,-47 7,1 1,0 2,0 1,52 6,4-1,425-3,-500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1:23.1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18442 671,'109'-1,"120"3,-146 9,-50-6,44 2,144 5,35 1,-128-14,377 15,-268-8,-23-2,-74 19,-124-18,-32 2,-41 7,49-12,-51 12,29-5,-1-2,0-1,-50 3,23-6,-103 21,88-15,-1-2,-144-6,-42 2,175 7,49-4,-57 1,57-7,-43-1,-131 16,42-3,5 0,65-5,-110-5,173-2,1519 0,-1449 2,-1 2,1 1,-1 2,52 17,-81-23,-3 0,-1-1,1 0,0 1,-1-1,1 1,-1 0,1-1,-1 1,0 0,1 0,-1 0,0 0,1 0,-1 0,1 2,-2-3,1 1,-1-1,0 1,0-1,0 1,-1-1,1 1,0-1,0 1,0-1,0 1,0-1,-1 1,1-1,0 1,0-1,-1 1,1-1,0 0,-1 1,1-1,0 0,-1 1,1-1,0 0,-1 1,1-1,-1 0,1 0,-1 1,-54 21,43-19,-177 46,-114 25,191-49,-126 30,196-47,27-7,1 2,0 0,-25 9,39-12,0 0,0 0,0 0,0 0,0 0,0 0,0 0,1 0,-1 0,0 0,0 0,0 0,0 0,0 0,0 0,0 0,0 0,0 0,1 0,-1 0,0 0,0 0,0 0,0 0,0 0,0 0,0 0,0 0,0 0,0 1,0-1,0 0,0 0,1 0,-1 0,0 0,0 0,0 0,0 0,0 0,0 0,0 1,0-1,0 0,0 0,0 0,0 0,0 0,0 0,0 0,0 0,0 0,0 1,0-1,0 0,0 0,0 0,-1 0,1 0,0 0,0 0,17 3,20 0,1302-4,-1318 5,-28 5,-31 8,3-9,0-2,-71 4,4-1,-29 8,-309 49,236-44,138-18,-103 21,63-8,354-20,-122 5,491-2,-583 4,-27 2,-23 3,-232 57,179-57,-84 2,45-5,28 0,-921 44,706-38,-9-1,286-9,20 4,30 4,43-3,153-6,-106-3,1488 2,-1537 3,0 4,132 29,-204-36,1 0,-1 1,0-1,0 0,0 0,0 0,0 1,1-1,-1 0,0 1,0-1,0 1,0-1,0 1,0 0,0 0,0-1,-1 1,1 0,0 0,0 0,-1 0,1 0,1 1,-3-1,1 0,0 1,-1-1,1 0,-1 0,1 0,-1 0,1 0,-1 0,1-1,-1 1,0 0,0 0,0 0,1-1,-1 1,0 0,0-1,-2 2,-7 4,1-1,-1 0,-21 7,-194 39,37-11,-81 14,135-31,-301 46,317-53,-46 5,-168 30,212-35,84-12,-66 14,100-18,0 0,0 1,0-1,0 1,0 0,0 0,0 0,0 0,0 0,1 0,-1 0,0 0,1 1,-1-1,1 1,-1-1,1 1,-2 3,2-4,1 1,0-1,0 0,-1 1,1-1,0 1,0-1,1 1,-1-1,0 1,0-1,1 1,-1-1,0 0,1 1,0-1,-1 0,1 1,0-1,1 1,2 5,2-1,-1 0,1-1,0 1,0-1,0-1,1 1,7 4,11 1,-1 0,2-2,-1 0,1-2,38 5,8 2,494 66,-427-65,655 11,-222-17,-523-6,400 28,-6 33,-433-61,-6-2,-1 1,1-1,-1 1,0 0,1 0,-1 0,0 0,0 0,0 1,0 0,0-1,0 1,5 4,-8-5,0 0,0 0,0 0,-1-1,1 1,0 0,0 0,-1 0,1-1,0 1,-1 0,1 0,0-1,-1 1,1 0,-1-1,0 1,1 0,-1-1,1 1,-1-1,0 1,1-1,-1 1,0-1,0 0,1 1,-1-1,0 0,0 0,0 1,0-1,0 0,-32 11,-15-3,-67 5,1-2,-396 27,386-33,-102 7,-215 6,142-7,-16 1,234-14,-95 4,174-2,0 0,0 0,-1 0,1 1,0-1,0 1,0-1,0 1,0 0,0 0,0 0,-3 2,7 4,17-2,192 27,94 10,-241-35,63 14,-98-14,-1 1,0 1,-1 1,42 22,-66-31,0 1,0 0,0 0,0 0,0 0,-1 0,1 0,-1 1,1-1,-1 1,0 0,0 0,0-1,0 1,-1 0,1 1,-1-1,0 0,0 0,0 1,0-1,-1 0,1 1,-1-1,0 1,0-1,0 1,0-1,-1 1,1-1,-1 0,0 1,0-1,-2 5,-1 0,1-1,-1 0,-1-1,1 1,-1-1,0 0,-1 0,0 0,1-1,-2 0,1 0,0 0,-1-1,-9 4,-113 47,-3-6,-2-6,-142 27,-211 15,526-86,-1 2,67 10,63 2,-147-12,1 0,-1 1,0 2,0 0,-1 1,1 1,-1 1,21 10,-40-17,0 0,-1 1,1-1,0 0,0 1,-1-1,1 1,0-1,-1 1,1-1,0 1,-1 0,1-1,-1 1,1 0,-1-1,1 1,-1 0,1 0,-1-1,0 1,0 0,1 0,-1 0,0 0,0 0,0-1,0 1,0 0,0 0,0 0,0 0,0 0,0-1,-1 1,1 0,0 0,0 0,-1-1,1 1,-1 0,1 0,-1-1,1 1,-1 0,1-1,-1 1,0 0,1-1,-1 1,0-1,1 1,-1-1,0 0,-1 1,-52 29,43-25,-22 9,0-2,-1-1,-1-1,0-3,-37 5,-94 7,-71 15,167-23,47-6,1-2,-27 1,32-5,39-3,2-1,0 0,0 0,46-2,30-5,-70 7,1 1,39 0,-36 3,52-9,-43 5,0 1,0 2,49 4,68-3,-76-10,-48 6,57-3,334 9,-408 0,-1 1,31 7,31 3,-58-10,-1 1,0 1,35 11,-34-8,0-2,1 0,27 2,41 5,9 0,3 0,-72-7,49 2,-62-7,10-1,0 2,0 1,45 9,-49-6,1-1,34 0,-32-3,-1 1,26 6,-22-3,0-2,0 0,44-4,-67 1,-83-2,-102-15,12-3,127 14,-76 0,76 6,-77-11,-73-14,168 21,-31-6,0 2,-84-3,108 10,1-2,-27-5,25 3,-47-2,55 7,-8 0,0-1,1-1,-41-8,44 5,0 2,-1 1,-39 2,39 0,-1 0,0-2,-27-5,-53-6,73 10,-48-10,41 7,0 1,-1 2,1 2,-45 4,-10 0,-11-5,-118 5,214-2,1 1,-1 1,0 0,1 0,0 1,0 0,0 1,0 0,-15 11,25-16,-1 0,1 0,0 0,-1 1,1-1,0 0,-1 0,1 1,0-1,-1 0,1 0,0 1,0-1,-1 0,1 0,0 1,0-1,0 0,0 1,-1-1,1 0,0 1,0-1,0 1,0-1,0 0,0 1,0-1,0 0,0 1,0-1,0 0,0 1,0-1,0 1,0-1,0 0,1 1,-1-1,0 0,0 1,0-1,1 0,-1 1,21 7,28-5,1264-2,-600-3,-583 4,142-5,-270 3,0 0,1 0,-1-1,0 1,0-1,1 1,-1-1,0 0,0 0,0 0,0 0,0 0,0-1,3-2,-4 3,-1 0,1 0,0 0,0 0,-1 0,1 0,-1-1,1 1,-1 0,0 0,1-1,-1 1,0 0,0 0,0-1,0 1,0 0,0-1,0-1,-1 0,-1-1,1 0,0 1,-1-1,0 0,0 1,0 0,0-1,-1 1,1 0,-1 0,0 0,0 1,0-1,-3-2,-41-27,-2 1,-1 2,-87-36,44 27,45 17,-81-23,76 30,-1 2,0 3,0 2,-63 0,-324 8,497-24,-9 11,1 3,0 2,51-2,-19 2,106-17,-108 18,143 5,-94 4,633-3,-740 1,0 1,37 9,-12-2,-44-9,1 0,-1 1,0-1,1 0,-1 0,0 1,1-1,-1 1,0-1,0 1,1 0,-1-1,0 1,0 0,0 0,0 0,1 1,-2-2,1 1,-1 0,0-1,0 1,0 0,0-1,0 1,0-1,-1 1,1 0,0-1,0 1,0-1,0 1,-1-1,1 1,0 0,-1-1,1 1,0-1,-1 1,1-1,-1 0,1 1,-1-1,0 1,-53 34,26-18,10 0,16-14,-1 0,0 0,1 0,-1 0,0 0,-1-1,1 1,0-1,-1 0,1 0,-8 2,10-4,0 0,0-1,0 1,0-1,0 1,1-1,-1 1,0-1,0 0,0 1,0-1,1 0,-1 0,0 0,1 0,-1 1,1-1,-1 0,1 0,-1 0,1 0,0 0,-1 0,1 0,0 0,0 0,0 0,0-1,0 1,0-1,-2-41,2 37,2-500,0 488,0 0,0 1,2-1,0 1,8-19,11-53,-3-13,-10 59,6-73,-14-186,-4 153,1 118,-12-60,2 24,-12-42,16 83,1 0,2 0,-4-48,9 28,-1-1,-1-1,-11-73,4 60,3 0,2 0,7-64,-2 6,-2-498,0 610,0 4,0 0,-1 0,1 0,1 0,-1 0,0 0,1 0,0 0,-1 1,1-1,0 0,0 0,3-5,-3 8,-1 1,1-1,-1 0,1 0,-1 0,1 1,-1-1,1 0,-1 0,1 1,-1-1,0 0,1 1,-1-1,0 0,1 1,-1-1,0 1,1-1,-1 1,0-1,0 1,0-1,1 0,-1 1,0-1,0 1,0-1,0 1,0 0,0-1,0 1,0-1,0 1,0-1,0 1,4 28,-3-26,7 47,-1-12,3 72,-9-86,2-1,4 24,-2-23,2 47,-7-20,-1-5,3-1,11 75,6-12,22 92,-32-152,-1 0,-3 1,-1 0,-3-1,-5 51,1 12,3 530,1-624,1 1,8 32,2 30,-13 29,2 43,10-81,-6-49,-2 0,2 29,-6 449,2-483,1 1,7 32,4 31,-15 27,4 44,4-128,-5-21,0 0,0 0,0 0,0-1,0 1,0 0,-1 0,1 1,-1-1,0 0,0 0,0 0,-1 0,1 0,-1 0,-1 5,1-8,0 0,1 0,-1 1,0-1,0 0,0 0,0 0,0 0,0 0,0 0,0 0,0 0,1-1,-1 1,0 0,0 0,0-1,0 1,0 0,1-1,-1 1,0-1,0 0,1 1,-1-1,0 1,1-1,-1 0,0 1,1-1,-1 0,0-1,-19-25,14 19,-17-28,-22-45,39 67,0 0,1 0,1 0,0-1,1 0,1 1,-1-18,-9-56,7 63,1 0,0-26,5-33,1 47,-1 0,-2 0,-2 0,-1 1,-2-1,-15-53,12 60,1-1,-5-38,10 45,-1 0,-2 0,0 1,-19-46,-90-184,91 182,22 58,-2 0,0 1,0-1,-1 1,-1 0,-9-16,12 25,0 1,0-1,0 1,0 0,0 0,0 0,-1 0,1 0,-1 1,1-1,-1 1,1 0,-1 0,0 0,0 1,-6-1,-70 2,50 1,-201 18,224-19,-21 2,24-8,15-6,12-5,1 1,48-22,-16 9,-36 19,-13 6,1-1,-1 1,0-1,-1 0,1-1,7-6,-13 10,0 0,-1 1,1-1,0 0,-1 0,1 0,0-1,-1 1,0 0,1 0,-1 0,1 0,-1 0,0 0,0-1,0 1,0 0,0 0,0-2,0 1,-1 0,0 0,0 0,0 0,0 0,0 1,0-1,0 0,0 0,-1 1,1-1,-1 1,1-1,-4-1,-9-7,0 1,0 1,-19-8,-31-19,55 29,0 0,0 0,-1 1,1 0,-1 1,0 0,0 1,0 0,-1 1,1 0,-1 0,1 1,-1 0,-15 2,15-2,0 1,0 0,1 1,-1 0,0 1,1 0,-1 1,1 0,0 1,-1 0,-11 7,-29 16,35-19,0 0,1 2,-1 0,-15 13,27-18,-1-1,1 1,0 0,0 0,0 0,1 1,0 0,0-1,0 1,1 0,0 0,0 0,0 1,1-1,-1 12,1-14,0 8,0 0,0-1,1 1,1 0,3 22,-3-31,0-1,0 1,0 0,0-1,1 1,-1-1,1 1,0-1,-1 0,1 0,0 0,0 0,0 0,1 0,-1 0,0-1,1 1,-1-1,1 0,-1 1,1-1,0 0,-1-1,1 1,0 0,0-1,0 0,0 1,3-1,154-2,-54-1,-93 2,0 0,0-1,0-1,-1 0,1 0,-1-2,1 1,-1-2,11-6,-1 0,-1-2,0 0,33-31,-44 35,-1-1,0-1,0 1,-1-1,-1-1,0 0,0 0,-2 0,1 0,-2-1,0 0,0 0,1-22,1-19,-3 0,-5-68,0 38,3 47,0 21,-1 0,0 1,-1-1,-1 1,-5-25,5 36,1 1,-1 0,0 0,0 0,0 0,0 1,-1-1,0 0,1 1,-1 0,-1 0,1 0,0 0,-1 0,1 1,-1-1,0 1,0 0,0 0,0 0,0 1,0-1,-1 1,1 0,-7 0,-31-3,0 2,-65 4,14 1,86-2,0 0,0 0,0 0,0 1,0 0,1 0,-1 1,1 0,0 0,-1 0,1 1,1 0,-1 0,0 1,1-1,0 1,0 0,1 1,-1-1,-4 10,4-8,0 0,1 1,0 0,1 0,0 0,0 0,1 0,0 1,0-1,1 1,0 0,0-1,1 1,0 0,1-1,2 14,-2-16,1-1,0 0,1 0,-1 0,1-1,0 1,0 0,0-1,0 0,1 0,0 0,0 0,6 4,6 4,1-2,25 13,11 7,-44-25,0-1,1 1,-1-2,1 1,0-1,0-1,0 1,0-2,13 1,3 0,1-2,36-5,-53 3,0-1,0 0,-1 0,1-1,-1 0,0-1,0 0,0 0,15-14,-4 2,0-1,28-33,-25 21,30-54,-35 55,-14 23,-1-1,0 0,0-1,-1 1,0 0,0-1,0 0,-1 1,0-1,-1 0,0 0,0 1,-2-13,-3-7,0 0,-15-38,7 25,2-11,2 0,2-1,2 1,5-99,0 87,-2 33,-1 1,-1 0,-14-44,-3-27,-3 13,16 64,2 0,-5-26,10 42,0 0,1 0,0 0,0 0,1 0,-1 0,1 0,1 0,0 0,0 0,3-8,-3 12,0 0,0 0,0 1,0-1,1 1,-1 0,1-1,-1 1,1 0,0 1,0-1,0 0,0 1,0-1,0 1,0 0,4-1,26-13,-34 15,1 0,0-1,0 1,0 0,0-1,-1 1,1 0,0 0,0-1,0 1,-1 0,1 0,0-1,0 1,-1 0,1 0,0 0,-1-1,1 1,0 0,-1 0,1 0,0 0,-1 0,1 0,0 0,-1 0,1 0,0 0,-1 0,1 0,0 0,-1 0,1 0,0 0,-1 0,1 0,0 0,-1 1,1-1,0 0,-1 0,-21 1,6 5,0 0,1 1,0 1,-19 12,19-10,-2-1,1-1,-21 8,28-13,-6 1,1 1,0 1,0 0,0 1,-20 13,25-14,0-1,0 0,0-1,-1 0,1-1,-1 0,-17 3,-72 5,-57-12,-44 2,130 11,48-8,0 0,-30 0,-23-5,39-1,-1 2,1 2,0 1,-39 9,19-1,0-1,-87 3,-117-13,120-1,134 0,0 1,0-1,0 0,1-1,-1 0,0 1,-6-4,11 4,0 1,0 0,1-1,-1 1,0 0,0-1,0 1,0-1,0 0,1 1,-1-1,0 1,1-1,-1 0,0 0,1 1,-1-1,1 0,-1 0,1 0,-1 0,1 0,0 0,-1 0,1 1,0-1,0 0,0 0,0 0,0 0,0 0,0 0,0 0,0 0,0 0,0 0,1 0,-1 0,0 0,1 0,-1 0,1 0,-1 1,1-1,-1 0,1 0,-1 0,1 1,0-1,0 0,-1 1,2-1,1-2,1 1,-1-1,1 1,0 0,-1 1,1-1,0 1,0-1,0 1,0 0,0 1,0-1,6 1,61 0,-46 2,41 0,155-3,-184-4,51-13,-59 10,0 2,0 1,44-1,-50 5,1-2,24-5,-24 4,46-3,454 8,-513-2,0-1,0 0,-1 0,1-1,0-1,-1 1,0-2,1 0,-2 0,1 0,-1-1,0-1,0 0,9-9,25-16,-35 25,-12 6,-15 12,-32 49,26-29,-2-1,-32 28,42-41,0 1,2 1,0 0,1 2,-14 24,-8 12,-58 95,20-41,16-28,3 3,-72 156,85-150,-4-3,-81 120,85-155,-2-3,-79 74,-115 75,234-196,-57 49,-61 70,77-75,30-30,1 0,1 1,-16 31,2-5,19-32,0 0,1 1,1-1,0 1,1 1,-6 23,10-35,1 1,-1 0,1-1,-1 1,1 0,0 0,1 0,-1-1,0 1,1 0,0-1,0 1,0 0,1-1,-1 1,1-1,0 0,0 1,0-1,0 0,0 0,1 0,-1-1,1 1,0 0,0-1,0 0,0 0,0 0,1 0,4 2,83 35,121 36,-115-51,63 20,-147-39,206 82,-186-74,-26-12,-1 1,0 0,0 1,0-1,-1 1,1 0,0 0,-1 1,0 0,0 0,0 0,4 5,-8-8,-1 0,0 0,1-1,-1 1,0 0,0-1,1 1,-1 0,0 0,0-1,0 1,0 0,0 0,0-1,0 1,0 0,-1 0,1-1,0 1,0 0,0 0,-1-1,1 1,0 0,-1-1,1 1,-1 0,1-1,-1 1,1-1,-1 1,1-1,-1 1,0-1,1 1,-1-1,0 0,1 1,-1-1,0 0,1 0,-1 1,0-1,0 0,0 0,-43 13,38-12,-173 28,60-12,2 0,-121 1,-120-14,236-5,94 0,-51-10,51 6,-49-2,43 5,1-1,-35-8,55 9,-43-4,0 2,-96 6,42 1,-559-3,635-2,-50-8,50 4,-48-1,52 6,-46-10,-27 0,-823 8,449 6,-4062-3,4373-12,-2 0,-1420 13,1562-3,-1 0,-26-7,26 4,-51-2,-542 7,581-1,-49-10,48 6,-52-2,38 8,8 0,0-2,0-1,-50-10,59 6,0 2,0 2,-57 4,-53-3,146 2,0-1,0 0,-1 0,1 0,0 0,0 0,0 0,0-1,-1 1,1 0,0-1,0 1,0 0,0-1,0 1,0-1,0 0,0 1,0-1,0 0,0 0,0 0,0 1,-1-3,3 2,-1 0,0 0,1-1,-1 1,1 0,-1 0,1 0,0 0,-1 0,1 0,0 1,0-1,-1 0,1 0,0 0,0 1,0-1,0 0,2 0,6-5,1 1,0 0,0 0,12-3,29-2,83-6,-90 12,27-4,251-14,2334 24,-2638-4,0 1,31-8,30-3,105-3,-68 4,-12 2,106-4,1037 14,-1203-4,1-1,58-14,-58 9,1 2,48-1,-37 5,72-12,-69 9,-57 2,-10 0,-13-2,-106-11,-1 6,-159 6,9-8,130 3,-165-9,-355-11,-1054 31,1743-2,-1-2,0-1,0 0,34-13,23-4,64-13,111-19,422-45,357 7,1583 38,-1212 53,-1371-2,53-9,-53 6,50-2,126-6,15-12,-123 16,194 6,-137 6,50-3,-263 3,-103 19,-17 2,-527 0,275-13,69 0,-176 1,-122 1,-587 5,275 49,871-58,39-4,-63 13,121-18,0-1,1 1,-1 0,0 1,0-1,0 0,0 0,0 0,1 0,-1 1,0-1,0 0,0 1,1-1,-1 0,0 1,1-1,-1 1,0 0,1-1,-1 1,0-1,1 1,-1 0,1-1,-1 1,1 0,0 0,-1-1,1 1,0 0,-1 0,1 0,0 0,0-1,0 1,0 0,0 0,0 1,1-1,-1 1,1-1,0 1,1-1,-1 0,0 1,0-1,0 0,1 0,-1 0,1 0,-1 0,1 0,-1-1,1 1,-1 0,1-1,0 1,2 0,31 4,1-1,0-1,0-2,46-4,-2 0,3400 0,-1788 5,-1764 21,-41 6,-138 18,70-22,-176 17,-16-11,-191 9,204-30,-473 5,661-16,-521 16,282-6,513 13,299-17,-216-8,3125 3,-2813-13,-16 1,-221 0,49 1,-938 9,302 5,-308 34,184-3,-438-10,630-24,394-2,0-5,228-41,239-52,-206 39,235-23,-458 65,643-42,-751 58,77-13,-125 13,-63 6,-62-4,24-1,-625 49,195-10,171-16,-139-7,482-15,0 1,0 0,0 0,1 0,-1 0,0 0,0 0,0 0,0 0,0 0,0 0,0 0,0 0,0 0,0 0,0 0,1 0,-1 0,0 0,0-1,0 1,0 0,0 0,0 0,0 0,0 0,0 0,0 0,0 0,0 0,0-1,0 1,0 0,0 0,0 0,0 0,0 0,0 0,0 0,0 0,0 0,0-1,0 1,0 0,0 0,0 0,0 0,-1 0,1 0,0 0,18-9,22-7,134-40,291-53,-343 85,294-44,-330 60,207-8,-418 15,0 7,-186 30,-255 47,93-18,346-49,67-10,-86-1,176-6,1 0,-1-2,39-9,102-31,-31 7,-48 14,-35 7,1 2,0 3,106-4,-120 12,47-7,26-2,-206 57,-40 16,18-7,-166 56,220-90,2 1,1 4,-78 47,129-71,0 0,1 0,-1 0,0 0,0 1,1-1,0 1,-1-1,1 1,0 0,0 0,1 0,-1 0,0 0,1 1,0-1,0 0,0 1,0-1,0 0,1 1,0-1,0 1,0 6,1-5,0 0,0-1,0 1,0-1,1 0,0 1,0-1,0 0,1 0,-1 0,1 0,0 0,0-1,0 1,1-1,-1 0,8 6,31 16,1-1,87 34,99 18,173 27,-266-72,198 41,-216-38,-84-22,1-2,0-1,1-2,-1-1,46 1,-57-6,-1 1,0 1,1 2,26 8,25 4,-52-14,1-1,43-2,-53-1,0 0,0 1,0 0,0 1,-1 1,1 0,0 1,-1 0,1 1,-1 0,18 10,22 12,-39-20,1 1,-1 1,15 10,-28-17,0 0,-1 0,1-1,0 1,0 0,0 0,-1 0,1 0,0 0,-1 0,1 0,-1 0,0 0,1 0,-1 0,0 0,1 0,-1 1,0-1,0 0,0 0,0 0,0 0,0 1,0-1,-1 0,1 0,0 0,0 0,-1 0,1 0,-1 0,1 0,-1 0,0 0,1 0,-1 0,0 0,0 0,1 0,-1-1,0 1,0 0,0-1,0 1,-1 0,-9 8,-1-2,1 1,-16 7,10-6,-64 27,65-30,0 1,1 0,-1 1,-26 18,26-15,-2-2,1 0,-1 0,-1-2,0 0,-30 6,-18 8,-86 24,94-30,189-14,278-1,-405 0,1 0,-1 0,0 1,1-1,-1 1,0 0,1 0,-1 0,0 0,0 1,0-1,0 1,0 0,0-1,0 2,-1-1,1 0,-1 0,5 6,-6-6,1 0,-1 1,0-1,0 1,0-1,-1 0,1 1,0-1,-1 1,0 0,0-1,0 1,0-1,0 1,0-1,0 1,-1 0,0-1,1 1,-1-1,0 0,0 1,0-1,0 0,-1 1,1-1,-3 3,-9 11,-1-2,0 1,-1-2,-1 0,0-1,-1 0,-27 14,36-23,1 0,-1 0,0-1,0 0,0 0,0-1,-1 0,1 0,-17-2,-2-2,-45-10,22 2,34 8,0-2,-26-10,30 10,0 1,0 0,-1 0,1 1,-19-2,-7 3,-3 1,-47-9,43 4,-2 2,-88 5,-41-2,106-11,49 8,0 0,-33-1,-2111 4,1030 3,1107-3,-51-10,50 6,-49-2,-995 7,485 1,560 0,-52 10,51-6,-48 2,39-6,1 0,-54 11,59-8,0 0,-47-3,47-1,0 1,-48 8,-133 24,159-27,-91-4,97-4,0 3,-83 11,88-6,1-3,-1-1,-48-4,-70 3,-5 24,97-16,28-3,-63 2,-1-10,-121 4,155 9,50-6,0-2,-32 2,-1720-4,909-3,884 1,0-2,-1 0,1-1,-1-1,36-14,-33 10,1 2,0 0,43-6,78-12,-50 4,-70 13,1 2,0 1,43-2,-32 3,-1 0,49-14,-72 16,129-19,-101 17,1-2,60-16,-80 17,1 0,39-2,20-4,-53 6,0 2,55 0,-56 3,0-1,1-1,36-8,14-1,-63 10,0-1,0 0,0-1,0-1,27-10,13-3,-46 15,1 0,-1-1,-1 0,1-1,0 1,9-7,-18 10,1 0,-1 0,0 0,1 0,-1 0,0 0,0-1,1 1,-1 0,0 0,1 0,-1-1,0 1,0 0,1 0,-1-1,0 1,0 0,0 0,1-1,-1 1,0 0,0-1,0 1,0 0,0 0,0-1,0 1,0 0,0-1,0 1,0 0,0-1,0 1,0 0,0-1,0 1,0 0,0-1,0 1,0 0,0-1,0 1,-1 0,1-1,0 1,0 0,-1-1,-20-6,-27 2,44 5,-39 0,-84-12,33-3,-1 4,-135 3,48-6,83 4,-2 0,-130-4,-447 15,3720-1,-2997 2,-1 2,59 14,-59-9,1-2,58 1,1090-9,-1143-1,54-10,-30 3,116-25,-133 21,-1 3,95-5,41 17,121-4,-206-9,62-2,-100 10,101-18,-103 10,109-2,2282 15,-1331-3,-1087-1,48-8,-47 4,44 0,-83 6,69 0,101-14,-81 5,-1 4,100 7,-48 1,167-3,-667-3,-382 6,535 9,-89 1,-43-2,-3 1,-1117-13,1163 14,7-1,-1413-13,1494-11,4-1,159 13,-269-13,151 2,-179 10,142 4,-5608-3,5769-2,-52-9,52 6,-55-2,61 5,0 0,-38-9,53 9,-68-4,71 7,-1-1,1-1,-1 0,1-1,-1 0,1-1,0-1,-25-10,38 14,-1 0,1 0,0 0,-1 0,1 0,-1-1,1 1,0 0,-1 0,1 0,0-1,0 1,-1 0,1 0,0-1,0 1,-1 0,1 0,0-1,0 1,0 0,-1-1,1 1,0-1,0 1,0 0,0-1,0 1,0 0,0-1,0 1,0-1,0 1,0 0,0-1,0 1,0 0,0-1,0 1,0 0,0-1,1 1,-1-1,0 1,21-13,27-2,63 0,125-1,116 17,-140 1,1492-2,-1866 2,-182-4,199-10,-63-1,128 9,-86-15,-56-4,-133-13,230 19,-165-2,-329 20,582-3,-47-8,47 4,-46-1,40 7,-1 1,0-3,-72-10,27-3,-157-6,-94 21,142 3,40-16,-2 0,-381 14,519-2,0-1,-29-7,29 5,-1 0,-26 0,-29 3,-106-16,111 10,1 4,-84 5,29 1,-936-3,1152 22,-4-11,-32-4,73 1,-86-8,-1 1,73 12,-71-7,0-3,0-1,54-4,66 3,-131 4,-1 0,31 11,35 6,-49-14,-12-2,0-1,41 0,-43-4,54 10,-53-6,54 2,-20-6,104 15,-96-9,151-6,-100-4,349 3,-458 1,1 1,32 7,31 4,-46-12,-7-1,0 1,0 2,29 5,-27 0,11 0,-1 3,70 27,-75-24,73 17,-70-21,106 37,166 26,-202-51,-75-16,45 1,24 4,-59-6,0-1,0-2,45-5,74 5,-91 9,-49-7,0 0,29 0,71-6,90 4,-128 9,-48-6,57 3,-45-9,-15 0,0 1,-1 1,1 2,35 8,-43-6,47 3,21 3,-67-6,0-2,38 1,-38-4,-1 2,45 8,32 4,-24-4,-70-8,0-1,0 0,0 0,0 1,0 1,-1-1,1 1,-1 0,0 1,12 8,-5-4,0 0,1 0,30 10,-27-11,-1 0,29 17,-1 1,0-2,2-1,0-3,59 16,-35-19,-48-11,0 0,30 11,-53-16,1 0,-1 0,0 0,0 0,1 0,-1 0,0 0,0 0,1 0,-1 0,0 0,0 0,1 0,-1 0,0 0,0 1,1-1,-1 0,0 0,0 0,1 0,-1 0,0 1,0-1,0 0,1 0,-1 0,0 0,0 1,0-1,0 0,0 0,1 1,-1-1,0 0,0 0,0 1,0-1,0 0,0 0,0 1,0-1,0 0,0 0,0 1,0-1,0 0,0 0,0 1,0-1,-1 1,-16 3,-27-2,32-2,-22 1,0-2,0-1,-60-12,71 10,0 1,0 1,-27 0,33 2,-1 0,1-1,-1-1,1-1,0 0,-33-12,16 3,0 2,-69-13,26 7,40 8,13 3,1-1,-31-11,6 0,0 3,-1 2,0 2,-83-5,118 13,2-1,-1 0,0-1,-16-7,18 6,-1 1,1 0,-1 1,0 0,-17-2,-6 4,9 0,0-1,-39-8,40 6,-1 0,-42 0,42 4,0-2,-40-7,32 3,0 2,0 1,-44 2,42 2,-1-2,-57-9,1-2,67 10,0-1,0-2,-37-10,44 10,0 0,-1 2,1 0,-1 1,-21 1,-13-2,-12-8,-12 0,-12-1,65 7,-49-2,27 4,0-2,-57-13,-31-4,67 11,-30-1,-5 0,71 7,-47-2,52 7,0-1,0-1,-44-9,-95-13,133 19,0 1,-1 2,0 1,-33 4,21-1,-53-4,28-10,50 8,0 0,-32-1,-208 6,240-1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6:03.9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0,'2'28,"2"1,0-1,2 0,1-1,11 28,7 29,-19-65,1-1,15 32,-14-35,0 1,-2 0,0 0,5 23,-8-19,1 0,1 0,1 0,1-1,1 0,0 0,20 31,-15-28,0 1,10 28,21 39,-37-78,-1 0,0 1,4 15,-6-17,0 0,0 0,1-1,0 1,10 13,24 38,-31-47,0-1,2 0,17 22,-10-18,-9-8,0-1,1-1,0 0,0 0,0 0,1-1,0-1,16 8,52 26,-50-24,1-2,40 15,-52-25,1-1,0 0,0-1,35-1,-31-1,0 1,-1 1,24 4,7 5,0-2,1-2,83-1,1030-6,-1145 1,1 1,27 7,-27-5,0 0,27 0,60-6,85 3,-125 11,-48-8,0 0,31 0,555-4,-588-2,0 0,36-9,-8 2,38-14,-67 17,0 1,1 0,-1 2,32-3,41-5,-67 6,48-2,-39 7,-4 1,-1-2,1-1,49-9,-40 4,1 3,0 1,1 1,50 6,4-2,1350-2,-1426 1,-1 1,32 8,30 2,-30-12,-21 0,0 1,0 1,35 8,-22-4,0-1,0-2,0-2,42-4,10 0,-73 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6:17.3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6741 1227,'-7'-2,"0"1,1-1,-1 0,0-1,-7-3,-8-3,0 3,0 1,-1 1,1 1,-31 0,8 0,-73-18,74 13,12 2,0 2,-45-2,14 7,9 1,0-3,-102-14,122 10,0 2,-48 1,51 2,0-1,0-1,-39-8,47 5,-1 2,-33-1,40 4,-1-1,1 0,0-2,0 0,0-1,-21-7,19 4,-1 1,0 1,-37-4,40 7,-1 0,1-2,0 0,0-1,1 0,-19-10,-210-99,211 101,-1 2,0 1,-63-10,-51-13,100 19,-79-10,-35 2,100 11,40 6,1 2,-33-2,6 4,-95-15,59 9,60 6,0-2,-30-5,12 1,1 2,-1 2,-1 2,-46 5,-12-2,68-1,2 0,-1-2,0-1,-54-10,61 7,0 2,0 0,-34 2,34 2,0-2,0-1,-37-8,38 5,-46-2,-19-4,57 3,-90-24,-48-22,-20-11,149 52,-1 2,-52-7,-37-9,-37-6,26 14,103 10,19 5,1 0,0-2,-26-10,6 0,-57-14,56 18,-60-24,74 26,0 1,0 1,-1 2,-32-4,32 6,1-1,0-1,1-1,-44-18,46 16,0 1,0 1,0 2,-31-4,51 9,-140-19,65 9,62 9,0-1,0 0,1-2,-1 1,-19-9,32 10,0 0,0 1,-1-1,1 1,-1 0,1 0,-1 0,1 0,-1 1,1 0,-1 0,1 0,-6 1,8 0,0 0,0 0,0 1,0-1,1 1,-1-1,0 1,0 0,1-1,-1 1,1 0,0 0,0 0,-1 0,1 0,1 0,-1 1,0-1,0 0,1 0,-1 1,1-1,0 0,0 1,0-1,0 5,-2 45,8 87,-5-127,2 0,0-1,0 1,1-1,1 0,0 0,0 0,1-1,0 0,1 0,0 0,1-1,0 0,0-1,1 1,0-2,10 8,8 1,1-1,1-1,0-2,1-1,36 9,149 50,-207-68,56 17,69 10,-16-6,22 2,-77-15,-38-6,0 0,30 0,1368-5,-1395 2,51 10,-50-6,49 3,-28-7,93 15,-72-4,1-4,86 1,-128-9,71-1,-69 4,-28 0,-11 1,-24 3,0-2,-1-1,1-1,-1-2,-59-5,2 1,-1331 3,1392-1,1-2,-32-7,14 1,-7-1,30 5,0 1,-41-1,-34 7,-84-4,181 2,0 1,0-1,0 0,0 0,0 0,0 0,0 0,0 0,0-1,0 1,0 0,0 0,0-1,0 1,0-1,0 1,0-1,0 1,0-1,0 1,1-1,-1 0,0 0,0 1,1-1,-1 0,0 0,1 0,-1 0,1 0,-1 1,1-1,-1-2,2 2,0-1,-1 1,1-1,0 1,0-1,0 1,0 0,0 0,0-1,0 1,1 0,-1 0,0 0,1 0,-1 0,1 0,-1 1,1-1,-1 0,3 0,207-101,-198 96,0-1,0-1,16-14,30-17,191-108,-241 142,0 1,0 0,0 1,1 0,-1 1,1 0,0 0,0 1,0 0,0 1,17 1,-12 0,0-2,1 1,28-7,-1-1,0 3,0 1,0 2,68 5,-11 0,-79-1,0 0,0 2,0 1,0 0,-1 2,22 10,27 7,-46-15,0 0,0 2,22 13,-27-13,0-1,1-1,0 0,0-2,25 7,190 32,-124-34,-9-2,-65-5,0-2,39-2,-44-1,0 1,0 1,41 9,91 13,23-1,-9 0,-75-6,63 13,-127-21,-26-7,-1 0,0 1,0 0,0 1,-1 0,11 6,2 0,0-1,0-1,1-2,-1 0,28 3,-4 0,118 45,-51-29,-65-17,-16-2,0-2,39 1,-49-4,1 1,-1 2,0 0,24 8,-24-5,0-2,0 0,47 2,-28-5,47 7,38 3,-108-11,0 1,25 6,36 4,-59-10,0 1,0 0,39 14,27 5,-5-6,97 34,-149-41,51 9,-30-8,-30-6,-1 0,29 1,-22-3,46 9,-11 0,-39-7,-1 2,1 0,26 12,-6-2,4-3,78 12,-88-20,-10-1,-1 1,0 0,31 12,-32-10,0-2,0-1,1-1,-1-1,1-1,0-1,28-4,25 1,-59 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9T11:56:29.0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620 492,'-7'-1,"-1"-1,0 1,1-1,-1-1,1 1,-10-6,-11-3,-5-2,1-1,0-2,-30-20,7 4,17 10,13 7,-1 2,-38-16,58 27,-13-6,20 5,13 2,-5 1,1 0,-1 0,0 0,1-1,-1 0,0-1,15-4,-21 4,0 0,0 0,0 0,0 0,0 0,0-1,-1 1,1-1,-1 0,1 0,-1 0,0 0,0 0,0 0,-1 0,1-1,-1 1,0-1,0 1,1-7,1-9,0 6,-3 27,1-4,0-1,0 1,1 0,0-1,1 0,0 0,0 0,1 0,0 0,1 0,0-1,0 0,1 0,11 12,-6-5,-3-2,-1-1,-1 1,0 1,-1-1,0 1,-1 0,3 23,-3-17,1-1,0-1,9 22,-6-30,-1 0,1 0,1 0,-1-1,17 13,-11-9,11 9,33 36,-51-51,-1 0,2-1,-1 0,11 7,-11-8,0-1,-1 1,0 1,0-1,0 1,9 12,63 66,-52-52,1-1,57 52,-51-53,57 68,-84-91,22 30,46 47,-61-68,-13-15,0-1,0 0,0 0,0 0,0 0,0 0,0 0,0 1,0-1,0 0,0 0,0 0,0 0,0 0,0 0,0 1,0-1,0 0,0 0,0 0,0 0,0 0,0 1,0-1,0 0,0 0,0 0,0 0,0 0,0 0,0 1,0-1,0 0,-1 0,1 0,0 0,0 0,0 0,0 0,0 0,0 0,0 0,-1 0,1 1,0-1,0 0,0 0,0 0,0 0,-1 0,1 0,0 0,0 0,0 0,-3-1,1 0,0 0,0 0,-1 0,1 0,0 0,0 0,0-1,0 1,0-1,0 0,-2-3,-11-12,1-1,-13-24,-24-31,32 49,1-2,-17-32,-12-17,23 37,16 25,-1-1,-20-23,23 30,1 0,0-1,1 1,-1-1,-5-14,-14-24,19 39,-13-21,-2 1,0 0,-2 2,-39-35,-7-1,39 33,-39-27,42 37,2-2,-39-38,30 21,0-1,-44-70,69 97,-1 0,0 1,-1 0,0 0,-17-12,-12-11,34 28,0 0,-1 0,0 1,0 0,0 0,-1 0,1 1,-1 0,0 0,0 1,0 0,0 0,-7-1,120 4,35 2,-129-1,0 2,0-1,0 1,-1 1,0 0,0 1,0 0,-1 1,12 8,44 26,-49-34,119 49,-117-49,0-2,1-1,-1 0,1-2,28 1,839-4,-868 3,-1 1,0 1,0 1,-1 0,1 1,-1 1,0 1,23 15,32 11,67 36,-65-33,-62-30,0 0,1 0,0-1,0-1,0 0,1 0,0-2,0 0,0 0,15 0,-3-1,-1 1,1 1,32 10,-30-7,0-1,39 3,-53-7,0 0,-1 1,1 1,-1 0,22 10,25 8,182 36,-213-53,-1-2,0 0,1-2,45-4,-33 1,47 4,-19 9,-48-7,1-1,29 2,-6-2,1 2,62 14,-4 0,-90-16,1 1,-1 0,18 8,-21-7,1-1,0 0,0-1,0 0,17 2,57 6,15 1,-87-11,1 1,-1 1,0 0,0 1,0 0,-1 1,16 8,32 11,5-7,-50-14,-1 1,1 0,-1 1,0 1,-1 0,1 1,26 17,-29-16,1 0,0-1,15 6,12 8,-16-10,1 0,0-1,27 6,25 10,-77-26,0 0,0 1,0-1,0 0,-1 0,1 0,0 0,0 0,0 0,0 0,0 1,0-1,0 0,0 0,0 0,0 0,-1 1,1-1,0 0,0 0,0 0,0 0,0 1,0-1,0 0,0 0,0 0,0 0,0 1,1-1,-1 0,0 0,0 0,0 0,0 1,0-1,0 0,0 0,0 0,0 0,0 0,1 0,-1 1,0-1,0 0,0 0,0 0,0 0,1 0,-1 0,0 0,0 0,0 0,0 0,1 0,-1 0,0 0,0 0,0 0,0 0,1 0,-1 0,-24 5,-32-3,-1046-3,1080 2,1 1,-29 7,28-5,0 0,-26 0,-89-5,137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91787-9872-671C-95FF-4BFEA5B30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E3AEB5-A8A2-09FB-34B9-95DE67D4A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F98750-466B-A492-41C8-D95114CF9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923826-34BE-BC36-9978-4F9462B3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FFBB76-9368-0C17-C0BD-1E078E56F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72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6B8E1-1EAD-A4C0-3317-063AD2335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E56E98-66D3-DAE2-D868-608F3F2CB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EF4F23-0BB1-EA27-F760-FBAAC09B6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70E11-B148-7D30-305C-B15D1C07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A3DC47-F4A9-4050-3480-9DB320052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266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CF3CA92-62FB-1F1F-1F46-33F073FBD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A4CE23-7B9B-E125-D9A2-386E4A516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5D9C96-3081-5BB8-20F4-9F8FEE52F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0B52CB-D679-D35D-1445-438BDF33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E2D51B-9C07-338E-AE86-7AF89CF8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60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467B0-114B-4327-632E-FF79A2570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89E8E8-F221-B767-FD8E-6607761B8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8C228B-CD92-F672-6417-88CD0FE3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D69BB0-D0E9-AE98-7299-F1DD6563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758C40-FDBA-45AD-7137-09ABB5482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82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F7AF02-C2C0-41A2-AD7F-E6C36358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D923E8-31F0-A6C0-B54A-3160315B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27C01A-F70E-7277-B6AD-2C181331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DE53C6-9EDD-41A9-2242-1F516795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CDFB01-0E8F-8A0F-6615-79EDC0B8F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41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83109-FD17-5656-E424-D889E19F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7FB9E-7C88-C5E5-EF0C-61FC906E4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22BC04-7CFD-F04D-9399-59FB8DAED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E125D0-AE04-C560-69B7-60020C439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6049EF-B355-7697-FA8C-28E261829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1CF1F3-2900-F82D-0641-78B284D1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30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EBE8B-8212-8150-C14D-8F0945A9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D270B4-D585-52AE-54C1-2326890E3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CCDEE6-C621-D509-2D3A-EEA9E6AD2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DA18F6-7E3A-58EC-073D-FF9D5625E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48C6C20-B2F4-1642-C241-2E5739D5C1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A0731A7-DD4B-90E3-965D-02E904B8D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75DBFA3-5D04-E8A4-871F-7B9E85DD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FB3FC72-9151-71D3-772F-19738065C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66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07FFE-2219-B7F4-3B83-F0999F57A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C70E46-2164-96F1-C5E2-FB0B44584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A97F3BC-FB80-7106-0D17-2ECE190FF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D59582-8209-7F2D-BE05-CB2764576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80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758435-256E-F52D-7892-E6B8942F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9BA354A-E52B-250B-BF21-8B8F01F71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5F1D59-074E-47D6-F01A-04AC0739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43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EAE69-369A-8263-172F-1DDF71DE6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381E2F-4CAB-509A-BCE7-9EEDDDC1D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FF777F-9E14-F893-7C5F-6B5159999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89065E7-C766-8BD4-340D-EF226FFB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877EAE-DEE6-7A13-0166-523E771AA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003BF7-554C-19DF-1A6B-D476D4ED6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660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784C9-8D9E-EE9D-2D63-BF38C2C4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2970ADE-F084-7F90-C366-9CA192E02D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8A3452-F011-8C50-5E8B-8687180D1C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58ECD4-0A83-D236-5B02-AEE127056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7B1C1C-2F54-FE5B-4681-92F16A076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54FF470-137F-30C7-6626-7E741B267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04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74F4231-5FC5-5675-67AD-44E1DD2B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D67D68-7549-8B8E-EFBE-F7DCDB49A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519B9E-0570-139A-3ADD-E9FC5E7E3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6B889-1131-48AE-AD2A-8D3ED53D160F}" type="datetimeFigureOut">
              <a:rPr lang="de-DE" smtClean="0"/>
              <a:t>26.04.2023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AFC010-6E3E-855E-0BD0-E2C843309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91C3B0-5F29-1E42-F690-F0DF9150E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C994-E073-47D8-87A2-ACB4130210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01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27.png"/><Relationship Id="rId3" Type="http://schemas.openxmlformats.org/officeDocument/2006/relationships/image" Target="../media/image10.svg"/><Relationship Id="rId7" Type="http://schemas.openxmlformats.org/officeDocument/2006/relationships/image" Target="../media/image24.png"/><Relationship Id="rId12" Type="http://schemas.openxmlformats.org/officeDocument/2006/relationships/customXml" Target="../ink/ink15.xml"/><Relationship Id="rId17" Type="http://schemas.openxmlformats.org/officeDocument/2006/relationships/image" Target="../media/image29.png"/><Relationship Id="rId2" Type="http://schemas.openxmlformats.org/officeDocument/2006/relationships/image" Target="../media/image9.png"/><Relationship Id="rId16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26.png"/><Relationship Id="rId5" Type="http://schemas.openxmlformats.org/officeDocument/2006/relationships/image" Target="../media/image12.svg"/><Relationship Id="rId15" Type="http://schemas.openxmlformats.org/officeDocument/2006/relationships/image" Target="../media/image28.png"/><Relationship Id="rId10" Type="http://schemas.openxmlformats.org/officeDocument/2006/relationships/customXml" Target="../ink/ink14.xml"/><Relationship Id="rId4" Type="http://schemas.openxmlformats.org/officeDocument/2006/relationships/image" Target="../media/image11.png"/><Relationship Id="rId9" Type="http://schemas.openxmlformats.org/officeDocument/2006/relationships/image" Target="../media/image25.png"/><Relationship Id="rId14" Type="http://schemas.openxmlformats.org/officeDocument/2006/relationships/customXml" Target="../ink/ink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rblumbergs?utm_source=unsplash&amp;utm_medium=referral&amp;utm_content=creditCopyText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de/fotos/IHGievc9q70?utm_source=unsplash&amp;utm_medium=referral&amp;utm_content=creditCopyTex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1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.jpeg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1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.jpeg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16.png"/><Relationship Id="rId3" Type="http://schemas.openxmlformats.org/officeDocument/2006/relationships/image" Target="../media/image10.svg"/><Relationship Id="rId7" Type="http://schemas.openxmlformats.org/officeDocument/2006/relationships/image" Target="../media/image13.png"/><Relationship Id="rId12" Type="http://schemas.openxmlformats.org/officeDocument/2006/relationships/customXml" Target="../ink/ink4.xml"/><Relationship Id="rId17" Type="http://schemas.openxmlformats.org/officeDocument/2006/relationships/image" Target="../media/image18.png"/><Relationship Id="rId2" Type="http://schemas.openxmlformats.org/officeDocument/2006/relationships/image" Target="../media/image9.png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15.png"/><Relationship Id="rId5" Type="http://schemas.openxmlformats.org/officeDocument/2006/relationships/image" Target="../media/image12.svg"/><Relationship Id="rId15" Type="http://schemas.openxmlformats.org/officeDocument/2006/relationships/image" Target="../media/image17.png"/><Relationship Id="rId10" Type="http://schemas.openxmlformats.org/officeDocument/2006/relationships/customXml" Target="../ink/ink3.xml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customXml" Target="../ink/ink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22.png"/><Relationship Id="rId3" Type="http://schemas.openxmlformats.org/officeDocument/2006/relationships/image" Target="../media/image10.svg"/><Relationship Id="rId7" Type="http://schemas.openxmlformats.org/officeDocument/2006/relationships/image" Target="../media/image19.png"/><Relationship Id="rId12" Type="http://schemas.openxmlformats.org/officeDocument/2006/relationships/customXml" Target="../ink/ink1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11" Type="http://schemas.openxmlformats.org/officeDocument/2006/relationships/image" Target="../media/image21.png"/><Relationship Id="rId5" Type="http://schemas.openxmlformats.org/officeDocument/2006/relationships/image" Target="../media/image12.svg"/><Relationship Id="rId15" Type="http://schemas.openxmlformats.org/officeDocument/2006/relationships/image" Target="../media/image23.png"/><Relationship Id="rId10" Type="http://schemas.openxmlformats.org/officeDocument/2006/relationships/customXml" Target="../ink/ink9.xml"/><Relationship Id="rId4" Type="http://schemas.openxmlformats.org/officeDocument/2006/relationships/image" Target="../media/image11.png"/><Relationship Id="rId9" Type="http://schemas.openxmlformats.org/officeDocument/2006/relationships/image" Target="../media/image20.png"/><Relationship Id="rId14" Type="http://schemas.openxmlformats.org/officeDocument/2006/relationships/customXml" Target="../ink/ink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98CEB-1D7A-9A0E-CCFC-5450802717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cs typeface="Calibri Light"/>
              </a:rPr>
              <a:t>Sei kein Blender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F44F09D-9188-C7A8-5010-7EFB653992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996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3D68E-5484-D977-E018-5FDFE3C2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optimal</a:t>
            </a:r>
          </a:p>
        </p:txBody>
      </p:sp>
      <p:pic>
        <p:nvPicPr>
          <p:cNvPr id="5" name="Inhaltsplatzhalter 4" descr="Mann mit einfarbiger Füllung">
            <a:extLst>
              <a:ext uri="{FF2B5EF4-FFF2-40B4-BE49-F238E27FC236}">
                <a16:creationId xmlns:a16="http://schemas.microsoft.com/office/drawing/2014/main" id="{5528F472-5B1E-BCB6-DDD1-9EDB8F216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2516" y="3314830"/>
            <a:ext cx="1406514" cy="1406514"/>
          </a:xfrm>
        </p:spPr>
      </p:pic>
      <p:pic>
        <p:nvPicPr>
          <p:cNvPr id="7" name="Grafik 6" descr="Radfahren mit einfarbiger Füllung">
            <a:extLst>
              <a:ext uri="{FF2B5EF4-FFF2-40B4-BE49-F238E27FC236}">
                <a16:creationId xmlns:a16="http://schemas.microsoft.com/office/drawing/2014/main" id="{B7536416-D279-C8D4-8555-90DB504F7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3613665"/>
            <a:ext cx="1406514" cy="1232351"/>
          </a:xfrm>
          <a:prstGeom prst="rect">
            <a:avLst/>
          </a:prstGeom>
        </p:spPr>
      </p:pic>
      <p:sp>
        <p:nvSpPr>
          <p:cNvPr id="8" name="Diagonaler Streifen 7">
            <a:extLst>
              <a:ext uri="{FF2B5EF4-FFF2-40B4-BE49-F238E27FC236}">
                <a16:creationId xmlns:a16="http://schemas.microsoft.com/office/drawing/2014/main" id="{FDB69C30-285A-DF40-AD76-E3D66E51A8D4}"/>
              </a:ext>
            </a:extLst>
          </p:cNvPr>
          <p:cNvSpPr/>
          <p:nvPr/>
        </p:nvSpPr>
        <p:spPr>
          <a:xfrm rot="19727385">
            <a:off x="2016616" y="4001294"/>
            <a:ext cx="186318" cy="193634"/>
          </a:xfrm>
          <a:prstGeom prst="diagStrip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CBCF2FB7-26D7-DC0A-A4A5-A544168EB4E6}"/>
              </a:ext>
            </a:extLst>
          </p:cNvPr>
          <p:cNvCxnSpPr/>
          <p:nvPr/>
        </p:nvCxnSpPr>
        <p:spPr>
          <a:xfrm flipV="1">
            <a:off x="838200" y="4661351"/>
            <a:ext cx="10801172" cy="93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feld 36">
            <a:extLst>
              <a:ext uri="{FF2B5EF4-FFF2-40B4-BE49-F238E27FC236}">
                <a16:creationId xmlns:a16="http://schemas.microsoft.com/office/drawing/2014/main" id="{784A2621-F141-8ABE-17A4-C31AC349C608}"/>
              </a:ext>
            </a:extLst>
          </p:cNvPr>
          <p:cNvSpPr txBox="1"/>
          <p:nvPr/>
        </p:nvSpPr>
        <p:spPr>
          <a:xfrm>
            <a:off x="1615155" y="1794617"/>
            <a:ext cx="2367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Man sieht 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Schön hell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F4CCA08-5E0B-008A-4950-F2BFDF75902B}"/>
              </a:ext>
            </a:extLst>
          </p:cNvPr>
          <p:cNvGrpSpPr/>
          <p:nvPr/>
        </p:nvGrpSpPr>
        <p:grpSpPr>
          <a:xfrm>
            <a:off x="2069386" y="3774667"/>
            <a:ext cx="8307796" cy="979896"/>
            <a:chOff x="2069386" y="3774667"/>
            <a:chExt cx="8307796" cy="979896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061E100-C157-448A-43F8-F59661C72B55}"/>
                </a:ext>
              </a:extLst>
            </p:cNvPr>
            <p:cNvCxnSpPr>
              <a:cxnSpLocks/>
            </p:cNvCxnSpPr>
            <p:nvPr/>
          </p:nvCxnSpPr>
          <p:spPr>
            <a:xfrm>
              <a:off x="2069386" y="4229841"/>
              <a:ext cx="1462379" cy="524722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B2E0CC21-7D63-B2D3-BEE7-1F31676436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9775" y="3774667"/>
              <a:ext cx="8267407" cy="183427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id="{6D3466F8-C747-92C1-94B2-632A7A48B0D8}"/>
                    </a:ext>
                  </a:extLst>
                </p14:cNvPr>
                <p14:cNvContentPartPr/>
                <p14:nvPr/>
              </p14:nvContentPartPr>
              <p14:xfrm>
                <a:off x="2206120" y="3916747"/>
                <a:ext cx="8136720" cy="20268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6D3466F8-C747-92C1-94B2-632A7A48B0D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34120" y="3772747"/>
                  <a:ext cx="8280360" cy="49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id="{C5DC8C85-2697-DFDA-BE54-B8A3D5332523}"/>
                    </a:ext>
                  </a:extLst>
                </p14:cNvPr>
                <p14:cNvContentPartPr/>
                <p14:nvPr/>
              </p14:nvContentPartPr>
              <p14:xfrm>
                <a:off x="2735320" y="4177387"/>
                <a:ext cx="7599960" cy="13500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C5DC8C85-2697-DFDA-BE54-B8A3D533252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63320" y="4033770"/>
                  <a:ext cx="7743600" cy="4218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id="{644A984D-CEE0-7D47-8C1B-310FD7549576}"/>
                    </a:ext>
                  </a:extLst>
                </p14:cNvPr>
                <p14:cNvContentPartPr/>
                <p14:nvPr/>
              </p14:nvContentPartPr>
              <p14:xfrm>
                <a:off x="2868880" y="4328227"/>
                <a:ext cx="7468200" cy="209520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644A984D-CEE0-7D47-8C1B-310FD75495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796883" y="4184227"/>
                  <a:ext cx="7611833" cy="49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id="{192E1493-387B-3919-8F16-870A702E23E9}"/>
                    </a:ext>
                  </a:extLst>
                </p14:cNvPr>
                <p14:cNvContentPartPr/>
                <p14:nvPr/>
              </p14:nvContentPartPr>
              <p14:xfrm>
                <a:off x="7037320" y="4512187"/>
                <a:ext cx="3306240" cy="43560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192E1493-387B-3919-8F16-870A702E23E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65328" y="4368187"/>
                  <a:ext cx="3449864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A675CCB6-EA5E-1157-2D35-99ABD0DB0A79}"/>
                    </a:ext>
                  </a:extLst>
                </p14:cNvPr>
                <p14:cNvContentPartPr/>
                <p14:nvPr/>
              </p14:nvContentPartPr>
              <p14:xfrm>
                <a:off x="3455320" y="4468987"/>
                <a:ext cx="3859920" cy="11736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A675CCB6-EA5E-1157-2D35-99ABD0DB0A7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383320" y="4324987"/>
                  <a:ext cx="40035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AB0437F3-3423-C112-A65F-958569D66A11}"/>
                    </a:ext>
                  </a:extLst>
                </p14:cNvPr>
                <p14:cNvContentPartPr/>
                <p14:nvPr/>
              </p14:nvContentPartPr>
              <p14:xfrm>
                <a:off x="2128000" y="4127707"/>
                <a:ext cx="1276200" cy="47664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AB0437F3-3423-C112-A65F-958569D66A1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91990" y="4055707"/>
                  <a:ext cx="1347860" cy="620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2915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5B3FD-3ED3-EF3D-C615-A56145FD6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5000">
                <a:cs typeface="Calibri Light"/>
              </a:rPr>
              <a:t>Die richtige Art von Scheinwerfer finden</a:t>
            </a:r>
            <a:endParaRPr lang="de-DE" sz="500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6EA132A-D1D3-13BE-6B8B-FDD883FA6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3614928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200" dirty="0">
                <a:cs typeface="Calibri"/>
              </a:rPr>
              <a:t>Wo befindet sich das Licht?   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Welche Farbe hat das Licht?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Leuchtet oder blinkt es?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Wo kommt der Strom her?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Wie hell sollte sie sein?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225EE24-6F23-B721-3E7A-46209D9322B5}"/>
              </a:ext>
            </a:extLst>
          </p:cNvPr>
          <p:cNvSpPr txBox="1"/>
          <p:nvPr/>
        </p:nvSpPr>
        <p:spPr>
          <a:xfrm>
            <a:off x="4672584" y="1929384"/>
            <a:ext cx="6748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Vorne oder hinten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weiß oder rot manchmal blau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Leuchtet, hinten darf es auch blinken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Dynamo oder Batterie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Mindestens 10 bis 20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66499B3-F7D3-816C-0E9D-1ECF6EBD724F}"/>
              </a:ext>
            </a:extLst>
          </p:cNvPr>
          <p:cNvGrpSpPr/>
          <p:nvPr/>
        </p:nvGrpSpPr>
        <p:grpSpPr>
          <a:xfrm>
            <a:off x="6551803" y="4764615"/>
            <a:ext cx="5337053" cy="1473498"/>
            <a:chOff x="1842643" y="4398888"/>
            <a:chExt cx="5337053" cy="1473498"/>
          </a:xfrm>
        </p:grpSpPr>
        <p:pic>
          <p:nvPicPr>
            <p:cNvPr id="5" name="Grafik 4" descr="Ein Bild, das Säugetier, Katze, Nah, Starren enthält.&#10;&#10;Automatisch generierte Beschreibung">
              <a:extLst>
                <a:ext uri="{FF2B5EF4-FFF2-40B4-BE49-F238E27FC236}">
                  <a16:creationId xmlns:a16="http://schemas.microsoft.com/office/drawing/2014/main" id="{242DB992-19BB-0F35-A1C2-9828F99DA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5100" y="4398888"/>
              <a:ext cx="628388" cy="942583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4370D98-D233-B69F-578F-B5B0B8DFEF57}"/>
                </a:ext>
              </a:extLst>
            </p:cNvPr>
            <p:cNvSpPr txBox="1"/>
            <p:nvPr/>
          </p:nvSpPr>
          <p:spPr>
            <a:xfrm>
              <a:off x="1842643" y="5341471"/>
              <a:ext cx="5337053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Foto von </a:t>
              </a:r>
              <a:r>
                <a:rPr lang="de-DE" sz="1000" dirty="0">
                  <a:hlinkClick r:id="rId3"/>
                </a:rPr>
                <a:t>Ralfs Blumbergs</a:t>
              </a:r>
              <a:r>
                <a:rPr lang="de-DE" sz="1000" dirty="0"/>
                <a:t> auf </a:t>
              </a:r>
              <a:r>
                <a:rPr lang="de-DE" sz="1000" dirty="0" err="1">
                  <a:hlinkClick r:id="rId4"/>
                </a:rPr>
                <a:t>Unsplash</a:t>
              </a:r>
              <a:r>
                <a:rPr lang="de-DE" sz="1000" dirty="0"/>
                <a:t> </a:t>
              </a:r>
            </a:p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98131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5B3FD-3ED3-EF3D-C615-A56145FD6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5000">
                <a:cs typeface="Calibri Light"/>
              </a:rPr>
              <a:t>Die richtige Art von Scheinwerfer finden</a:t>
            </a:r>
            <a:endParaRPr lang="de-DE" sz="500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6EA132A-D1D3-13BE-6B8B-FDD883FA6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200" dirty="0">
                <a:cs typeface="Calibri"/>
              </a:rPr>
              <a:t>Wo befindet sich das Licht?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Welche Farbe hat das Licht?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Leuchtet oder blinkt es?</a:t>
            </a:r>
          </a:p>
          <a:p>
            <a:endParaRPr lang="de-DE" sz="2200" dirty="0">
              <a:cs typeface="Calibri"/>
            </a:endParaRPr>
          </a:p>
          <a:p>
            <a:r>
              <a:rPr lang="de-DE" sz="2200" dirty="0">
                <a:cs typeface="Calibri"/>
              </a:rPr>
              <a:t>Wo kommt der Strom her?</a:t>
            </a:r>
          </a:p>
        </p:txBody>
      </p:sp>
      <p:pic>
        <p:nvPicPr>
          <p:cNvPr id="4" name="Grafik 3" descr="Vintage-Fahrrad, das an einen Zaun gekettet ist">
            <a:extLst>
              <a:ext uri="{FF2B5EF4-FFF2-40B4-BE49-F238E27FC236}">
                <a16:creationId xmlns:a16="http://schemas.microsoft.com/office/drawing/2014/main" id="{365889D2-A6C0-2EE7-56D2-EE228FEA1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929" y="-1264444"/>
            <a:ext cx="12539853" cy="940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82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0F39012-AA1E-4194-FF53-EF8EFF0C5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62" y="1095375"/>
            <a:ext cx="5181587" cy="388619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3" descr="Vintage-Fahrrad, das an einen Zaun gekettet ist">
            <a:extLst>
              <a:ext uri="{FF2B5EF4-FFF2-40B4-BE49-F238E27FC236}">
                <a16:creationId xmlns:a16="http://schemas.microsoft.com/office/drawing/2014/main" id="{ED65CC2E-C578-DB9C-7648-837CEDF37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9" b="270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5B3FD-3ED3-EF3D-C615-A56145FD6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de-DE" sz="4000" dirty="0">
                <a:cs typeface="Calibri Light"/>
              </a:rPr>
              <a:t>Halogen- Scheinwerfer</a:t>
            </a:r>
            <a:endParaRPr lang="de-DE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D895F2-B2A0-7BC5-8167-D217F4C4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 err="1"/>
              <a:t>Mit</a:t>
            </a:r>
            <a:r>
              <a:rPr lang="en-US" sz="2000" dirty="0"/>
              <a:t> Halogen </a:t>
            </a:r>
            <a:r>
              <a:rPr lang="en-US" sz="2000" dirty="0" err="1"/>
              <a:t>gefüllter</a:t>
            </a:r>
            <a:r>
              <a:rPr lang="en-US" sz="2000" dirty="0"/>
              <a:t> </a:t>
            </a:r>
            <a:r>
              <a:rPr lang="en-US" sz="2000" dirty="0" err="1"/>
              <a:t>Glaskolben</a:t>
            </a:r>
            <a:endParaRPr lang="en-US" sz="2000" dirty="0"/>
          </a:p>
          <a:p>
            <a:r>
              <a:rPr lang="en-US" sz="2000" dirty="0" err="1"/>
              <a:t>Glühfaden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 Wolfram</a:t>
            </a:r>
          </a:p>
          <a:p>
            <a:r>
              <a:rPr lang="en-US" sz="2000" dirty="0" err="1"/>
              <a:t>Werden</a:t>
            </a:r>
            <a:r>
              <a:rPr lang="en-US" sz="2000" dirty="0"/>
              <a:t> </a:t>
            </a:r>
            <a:r>
              <a:rPr lang="en-US" sz="2000" dirty="0" err="1"/>
              <a:t>mit</a:t>
            </a:r>
            <a:r>
              <a:rPr lang="en-US" sz="2000" dirty="0"/>
              <a:t> “H” </a:t>
            </a:r>
            <a:r>
              <a:rPr lang="en-US" sz="2000" dirty="0" err="1"/>
              <a:t>gekennzeichnet</a:t>
            </a:r>
            <a:endParaRPr lang="en-US" sz="2000" dirty="0"/>
          </a:p>
          <a:p>
            <a:r>
              <a:rPr lang="en-US" sz="2000" dirty="0" err="1"/>
              <a:t>Wird</a:t>
            </a:r>
            <a:r>
              <a:rPr lang="en-US" sz="2000" dirty="0"/>
              <a:t> </a:t>
            </a:r>
            <a:r>
              <a:rPr lang="en-US" sz="2000" dirty="0" err="1"/>
              <a:t>mit</a:t>
            </a:r>
            <a:r>
              <a:rPr lang="en-US" sz="2000" dirty="0"/>
              <a:t> Dynamo </a:t>
            </a:r>
            <a:r>
              <a:rPr lang="en-US" sz="2000" dirty="0" err="1"/>
              <a:t>betrieben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5192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Vintage-Fahrrad, das an einen Zaun gekettet ist">
            <a:extLst>
              <a:ext uri="{FF2B5EF4-FFF2-40B4-BE49-F238E27FC236}">
                <a16:creationId xmlns:a16="http://schemas.microsoft.com/office/drawing/2014/main" id="{CCBC16ED-5375-19D4-16DC-94496F576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012554"/>
            <a:ext cx="5143500" cy="3857625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3">
            <a:extLst>
              <a:ext uri="{FF2B5EF4-FFF2-40B4-BE49-F238E27FC236}">
                <a16:creationId xmlns:a16="http://schemas.microsoft.com/office/drawing/2014/main" id="{ED65CC2E-C578-DB9C-7648-837CEDF37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5B3FD-3ED3-EF3D-C615-A56145FD6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de-DE" sz="4000" dirty="0">
                <a:cs typeface="Calibri Light"/>
              </a:rPr>
              <a:t>LED- Scheinwerfer</a:t>
            </a:r>
            <a:endParaRPr lang="de-DE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D895F2-B2A0-7BC5-8167-D217F4C4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 err="1"/>
              <a:t>winzige</a:t>
            </a:r>
            <a:r>
              <a:rPr lang="en-US" sz="2000" dirty="0"/>
              <a:t> </a:t>
            </a:r>
            <a:r>
              <a:rPr lang="en-US" sz="2000" dirty="0" err="1"/>
              <a:t>Elektrochips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 </a:t>
            </a:r>
            <a:r>
              <a:rPr lang="en-US" sz="2000" dirty="0" err="1"/>
              <a:t>Halbleiterschichten</a:t>
            </a:r>
            <a:endParaRPr lang="en-US" sz="2000" dirty="0"/>
          </a:p>
          <a:p>
            <a:r>
              <a:rPr lang="en-US" sz="2000" dirty="0" err="1"/>
              <a:t>Aktive</a:t>
            </a:r>
            <a:r>
              <a:rPr lang="en-US" sz="2000" dirty="0"/>
              <a:t> </a:t>
            </a:r>
            <a:r>
              <a:rPr lang="en-US" sz="2000" dirty="0" err="1"/>
              <a:t>Schicht</a:t>
            </a:r>
            <a:r>
              <a:rPr lang="en-US" sz="2000" dirty="0"/>
              <a:t>:  Diode </a:t>
            </a:r>
            <a:r>
              <a:rPr lang="en-US" sz="2000" dirty="0" err="1"/>
              <a:t>erzeugt</a:t>
            </a:r>
            <a:r>
              <a:rPr lang="en-US" sz="2000" dirty="0"/>
              <a:t> </a:t>
            </a:r>
            <a:r>
              <a:rPr lang="en-US" sz="2000" dirty="0" err="1"/>
              <a:t>über</a:t>
            </a:r>
            <a:r>
              <a:rPr lang="en-US" sz="2000" dirty="0"/>
              <a:t> </a:t>
            </a:r>
            <a:r>
              <a:rPr lang="en-US" sz="2000" dirty="0" err="1"/>
              <a:t>Gleichspannung</a:t>
            </a:r>
            <a:r>
              <a:rPr lang="en-US" sz="2000" dirty="0"/>
              <a:t> Licht </a:t>
            </a:r>
            <a:r>
              <a:rPr lang="en-US" sz="2000" dirty="0" err="1"/>
              <a:t>einer</a:t>
            </a:r>
            <a:r>
              <a:rPr lang="en-US" sz="2000" dirty="0"/>
              <a:t> </a:t>
            </a:r>
            <a:r>
              <a:rPr lang="en-US" sz="2000" dirty="0" err="1"/>
              <a:t>Wellenlänge</a:t>
            </a:r>
            <a:endParaRPr lang="en-US" sz="2000" dirty="0"/>
          </a:p>
          <a:p>
            <a:r>
              <a:rPr lang="en-US" sz="2000" dirty="0"/>
              <a:t>LED= Light Emitting Diodes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1936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Vintage-Fahrrad, das an einen Zaun gekettet ist">
            <a:extLst>
              <a:ext uri="{FF2B5EF4-FFF2-40B4-BE49-F238E27FC236}">
                <a16:creationId xmlns:a16="http://schemas.microsoft.com/office/drawing/2014/main" id="{CCBC16ED-5375-19D4-16DC-94496F576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012554"/>
            <a:ext cx="5143500" cy="3857625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3">
            <a:extLst>
              <a:ext uri="{FF2B5EF4-FFF2-40B4-BE49-F238E27FC236}">
                <a16:creationId xmlns:a16="http://schemas.microsoft.com/office/drawing/2014/main" id="{ED65CC2E-C578-DB9C-7648-837CEDF37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" b="214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5B3FD-3ED3-EF3D-C615-A56145FD6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de-DE" sz="4000" dirty="0">
                <a:cs typeface="Calibri Light"/>
              </a:rPr>
              <a:t>Xenon- Scheinwerfer</a:t>
            </a:r>
            <a:endParaRPr lang="de-DE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D895F2-B2A0-7BC5-8167-D217F4C4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 err="1"/>
              <a:t>Durch</a:t>
            </a:r>
            <a:r>
              <a:rPr lang="en-US" sz="2000" dirty="0"/>
              <a:t> </a:t>
            </a:r>
            <a:r>
              <a:rPr lang="en-US" sz="2000" dirty="0" err="1"/>
              <a:t>Gasentladung</a:t>
            </a:r>
            <a:r>
              <a:rPr lang="en-US" sz="2000" dirty="0"/>
              <a:t> </a:t>
            </a:r>
            <a:r>
              <a:rPr lang="en-US" sz="2000" dirty="0" err="1"/>
              <a:t>entsteht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Lichtbogen</a:t>
            </a:r>
            <a:r>
              <a:rPr lang="en-US" sz="2000" dirty="0"/>
              <a:t> </a:t>
            </a:r>
            <a:r>
              <a:rPr lang="en-US" sz="2000" dirty="0" err="1"/>
              <a:t>zwischen</a:t>
            </a:r>
            <a:r>
              <a:rPr lang="en-US" sz="2000" dirty="0"/>
              <a:t> </a:t>
            </a:r>
            <a:r>
              <a:rPr lang="en-US" sz="2000" dirty="0" err="1"/>
              <a:t>Elektroden</a:t>
            </a:r>
            <a:endParaRPr lang="en-US" sz="2000" dirty="0"/>
          </a:p>
          <a:p>
            <a:r>
              <a:rPr lang="en-US" sz="2000" dirty="0" err="1"/>
              <a:t>Ähnelt</a:t>
            </a:r>
            <a:r>
              <a:rPr lang="en-US" sz="2000" dirty="0"/>
              <a:t> dem </a:t>
            </a:r>
            <a:r>
              <a:rPr lang="en-US" sz="2000" dirty="0" err="1"/>
              <a:t>Tageslicht</a:t>
            </a:r>
            <a:endParaRPr lang="en-US" sz="2000" dirty="0"/>
          </a:p>
          <a:p>
            <a:r>
              <a:rPr lang="en-US" sz="2000" dirty="0"/>
              <a:t>Blende </a:t>
            </a:r>
            <a:r>
              <a:rPr lang="en-US" sz="2000" dirty="0" err="1"/>
              <a:t>stellt</a:t>
            </a:r>
            <a:r>
              <a:rPr lang="en-US" sz="2000" dirty="0"/>
              <a:t> </a:t>
            </a:r>
            <a:r>
              <a:rPr lang="en-US" sz="2000" dirty="0" err="1"/>
              <a:t>Lichtstärke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F21B4A-AC21-70C8-4B10-4BB388AC538E}"/>
              </a:ext>
            </a:extLst>
          </p:cNvPr>
          <p:cNvSpPr txBox="1"/>
          <p:nvPr/>
        </p:nvSpPr>
        <p:spPr>
          <a:xfrm>
            <a:off x="6876288" y="6492875"/>
            <a:ext cx="521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Bild: Sven Mildner, Freiberg,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5044367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BB2525-90BA-B34F-D40E-4EF8404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Welches eignet sich nun am besten?</a:t>
            </a:r>
          </a:p>
        </p:txBody>
      </p:sp>
      <p:pic>
        <p:nvPicPr>
          <p:cNvPr id="7" name="Grafik 6" descr="Vintage-Fahrrad, das an einen Zaun gekettet ist">
            <a:extLst>
              <a:ext uri="{FF2B5EF4-FFF2-40B4-BE49-F238E27FC236}">
                <a16:creationId xmlns:a16="http://schemas.microsoft.com/office/drawing/2014/main" id="{BBA625CB-D76A-7A2E-D50E-3422CF42D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r="11636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53795C-1C6D-8AA3-181F-2664E78EF4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1966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00BEB5-E043-274D-8627-C1D66E0B2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58EE350-1CEE-313E-6F72-A0445EA2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99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BB2525-90BA-B34F-D40E-4EF8404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Welches eignet sich nun am besten?</a:t>
            </a:r>
          </a:p>
        </p:txBody>
      </p:sp>
      <p:pic>
        <p:nvPicPr>
          <p:cNvPr id="7" name="Grafik 6" descr="Vintage-Fahrrad, das an einen Zaun gekettet ist">
            <a:extLst>
              <a:ext uri="{FF2B5EF4-FFF2-40B4-BE49-F238E27FC236}">
                <a16:creationId xmlns:a16="http://schemas.microsoft.com/office/drawing/2014/main" id="{BBA625CB-D76A-7A2E-D50E-3422CF42D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r="11636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53795C-1C6D-8AA3-181F-2664E78EF4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1966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00BEB5-E043-274D-8627-C1D66E0B2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Gleichschenkliges Dreieck 2">
            <a:extLst>
              <a:ext uri="{FF2B5EF4-FFF2-40B4-BE49-F238E27FC236}">
                <a16:creationId xmlns:a16="http://schemas.microsoft.com/office/drawing/2014/main" id="{34E760B7-8D6E-75F1-B192-B8A7CA826C89}"/>
              </a:ext>
            </a:extLst>
          </p:cNvPr>
          <p:cNvSpPr/>
          <p:nvPr/>
        </p:nvSpPr>
        <p:spPr>
          <a:xfrm>
            <a:off x="3810766" y="-292989"/>
            <a:ext cx="5609458" cy="5646039"/>
          </a:xfrm>
          <a:prstGeom prst="triangl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6" name="Inhaltsplatzhalter 5" descr="Ausrufezeichen mit einfarbiger Füllung">
            <a:extLst>
              <a:ext uri="{FF2B5EF4-FFF2-40B4-BE49-F238E27FC236}">
                <a16:creationId xmlns:a16="http://schemas.microsoft.com/office/drawing/2014/main" id="{1B0E1C50-68CA-94D4-5ABE-C6AC23A35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2672" y="1191313"/>
            <a:ext cx="3904881" cy="3904881"/>
          </a:xfrm>
        </p:spPr>
      </p:pic>
    </p:spTree>
    <p:extLst>
      <p:ext uri="{BB962C8B-B14F-4D97-AF65-F5344CB8AC3E}">
        <p14:creationId xmlns:p14="http://schemas.microsoft.com/office/powerpoint/2010/main" val="487404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BB2525-90BA-B34F-D40E-4EF8404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Welches eignet sich nun am besten?</a:t>
            </a:r>
          </a:p>
        </p:txBody>
      </p:sp>
      <p:pic>
        <p:nvPicPr>
          <p:cNvPr id="7" name="Grafik 6" descr="Vintage-Fahrrad, das an einen Zaun gekettet ist">
            <a:extLst>
              <a:ext uri="{FF2B5EF4-FFF2-40B4-BE49-F238E27FC236}">
                <a16:creationId xmlns:a16="http://schemas.microsoft.com/office/drawing/2014/main" id="{BBA625CB-D76A-7A2E-D50E-3422CF42D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r="11636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53795C-1C6D-8AA3-181F-2664E78EF4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1966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00BEB5-E043-274D-8627-C1D66E0B2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Gleichschenkliges Dreieck 2">
            <a:extLst>
              <a:ext uri="{FF2B5EF4-FFF2-40B4-BE49-F238E27FC236}">
                <a16:creationId xmlns:a16="http://schemas.microsoft.com/office/drawing/2014/main" id="{34E760B7-8D6E-75F1-B192-B8A7CA826C89}"/>
              </a:ext>
            </a:extLst>
          </p:cNvPr>
          <p:cNvSpPr/>
          <p:nvPr/>
        </p:nvSpPr>
        <p:spPr>
          <a:xfrm>
            <a:off x="3810766" y="-292989"/>
            <a:ext cx="5609458" cy="5646039"/>
          </a:xfrm>
          <a:prstGeom prst="triangl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6" name="Inhaltsplatzhalter 5" descr="Ausrufezeichen mit einfarbiger Füllung">
            <a:extLst>
              <a:ext uri="{FF2B5EF4-FFF2-40B4-BE49-F238E27FC236}">
                <a16:creationId xmlns:a16="http://schemas.microsoft.com/office/drawing/2014/main" id="{1B0E1C50-68CA-94D4-5ABE-C6AC23A35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3054" y="1245993"/>
            <a:ext cx="3904881" cy="3904881"/>
          </a:xfr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68CC159-7489-F371-0D49-E92CFBACFAC3}"/>
              </a:ext>
            </a:extLst>
          </p:cNvPr>
          <p:cNvSpPr txBox="1"/>
          <p:nvPr/>
        </p:nvSpPr>
        <p:spPr>
          <a:xfrm>
            <a:off x="715522" y="1628172"/>
            <a:ext cx="2400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AB September 2023 ist die Herstellung und der Verkauf aller Halogenlampen in der EU und der Schweiz so gut wie verboten!</a:t>
            </a:r>
          </a:p>
        </p:txBody>
      </p:sp>
    </p:spTree>
    <p:extLst>
      <p:ext uri="{BB962C8B-B14F-4D97-AF65-F5344CB8AC3E}">
        <p14:creationId xmlns:p14="http://schemas.microsoft.com/office/powerpoint/2010/main" val="2966650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BB2525-90BA-B34F-D40E-4EF8404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Welches eignet sich nun am besten?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53795C-1C6D-8AA3-181F-2664E78EF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1966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00BEB5-E043-274D-8627-C1D66E0B2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58EE350-1CEE-313E-6F72-A0445EA2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51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Fahrrad mit Körben">
            <a:extLst>
              <a:ext uri="{FF2B5EF4-FFF2-40B4-BE49-F238E27FC236}">
                <a16:creationId xmlns:a16="http://schemas.microsoft.com/office/drawing/2014/main" id="{7B4449A4-18A3-FD7B-399A-E70200DEC8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5" r="23576" b="1726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008C0E-DEAD-278D-3CB3-CE1FE679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de-DE" sz="2800"/>
              <a:t>Das Fahrrad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FBD0FE-D33A-E337-AA8D-D9D663CE2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err="1"/>
              <a:t>Umweltfreundlich</a:t>
            </a:r>
            <a:endParaRPr lang="en-US" sz="1700"/>
          </a:p>
          <a:p>
            <a:endParaRPr lang="en-US" sz="1700"/>
          </a:p>
          <a:p>
            <a:r>
              <a:rPr lang="en-US" sz="1700"/>
              <a:t>Elegant</a:t>
            </a:r>
          </a:p>
          <a:p>
            <a:endParaRPr lang="en-US" sz="1700"/>
          </a:p>
          <a:p>
            <a:r>
              <a:rPr lang="en-US" sz="1700"/>
              <a:t>Schnell</a:t>
            </a:r>
          </a:p>
          <a:p>
            <a:endParaRPr lang="en-US" sz="1700"/>
          </a:p>
          <a:p>
            <a:r>
              <a:rPr lang="en-US" sz="1700" err="1"/>
              <a:t>Einfach</a:t>
            </a:r>
            <a:r>
              <a:rPr lang="en-US" sz="1700"/>
              <a:t> cool</a:t>
            </a:r>
          </a:p>
        </p:txBody>
      </p:sp>
    </p:spTree>
    <p:extLst>
      <p:ext uri="{BB962C8B-B14F-4D97-AF65-F5344CB8AC3E}">
        <p14:creationId xmlns:p14="http://schemas.microsoft.com/office/powerpoint/2010/main" val="3146524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53795C-1C6D-8AA3-181F-2664E78EF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1966" b="-2"/>
          <a:stretch/>
        </p:blipFill>
        <p:spPr>
          <a:xfrm>
            <a:off x="0" y="2695"/>
            <a:ext cx="3809998" cy="4005713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00BEB5-E043-274D-8627-C1D66E0B2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58EE350-1CEE-313E-6F72-A0445EA2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3" y="4286160"/>
            <a:ext cx="3809998" cy="19957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Pro LED:</a:t>
            </a:r>
          </a:p>
          <a:p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Leichter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einbaubar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Leuchtstark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und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effizient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Halten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lange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und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sind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robust</a:t>
            </a:r>
          </a:p>
          <a:p>
            <a:endParaRPr lang="en-US" sz="2400" dirty="0">
              <a:solidFill>
                <a:schemeClr val="bg1">
                  <a:alpha val="80000"/>
                </a:schemeClr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345BC86-4F94-02CB-6123-1C4F40CC332E}"/>
              </a:ext>
            </a:extLst>
          </p:cNvPr>
          <p:cNvSpPr txBox="1"/>
          <p:nvPr/>
        </p:nvSpPr>
        <p:spPr>
          <a:xfrm>
            <a:off x="7440171" y="4286160"/>
            <a:ext cx="5303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Pro Xenon: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Heller als 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Größere Reichweite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Regulieren automatisch die Leuchtweite</a:t>
            </a:r>
          </a:p>
        </p:txBody>
      </p:sp>
    </p:spTree>
    <p:extLst>
      <p:ext uri="{BB962C8B-B14F-4D97-AF65-F5344CB8AC3E}">
        <p14:creationId xmlns:p14="http://schemas.microsoft.com/office/powerpoint/2010/main" val="3712373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98AA567F-03B9-E1C2-1779-F9BA3523E731}"/>
              </a:ext>
            </a:extLst>
          </p:cNvPr>
          <p:cNvSpPr/>
          <p:nvPr/>
        </p:nvSpPr>
        <p:spPr>
          <a:xfrm>
            <a:off x="3291271" y="383286"/>
            <a:ext cx="5609458" cy="5646039"/>
          </a:xfrm>
          <a:prstGeom prst="triangl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5" name="Inhaltsplatzhalter 5" descr="Ausrufezeichen mit einfarbiger Füllung">
            <a:extLst>
              <a:ext uri="{FF2B5EF4-FFF2-40B4-BE49-F238E27FC236}">
                <a16:creationId xmlns:a16="http://schemas.microsoft.com/office/drawing/2014/main" id="{25FA1CA5-D2B0-B258-169F-E582E62E6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3177" y="1867588"/>
            <a:ext cx="3904881" cy="390488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E52951B-3F93-4032-79CD-3E60D2FC904B}"/>
              </a:ext>
            </a:extLst>
          </p:cNvPr>
          <p:cNvSpPr txBox="1"/>
          <p:nvPr/>
        </p:nvSpPr>
        <p:spPr>
          <a:xfrm>
            <a:off x="657225" y="1682922"/>
            <a:ext cx="3705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</a:rPr>
              <a:t>Problem der Lichtverschmutzung!</a:t>
            </a:r>
          </a:p>
        </p:txBody>
      </p:sp>
    </p:spTree>
    <p:extLst>
      <p:ext uri="{BB962C8B-B14F-4D97-AF65-F5344CB8AC3E}">
        <p14:creationId xmlns:p14="http://schemas.microsoft.com/office/powerpoint/2010/main" val="428612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98AA567F-03B9-E1C2-1779-F9BA3523E731}"/>
              </a:ext>
            </a:extLst>
          </p:cNvPr>
          <p:cNvSpPr/>
          <p:nvPr/>
        </p:nvSpPr>
        <p:spPr>
          <a:xfrm>
            <a:off x="3291271" y="383286"/>
            <a:ext cx="5609458" cy="5646039"/>
          </a:xfrm>
          <a:prstGeom prst="triangl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5" name="Inhaltsplatzhalter 5" descr="Ausrufezeichen mit einfarbiger Füllung">
            <a:extLst>
              <a:ext uri="{FF2B5EF4-FFF2-40B4-BE49-F238E27FC236}">
                <a16:creationId xmlns:a16="http://schemas.microsoft.com/office/drawing/2014/main" id="{25FA1CA5-D2B0-B258-169F-E582E62E6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3177" y="1867588"/>
            <a:ext cx="3904881" cy="390488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E52951B-3F93-4032-79CD-3E60D2FC904B}"/>
              </a:ext>
            </a:extLst>
          </p:cNvPr>
          <p:cNvSpPr txBox="1"/>
          <p:nvPr/>
        </p:nvSpPr>
        <p:spPr>
          <a:xfrm>
            <a:off x="657225" y="1682922"/>
            <a:ext cx="3705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</a:rPr>
              <a:t>Lichtverschmutzung:</a:t>
            </a:r>
          </a:p>
          <a:p>
            <a:r>
              <a:rPr lang="de-DE" sz="3200" dirty="0">
                <a:solidFill>
                  <a:schemeClr val="bg1"/>
                </a:solidFill>
              </a:rPr>
              <a:t>Abwesenheit völliger Dunkelheit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188880C-B1F2-215C-A012-06FFFE7AC3DC}"/>
              </a:ext>
            </a:extLst>
          </p:cNvPr>
          <p:cNvSpPr txBox="1"/>
          <p:nvPr/>
        </p:nvSpPr>
        <p:spPr>
          <a:xfrm>
            <a:off x="8115380" y="1867588"/>
            <a:ext cx="3274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Zu helle Lichter können nachtaktive Tiere irritieren!</a:t>
            </a:r>
          </a:p>
        </p:txBody>
      </p:sp>
    </p:spTree>
    <p:extLst>
      <p:ext uri="{BB962C8B-B14F-4D97-AF65-F5344CB8AC3E}">
        <p14:creationId xmlns:p14="http://schemas.microsoft.com/office/powerpoint/2010/main" val="18740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Fahrrad-Ampel">
            <a:extLst>
              <a:ext uri="{FF2B5EF4-FFF2-40B4-BE49-F238E27FC236}">
                <a16:creationId xmlns:a16="http://schemas.microsoft.com/office/drawing/2014/main" id="{68A029F0-0BF1-2ACC-E8C4-12F3F73132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8" t="2553" r="7913" b="-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686040-7A24-64E6-57EF-05A31480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 fontScale="90000"/>
          </a:bodyPr>
          <a:lstStyle/>
          <a:p>
            <a:r>
              <a:rPr lang="de-DE" sz="2800"/>
              <a:t>Mit dem richtigen Licht gibt es grünes Licht!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9985661-89E3-17CB-1FE3-392698FA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3975404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 descr="Senior-Biker, der radelt">
            <a:extLst>
              <a:ext uri="{FF2B5EF4-FFF2-40B4-BE49-F238E27FC236}">
                <a16:creationId xmlns:a16="http://schemas.microsoft.com/office/drawing/2014/main" id="{B6E741C7-223A-402F-F0C2-5A0D58270E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0" r="-2" b="10876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Inhaltsplatzhalter 4" descr="Älterer Radfahrer, der ein Fahrrad trägt">
            <a:extLst>
              <a:ext uri="{FF2B5EF4-FFF2-40B4-BE49-F238E27FC236}">
                <a16:creationId xmlns:a16="http://schemas.microsoft.com/office/drawing/2014/main" id="{AB0B56BD-4817-5FF3-3F15-37015DC9F6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28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9FF9C9-468F-BAE3-2E2A-D4796FEC4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de-DE" sz="3400" dirty="0">
                <a:cs typeface="Calibri Light"/>
              </a:rPr>
              <a:t>Gute Fahrt?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FC3C0BB-45BE-0B7D-0587-36CC28150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0882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08" y="-12700"/>
            <a:ext cx="5289386" cy="5000826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E7142A8-393B-47A8-A092-871662362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688" y="-12700"/>
            <a:ext cx="5289386" cy="5009716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A14E168-70E6-4C9F-BB61-FCF0AF368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00" y="-12700"/>
            <a:ext cx="5239448" cy="4902669"/>
          </a:xfrm>
          <a:custGeom>
            <a:avLst/>
            <a:gdLst>
              <a:gd name="connsiteX0" fmla="*/ 1223006 w 5239448"/>
              <a:gd name="connsiteY0" fmla="*/ 0 h 4902669"/>
              <a:gd name="connsiteX1" fmla="*/ 3966508 w 5239448"/>
              <a:gd name="connsiteY1" fmla="*/ 0 h 4902669"/>
              <a:gd name="connsiteX2" fmla="*/ 4073429 w 5239448"/>
              <a:gd name="connsiteY2" fmla="*/ 64957 h 4902669"/>
              <a:gd name="connsiteX3" fmla="*/ 5239448 w 5239448"/>
              <a:gd name="connsiteY3" fmla="*/ 2257977 h 4902669"/>
              <a:gd name="connsiteX4" fmla="*/ 2594756 w 5239448"/>
              <a:gd name="connsiteY4" fmla="*/ 4902669 h 4902669"/>
              <a:gd name="connsiteX5" fmla="*/ 3795 w 5239448"/>
              <a:gd name="connsiteY5" fmla="*/ 2790975 h 4902669"/>
              <a:gd name="connsiteX6" fmla="*/ 0 w 5239448"/>
              <a:gd name="connsiteY6" fmla="*/ 2766110 h 4902669"/>
              <a:gd name="connsiteX7" fmla="*/ 0 w 5239448"/>
              <a:gd name="connsiteY7" fmla="*/ 1745670 h 4902669"/>
              <a:gd name="connsiteX8" fmla="*/ 33326 w 5239448"/>
              <a:gd name="connsiteY8" fmla="*/ 1597027 h 4902669"/>
              <a:gd name="connsiteX9" fmla="*/ 1116084 w 5239448"/>
              <a:gd name="connsiteY9" fmla="*/ 64957 h 49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39448" h="4902669">
                <a:moveTo>
                  <a:pt x="1223006" y="0"/>
                </a:moveTo>
                <a:lnTo>
                  <a:pt x="3966508" y="0"/>
                </a:lnTo>
                <a:lnTo>
                  <a:pt x="4073429" y="64957"/>
                </a:lnTo>
                <a:cubicBezTo>
                  <a:pt x="4776921" y="540227"/>
                  <a:pt x="5239448" y="1345088"/>
                  <a:pt x="5239448" y="2257977"/>
                </a:cubicBezTo>
                <a:cubicBezTo>
                  <a:pt x="5239448" y="3718600"/>
                  <a:pt x="4055379" y="4902669"/>
                  <a:pt x="2594756" y="4902669"/>
                </a:cubicBezTo>
                <a:cubicBezTo>
                  <a:pt x="1316711" y="4902669"/>
                  <a:pt x="250402" y="3996116"/>
                  <a:pt x="3795" y="2790975"/>
                </a:cubicBezTo>
                <a:lnTo>
                  <a:pt x="0" y="2766110"/>
                </a:lnTo>
                <a:lnTo>
                  <a:pt x="0" y="1745670"/>
                </a:lnTo>
                <a:lnTo>
                  <a:pt x="33326" y="1597027"/>
                </a:lnTo>
                <a:cubicBezTo>
                  <a:pt x="196388" y="963257"/>
                  <a:pt x="588464" y="421409"/>
                  <a:pt x="1116084" y="64957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F164E9-3242-A29B-FD14-B38674A9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53" y="463736"/>
            <a:ext cx="4326831" cy="28032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Was macht ein gutes Fahrrad aus?</a:t>
            </a: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5" name="Inhaltsplatzhalter 4" descr="Junge Frau mit rotem Fahrrad">
            <a:extLst>
              <a:ext uri="{FF2B5EF4-FFF2-40B4-BE49-F238E27FC236}">
                <a16:creationId xmlns:a16="http://schemas.microsoft.com/office/drawing/2014/main" id="{96029732-99AD-BB88-BB54-92674BEE0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0" r="21550" b="1"/>
          <a:stretch/>
        </p:blipFill>
        <p:spPr>
          <a:xfrm>
            <a:off x="5666308" y="170244"/>
            <a:ext cx="2885716" cy="2885716"/>
          </a:xfrm>
          <a:custGeom>
            <a:avLst/>
            <a:gdLst/>
            <a:ahLst/>
            <a:cxnLst/>
            <a:rect l="l" t="t" r="r" b="b"/>
            <a:pathLst>
              <a:path w="2885716" h="2885716">
                <a:moveTo>
                  <a:pt x="1442858" y="0"/>
                </a:moveTo>
                <a:cubicBezTo>
                  <a:pt x="2239726" y="0"/>
                  <a:pt x="2885716" y="645990"/>
                  <a:pt x="2885716" y="1442858"/>
                </a:cubicBezTo>
                <a:cubicBezTo>
                  <a:pt x="2885716" y="2239726"/>
                  <a:pt x="2239726" y="2885716"/>
                  <a:pt x="1442858" y="2885716"/>
                </a:cubicBezTo>
                <a:cubicBezTo>
                  <a:pt x="645990" y="2885716"/>
                  <a:pt x="0" y="2239726"/>
                  <a:pt x="0" y="1442858"/>
                </a:cubicBezTo>
                <a:cubicBezTo>
                  <a:pt x="0" y="645990"/>
                  <a:pt x="645990" y="0"/>
                  <a:pt x="1442858" y="0"/>
                </a:cubicBezTo>
                <a:close/>
              </a:path>
            </a:pathLst>
          </a:custGeom>
        </p:spPr>
      </p:pic>
      <p:pic>
        <p:nvPicPr>
          <p:cNvPr id="7" name="Grafik 6" descr="Vintage-Fahrrad, das an einen Zaun gekettet ist">
            <a:extLst>
              <a:ext uri="{FF2B5EF4-FFF2-40B4-BE49-F238E27FC236}">
                <a16:creationId xmlns:a16="http://schemas.microsoft.com/office/drawing/2014/main" id="{C115FAC0-F292-BBBB-A3FF-BDF88432C9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4" r="1948" b="-3"/>
          <a:stretch/>
        </p:blipFill>
        <p:spPr>
          <a:xfrm>
            <a:off x="8844338" y="10"/>
            <a:ext cx="3347663" cy="2986304"/>
          </a:xfrm>
          <a:custGeom>
            <a:avLst/>
            <a:gdLst/>
            <a:ahLst/>
            <a:cxnLst/>
            <a:rect l="l" t="t" r="r" b="b"/>
            <a:pathLst>
              <a:path w="3347663" h="2986314">
                <a:moveTo>
                  <a:pt x="458203" y="0"/>
                </a:moveTo>
                <a:lnTo>
                  <a:pt x="3126555" y="0"/>
                </a:lnTo>
                <a:lnTo>
                  <a:pt x="3175466" y="53815"/>
                </a:lnTo>
                <a:cubicBezTo>
                  <a:pt x="3239389" y="131273"/>
                  <a:pt x="3296932" y="214191"/>
                  <a:pt x="3347288" y="301766"/>
                </a:cubicBezTo>
                <a:lnTo>
                  <a:pt x="3347663" y="302487"/>
                </a:lnTo>
                <a:lnTo>
                  <a:pt x="3347663" y="2082469"/>
                </a:lnTo>
                <a:lnTo>
                  <a:pt x="3278648" y="2196072"/>
                </a:lnTo>
                <a:cubicBezTo>
                  <a:pt x="2956544" y="2672847"/>
                  <a:pt x="2411068" y="2986314"/>
                  <a:pt x="1792379" y="2986314"/>
                </a:cubicBezTo>
                <a:cubicBezTo>
                  <a:pt x="802475" y="2986314"/>
                  <a:pt x="0" y="2183839"/>
                  <a:pt x="0" y="1193935"/>
                </a:cubicBezTo>
                <a:cubicBezTo>
                  <a:pt x="0" y="760853"/>
                  <a:pt x="153599" y="363644"/>
                  <a:pt x="409292" y="53815"/>
                </a:cubicBezTo>
                <a:close/>
              </a:path>
            </a:pathLst>
          </a:custGeom>
        </p:spPr>
      </p:pic>
      <p:pic>
        <p:nvPicPr>
          <p:cNvPr id="9" name="Grafik 8" descr="Fahrrad, das an einer gelben Wand lehnt">
            <a:extLst>
              <a:ext uri="{FF2B5EF4-FFF2-40B4-BE49-F238E27FC236}">
                <a16:creationId xmlns:a16="http://schemas.microsoft.com/office/drawing/2014/main" id="{7259FC1B-06FC-D221-3A66-3985C1483D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06" b="-3"/>
          <a:stretch/>
        </p:blipFill>
        <p:spPr>
          <a:xfrm>
            <a:off x="5940224" y="3122839"/>
            <a:ext cx="4783902" cy="3735161"/>
          </a:xfrm>
          <a:custGeom>
            <a:avLst/>
            <a:gdLst/>
            <a:ahLst/>
            <a:cxnLst/>
            <a:rect l="l" t="t" r="r" b="b"/>
            <a:pathLst>
              <a:path w="4783902" h="3735161">
                <a:moveTo>
                  <a:pt x="2391951" y="0"/>
                </a:moveTo>
                <a:cubicBezTo>
                  <a:pt x="3712988" y="0"/>
                  <a:pt x="4783902" y="1070915"/>
                  <a:pt x="4783902" y="2391951"/>
                </a:cubicBezTo>
                <a:cubicBezTo>
                  <a:pt x="4783902" y="2846058"/>
                  <a:pt x="4657359" y="3270609"/>
                  <a:pt x="4437611" y="3632264"/>
                </a:cubicBezTo>
                <a:lnTo>
                  <a:pt x="4370329" y="3735161"/>
                </a:lnTo>
                <a:lnTo>
                  <a:pt x="413573" y="3735161"/>
                </a:lnTo>
                <a:lnTo>
                  <a:pt x="346291" y="3632264"/>
                </a:lnTo>
                <a:cubicBezTo>
                  <a:pt x="126544" y="3270609"/>
                  <a:pt x="0" y="2846058"/>
                  <a:pt x="0" y="2391951"/>
                </a:cubicBezTo>
                <a:cubicBezTo>
                  <a:pt x="0" y="1070915"/>
                  <a:pt x="1070915" y="0"/>
                  <a:pt x="2391951" y="0"/>
                </a:cubicBezTo>
                <a:close/>
              </a:path>
            </a:pathLst>
          </a:custGeom>
        </p:spPr>
      </p:pic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84508" y="3194155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aphic 185">
            <a:extLst>
              <a:ext uri="{FF2B5EF4-FFF2-40B4-BE49-F238E27FC236}">
                <a16:creationId xmlns:a16="http://schemas.microsoft.com/office/drawing/2014/main" id="{9D69F773-8C5C-486C-B033-51C7BB3B3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84508" y="3194155"/>
            <a:ext cx="1054466" cy="469689"/>
            <a:chOff x="9841624" y="4115729"/>
            <a:chExt cx="602169" cy="268223"/>
          </a:xfrm>
          <a:solidFill>
            <a:schemeClr val="tx1">
              <a:alpha val="20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1948534-1A91-4F84-8612-1C2B4C52F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FAA3112-9317-4953-B51A-BAD23D7DF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E7BE1D1-6120-4115-B796-7DE6B90C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B0F1BC-B7BD-4C24-84F9-190E76D9E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9CF39A-C85C-4CDA-82E5-A8835E7CA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aphic 185">
            <a:extLst>
              <a:ext uri="{FF2B5EF4-FFF2-40B4-BE49-F238E27FC236}">
                <a16:creationId xmlns:a16="http://schemas.microsoft.com/office/drawing/2014/main" id="{EEC0EF42-FB7F-40F4-9F83-19A3651C7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84508" y="3194155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CC34073-7A02-43A0-B4FB-819AC6430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24CA304-6681-4FF9-A857-D79562307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F6FEDF2-6576-4B8E-81AF-84B914A1F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BE5E56F-A9D6-490C-AD4D-5F1B521A5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7E4C189-B44E-4E1C-B1AF-25081DA3D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2379" y="5678021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F7B0E8E-1D1E-4BA4-A360-D8A1FF31E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2379" y="5678021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0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3D6EC93-F369-413E-AA67-5D4104161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FEAE11-6CEF-BC0F-1398-C91209A81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641752"/>
            <a:ext cx="4394200" cy="1323439"/>
          </a:xfrm>
        </p:spPr>
        <p:txBody>
          <a:bodyPr anchor="t">
            <a:normAutofit/>
          </a:bodyPr>
          <a:lstStyle/>
          <a:p>
            <a:r>
              <a:rPr lang="de-DE" sz="4000">
                <a:solidFill>
                  <a:schemeClr val="bg1"/>
                </a:solidFill>
              </a:rPr>
              <a:t>Richtig!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D80788-4DE4-66E4-9525-E49BC2C40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146400"/>
            <a:ext cx="4394200" cy="2454300"/>
          </a:xfrm>
        </p:spPr>
        <p:txBody>
          <a:bodyPr>
            <a:normAutofit/>
          </a:bodyPr>
          <a:lstStyle/>
          <a:p>
            <a:r>
              <a:rPr lang="de-DE" sz="2400">
                <a:solidFill>
                  <a:schemeClr val="bg1">
                    <a:alpha val="80000"/>
                  </a:schemeClr>
                </a:solidFill>
              </a:rPr>
              <a:t>Die Beleuchtung</a:t>
            </a:r>
          </a:p>
        </p:txBody>
      </p:sp>
      <p:pic>
        <p:nvPicPr>
          <p:cNvPr id="4" name="Grafik 3" descr="Vintage-Fahrrad, das an einen Zaun gekettet ist">
            <a:extLst>
              <a:ext uri="{FF2B5EF4-FFF2-40B4-BE49-F238E27FC236}">
                <a16:creationId xmlns:a16="http://schemas.microsoft.com/office/drawing/2014/main" id="{F8E7E019-634A-4BBD-6742-92F24C4DC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8" r="8775"/>
          <a:stretch/>
        </p:blipFill>
        <p:spPr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EA04677-6B2C-40F4-975C-ED9196552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6" y="0"/>
            <a:ext cx="874718" cy="6857455"/>
            <a:chOff x="5632356" y="0"/>
            <a:chExt cx="874718" cy="685745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1ABE2E-F19F-4BD3-B0FA-8A2D8885B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D0F14-D449-4833-830D-A382829E2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44499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9D544A-2CA9-7537-D744-A65B8AFE5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de-DE" sz="3800">
                <a:solidFill>
                  <a:schemeClr val="bg1"/>
                </a:solidFill>
              </a:rPr>
              <a:t>Problem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F4A652C-1A83-6DDF-2FBB-7253D4B2C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err="1">
                <a:solidFill>
                  <a:schemeClr val="bg1"/>
                </a:solidFill>
              </a:rPr>
              <a:t>Braucht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im</a:t>
            </a:r>
            <a:r>
              <a:rPr lang="en-US" sz="2000">
                <a:solidFill>
                  <a:schemeClr val="bg1"/>
                </a:solidFill>
              </a:rPr>
              <a:t> Dunkeln Licht</a:t>
            </a:r>
          </a:p>
          <a:p>
            <a:endParaRPr lang="en-US" sz="2000">
              <a:solidFill>
                <a:schemeClr val="bg1"/>
              </a:solidFill>
            </a:endParaRPr>
          </a:p>
          <a:p>
            <a:r>
              <a:rPr lang="en-US" sz="2000">
                <a:solidFill>
                  <a:schemeClr val="bg1"/>
                </a:solidFill>
              </a:rPr>
              <a:t>Kleiner </a:t>
            </a:r>
            <a:r>
              <a:rPr lang="en-US" sz="2000" err="1">
                <a:solidFill>
                  <a:schemeClr val="bg1"/>
                </a:solidFill>
              </a:rPr>
              <a:t>als</a:t>
            </a:r>
            <a:r>
              <a:rPr lang="en-US" sz="2000">
                <a:solidFill>
                  <a:schemeClr val="bg1"/>
                </a:solidFill>
              </a:rPr>
              <a:t> Auto</a:t>
            </a:r>
          </a:p>
          <a:p>
            <a:endParaRPr lang="en-US" sz="2000">
              <a:solidFill>
                <a:schemeClr val="bg1"/>
              </a:solidFill>
            </a:endParaRPr>
          </a:p>
          <a:p>
            <a:r>
              <a:rPr lang="en-US" sz="2000">
                <a:solidFill>
                  <a:schemeClr val="bg1"/>
                </a:solidFill>
              </a:rPr>
              <a:t>Licht </a:t>
            </a:r>
            <a:r>
              <a:rPr lang="en-US" sz="2000" err="1">
                <a:solidFill>
                  <a:schemeClr val="bg1"/>
                </a:solidFill>
              </a:rPr>
              <a:t>stellt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sich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nicht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selbst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err="1">
                <a:solidFill>
                  <a:schemeClr val="bg1"/>
                </a:solidFill>
              </a:rPr>
              <a:t>ein</a:t>
            </a:r>
            <a:endParaRPr lang="en-US" sz="200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nhaltsplatzhalter 4" descr="Ein schneebedeckter Berg bei Nacht">
            <a:extLst>
              <a:ext uri="{FF2B5EF4-FFF2-40B4-BE49-F238E27FC236}">
                <a16:creationId xmlns:a16="http://schemas.microsoft.com/office/drawing/2014/main" id="{FE458039-0FE8-E4A2-317D-F2FEE7800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2" r="19644" b="-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3D6EC93-F369-413E-AA67-5D4104161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2DCB85-4262-34F3-27B6-2161B94A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641752"/>
            <a:ext cx="4394200" cy="1323439"/>
          </a:xfrm>
        </p:spPr>
        <p:txBody>
          <a:bodyPr anchor="t">
            <a:normAutofit/>
          </a:bodyPr>
          <a:lstStyle/>
          <a:p>
            <a:r>
              <a:rPr lang="de-DE" sz="4000">
                <a:solidFill>
                  <a:schemeClr val="bg1"/>
                </a:solidFill>
              </a:rPr>
              <a:t>Wie stelle ich meine Lampe richtig ein?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08154-8204-3CFE-780A-7E9A4E76B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146400"/>
            <a:ext cx="4394200" cy="2454300"/>
          </a:xfrm>
        </p:spPr>
        <p:txBody>
          <a:bodyPr>
            <a:normAutofit/>
          </a:bodyPr>
          <a:lstStyle/>
          <a:p>
            <a:endParaRPr lang="de-DE" sz="240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5" name="Picture 4" descr="Lampe in einem roten Raum">
            <a:extLst>
              <a:ext uri="{FF2B5EF4-FFF2-40B4-BE49-F238E27FC236}">
                <a16:creationId xmlns:a16="http://schemas.microsoft.com/office/drawing/2014/main" id="{981498E0-31F4-EBA4-B311-DCA97865B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4" r="26066" b="-1"/>
          <a:stretch/>
        </p:blipFill>
        <p:spPr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EA04677-6B2C-40F4-975C-ED9196552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6" y="0"/>
            <a:ext cx="874718" cy="6857455"/>
            <a:chOff x="5632356" y="0"/>
            <a:chExt cx="874718" cy="685745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1ABE2E-F19F-4BD3-B0FA-8A2D8885B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D0F14-D449-4833-830D-A382829E2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958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3D68E-5484-D977-E018-5FDFE3C2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Ausgangssituation</a:t>
            </a:r>
          </a:p>
        </p:txBody>
      </p:sp>
      <p:pic>
        <p:nvPicPr>
          <p:cNvPr id="5" name="Inhaltsplatzhalter 4" descr="Mann mit einfarbiger Füllung">
            <a:extLst>
              <a:ext uri="{FF2B5EF4-FFF2-40B4-BE49-F238E27FC236}">
                <a16:creationId xmlns:a16="http://schemas.microsoft.com/office/drawing/2014/main" id="{5528F472-5B1E-BCB6-DDD1-9EDB8F216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7800" y="3254837"/>
            <a:ext cx="1406514" cy="1406514"/>
          </a:xfrm>
        </p:spPr>
      </p:pic>
      <p:pic>
        <p:nvPicPr>
          <p:cNvPr id="7" name="Grafik 6" descr="Radfahren mit einfarbiger Füllung">
            <a:extLst>
              <a:ext uri="{FF2B5EF4-FFF2-40B4-BE49-F238E27FC236}">
                <a16:creationId xmlns:a16="http://schemas.microsoft.com/office/drawing/2014/main" id="{B7536416-D279-C8D4-8555-90DB504F7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8200" y="3429000"/>
            <a:ext cx="1406514" cy="1232351"/>
          </a:xfrm>
          <a:prstGeom prst="rect">
            <a:avLst/>
          </a:prstGeom>
        </p:spPr>
      </p:pic>
      <p:sp>
        <p:nvSpPr>
          <p:cNvPr id="8" name="Diagonaler Streifen 7">
            <a:extLst>
              <a:ext uri="{FF2B5EF4-FFF2-40B4-BE49-F238E27FC236}">
                <a16:creationId xmlns:a16="http://schemas.microsoft.com/office/drawing/2014/main" id="{FDB69C30-285A-DF40-AD76-E3D66E51A8D4}"/>
              </a:ext>
            </a:extLst>
          </p:cNvPr>
          <p:cNvSpPr/>
          <p:nvPr/>
        </p:nvSpPr>
        <p:spPr>
          <a:xfrm rot="18715801">
            <a:off x="2301554" y="3822369"/>
            <a:ext cx="186318" cy="193634"/>
          </a:xfrm>
          <a:prstGeom prst="diagStrip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F7CCAC3-9095-BF7B-2EF4-D659F9336591}"/>
              </a:ext>
            </a:extLst>
          </p:cNvPr>
          <p:cNvSpPr txBox="1"/>
          <p:nvPr/>
        </p:nvSpPr>
        <p:spPr>
          <a:xfrm>
            <a:off x="1040235" y="4754563"/>
            <a:ext cx="2407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Fahrrad und Fahrer*in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8A583C3-73D4-171A-B187-1511461450E5}"/>
              </a:ext>
            </a:extLst>
          </p:cNvPr>
          <p:cNvSpPr txBox="1"/>
          <p:nvPr/>
        </p:nvSpPr>
        <p:spPr>
          <a:xfrm>
            <a:off x="2528993" y="3244334"/>
            <a:ext cx="918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Lampe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CB932C7-8BAF-5AE1-3E2E-6CC9F7CE918C}"/>
              </a:ext>
            </a:extLst>
          </p:cNvPr>
          <p:cNvSpPr txBox="1"/>
          <p:nvPr/>
        </p:nvSpPr>
        <p:spPr>
          <a:xfrm>
            <a:off x="8900720" y="2316029"/>
            <a:ext cx="222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Andere Person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43D181A-33E8-1BD0-AB2E-90C69046A796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9663007" y="2629496"/>
            <a:ext cx="108050" cy="625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0AD04BBD-E6D3-ADBB-4392-CD2EFB178864}"/>
              </a:ext>
            </a:extLst>
          </p:cNvPr>
          <p:cNvCxnSpPr>
            <a:stCxn id="11" idx="2"/>
          </p:cNvCxnSpPr>
          <p:nvPr/>
        </p:nvCxnSpPr>
        <p:spPr>
          <a:xfrm flipH="1">
            <a:off x="2528993" y="3613666"/>
            <a:ext cx="459441" cy="305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0293BA94-5CF8-FF68-4B25-289981627DEA}"/>
              </a:ext>
            </a:extLst>
          </p:cNvPr>
          <p:cNvCxnSpPr/>
          <p:nvPr/>
        </p:nvCxnSpPr>
        <p:spPr>
          <a:xfrm flipH="1" flipV="1">
            <a:off x="2260433" y="4555197"/>
            <a:ext cx="331765" cy="199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71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3D68E-5484-D977-E018-5FDFE3C2E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986" y="396514"/>
            <a:ext cx="10515600" cy="1325563"/>
          </a:xfrm>
        </p:spPr>
        <p:txBody>
          <a:bodyPr/>
          <a:lstStyle/>
          <a:p>
            <a:r>
              <a:rPr lang="de-DE"/>
              <a:t>Zu hoch</a:t>
            </a:r>
          </a:p>
        </p:txBody>
      </p:sp>
      <p:pic>
        <p:nvPicPr>
          <p:cNvPr id="5" name="Inhaltsplatzhalter 4" descr="Mann mit einfarbiger Füllung">
            <a:extLst>
              <a:ext uri="{FF2B5EF4-FFF2-40B4-BE49-F238E27FC236}">
                <a16:creationId xmlns:a16="http://schemas.microsoft.com/office/drawing/2014/main" id="{5528F472-5B1E-BCB6-DDD1-9EDB8F216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6223" y="3324602"/>
            <a:ext cx="1406514" cy="1406514"/>
          </a:xfrm>
        </p:spPr>
      </p:pic>
      <p:pic>
        <p:nvPicPr>
          <p:cNvPr id="7" name="Grafik 6" descr="Radfahren mit einfarbiger Füllung">
            <a:extLst>
              <a:ext uri="{FF2B5EF4-FFF2-40B4-BE49-F238E27FC236}">
                <a16:creationId xmlns:a16="http://schemas.microsoft.com/office/drawing/2014/main" id="{B7536416-D279-C8D4-8555-90DB504F7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541" y="3613666"/>
            <a:ext cx="1406514" cy="1232351"/>
          </a:xfrm>
          <a:prstGeom prst="rect">
            <a:avLst/>
          </a:prstGeom>
        </p:spPr>
      </p:pic>
      <p:sp>
        <p:nvSpPr>
          <p:cNvPr id="8" name="Diagonaler Streifen 7">
            <a:extLst>
              <a:ext uri="{FF2B5EF4-FFF2-40B4-BE49-F238E27FC236}">
                <a16:creationId xmlns:a16="http://schemas.microsoft.com/office/drawing/2014/main" id="{FDB69C30-285A-DF40-AD76-E3D66E51A8D4}"/>
              </a:ext>
            </a:extLst>
          </p:cNvPr>
          <p:cNvSpPr/>
          <p:nvPr/>
        </p:nvSpPr>
        <p:spPr>
          <a:xfrm rot="18715801">
            <a:off x="2016616" y="4001294"/>
            <a:ext cx="186318" cy="193634"/>
          </a:xfrm>
          <a:prstGeom prst="diagStrip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CBCF2FB7-26D7-DC0A-A4A5-A544168EB4E6}"/>
              </a:ext>
            </a:extLst>
          </p:cNvPr>
          <p:cNvCxnSpPr/>
          <p:nvPr/>
        </p:nvCxnSpPr>
        <p:spPr>
          <a:xfrm flipV="1">
            <a:off x="838200" y="4661351"/>
            <a:ext cx="10801172" cy="93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55E45E52-B10F-092E-3F6F-56339615CA5A}"/>
              </a:ext>
            </a:extLst>
          </p:cNvPr>
          <p:cNvGrpSpPr/>
          <p:nvPr/>
        </p:nvGrpSpPr>
        <p:grpSpPr>
          <a:xfrm>
            <a:off x="2109775" y="3129822"/>
            <a:ext cx="8474551" cy="1578135"/>
            <a:chOff x="2109775" y="3129822"/>
            <a:chExt cx="8474551" cy="1578135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061E100-C157-448A-43F8-F59661C72B55}"/>
                </a:ext>
              </a:extLst>
            </p:cNvPr>
            <p:cNvCxnSpPr/>
            <p:nvPr/>
          </p:nvCxnSpPr>
          <p:spPr>
            <a:xfrm>
              <a:off x="2109775" y="4229841"/>
              <a:ext cx="3248438" cy="47811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851E78C7-02A9-D241-29CC-EEF09E6C3BAF}"/>
                </a:ext>
              </a:extLst>
            </p:cNvPr>
            <p:cNvGrpSpPr/>
            <p:nvPr/>
          </p:nvGrpSpPr>
          <p:grpSpPr>
            <a:xfrm>
              <a:off x="2109775" y="3129822"/>
              <a:ext cx="8474551" cy="1500809"/>
              <a:chOff x="2109775" y="3129822"/>
              <a:chExt cx="8474551" cy="1500809"/>
            </a:xfrm>
          </p:grpSpPr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B2E0CC21-7D63-B2D3-BEE7-1F31676436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09775" y="3129822"/>
                <a:ext cx="8405441" cy="828272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0C88DDDB-7C33-1415-B30F-B57752258E65}"/>
                  </a:ext>
                </a:extLst>
              </p:cNvPr>
              <p:cNvGrpSpPr/>
              <p:nvPr/>
            </p:nvGrpSpPr>
            <p:grpSpPr>
              <a:xfrm>
                <a:off x="2153325" y="3234191"/>
                <a:ext cx="8431001" cy="1396440"/>
                <a:chOff x="2153325" y="3234191"/>
                <a:chExt cx="8431001" cy="139644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6">
                  <p14:nvContentPartPr>
                    <p14:cNvPr id="31" name="Freihand 30">
                      <a:extLst>
                        <a:ext uri="{FF2B5EF4-FFF2-40B4-BE49-F238E27FC236}">
                          <a16:creationId xmlns:a16="http://schemas.microsoft.com/office/drawing/2014/main" id="{71456257-7A1C-3882-9113-1F5E80574E9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178885" y="3334027"/>
                    <a:ext cx="7410240" cy="725760"/>
                  </p14:xfrm>
                </p:contentPart>
              </mc:Choice>
              <mc:Fallback xmlns="">
                <p:pic>
                  <p:nvPicPr>
                    <p:cNvPr id="31" name="Freihand 30">
                      <a:extLst>
                        <a:ext uri="{FF2B5EF4-FFF2-40B4-BE49-F238E27FC236}">
                          <a16:creationId xmlns:a16="http://schemas.microsoft.com/office/drawing/2014/main" id="{71456257-7A1C-3882-9113-1F5E80574E9E}"/>
                        </a:ext>
                      </a:extLst>
                    </p:cNvPr>
                    <p:cNvPicPr/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2124885" y="3226027"/>
                      <a:ext cx="7517880" cy="941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8">
                  <p14:nvContentPartPr>
                    <p14:cNvPr id="32" name="Freihand 31">
                      <a:extLst>
                        <a:ext uri="{FF2B5EF4-FFF2-40B4-BE49-F238E27FC236}">
                          <a16:creationId xmlns:a16="http://schemas.microsoft.com/office/drawing/2014/main" id="{EAA82452-EB54-C30E-B588-3832F924D1F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153325" y="3520147"/>
                    <a:ext cx="7357320" cy="624960"/>
                  </p14:xfrm>
                </p:contentPart>
              </mc:Choice>
              <mc:Fallback xmlns="">
                <p:pic>
                  <p:nvPicPr>
                    <p:cNvPr id="32" name="Freihand 31">
                      <a:extLst>
                        <a:ext uri="{FF2B5EF4-FFF2-40B4-BE49-F238E27FC236}">
                          <a16:creationId xmlns:a16="http://schemas.microsoft.com/office/drawing/2014/main" id="{EAA82452-EB54-C30E-B588-3832F924D1F9}"/>
                        </a:ext>
                      </a:extLst>
                    </p:cNvPr>
                    <p:cNvPicPr/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2099322" y="3412209"/>
                      <a:ext cx="7464965" cy="840476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0">
                  <p14:nvContentPartPr>
                    <p14:cNvPr id="33" name="Freihand 32">
                      <a:extLst>
                        <a:ext uri="{FF2B5EF4-FFF2-40B4-BE49-F238E27FC236}">
                          <a16:creationId xmlns:a16="http://schemas.microsoft.com/office/drawing/2014/main" id="{06EA6A64-B51F-B61F-C037-941685EFD76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665485" y="3400627"/>
                    <a:ext cx="3511800" cy="299880"/>
                  </p14:xfrm>
                </p:contentPart>
              </mc:Choice>
              <mc:Fallback xmlns="">
                <p:pic>
                  <p:nvPicPr>
                    <p:cNvPr id="33" name="Freihand 32">
                      <a:extLst>
                        <a:ext uri="{FF2B5EF4-FFF2-40B4-BE49-F238E27FC236}">
                          <a16:creationId xmlns:a16="http://schemas.microsoft.com/office/drawing/2014/main" id="{06EA6A64-B51F-B61F-C037-941685EFD76E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5611479" y="3292627"/>
                      <a:ext cx="3619451" cy="5155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2">
                  <p14:nvContentPartPr>
                    <p14:cNvPr id="34" name="Freihand 33">
                      <a:extLst>
                        <a:ext uri="{FF2B5EF4-FFF2-40B4-BE49-F238E27FC236}">
                          <a16:creationId xmlns:a16="http://schemas.microsoft.com/office/drawing/2014/main" id="{76173790-BD86-FE60-A55E-37AA188B8CB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384085" y="3665227"/>
                    <a:ext cx="7101000" cy="496440"/>
                  </p14:xfrm>
                </p:contentPart>
              </mc:Choice>
              <mc:Fallback xmlns="">
                <p:pic>
                  <p:nvPicPr>
                    <p:cNvPr id="34" name="Freihand 33">
                      <a:extLst>
                        <a:ext uri="{FF2B5EF4-FFF2-40B4-BE49-F238E27FC236}">
                          <a16:creationId xmlns:a16="http://schemas.microsoft.com/office/drawing/2014/main" id="{76173790-BD86-FE60-A55E-37AA188B8CBC}"/>
                        </a:ext>
                      </a:extLst>
                    </p:cNvPr>
                    <p:cNvPicPr/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2330085" y="3557227"/>
                      <a:ext cx="7208640" cy="712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4">
                  <p14:nvContentPartPr>
                    <p14:cNvPr id="35" name="Freihand 34">
                      <a:extLst>
                        <a:ext uri="{FF2B5EF4-FFF2-40B4-BE49-F238E27FC236}">
                          <a16:creationId xmlns:a16="http://schemas.microsoft.com/office/drawing/2014/main" id="{3B506107-19C3-21BF-0C13-C03D3D4F955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520525" y="3774667"/>
                    <a:ext cx="6913080" cy="438840"/>
                  </p14:xfrm>
                </p:contentPart>
              </mc:Choice>
              <mc:Fallback xmlns="">
                <p:pic>
                  <p:nvPicPr>
                    <p:cNvPr id="35" name="Freihand 34">
                      <a:extLst>
                        <a:ext uri="{FF2B5EF4-FFF2-40B4-BE49-F238E27FC236}">
                          <a16:creationId xmlns:a16="http://schemas.microsoft.com/office/drawing/2014/main" id="{3B506107-19C3-21BF-0C13-C03D3D4F9551}"/>
                        </a:ext>
                      </a:extLst>
                    </p:cNvPr>
                    <p:cNvPicPr/>
                    <p:nvPr/>
                  </p:nvPicPr>
                  <p:blipFill>
                    <a:blip r:embed="rId15"/>
                    <a:stretch>
                      <a:fillRect/>
                    </a:stretch>
                  </p:blipFill>
                  <p:spPr>
                    <a:xfrm>
                      <a:off x="2466525" y="3666756"/>
                      <a:ext cx="7020720" cy="654303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6">
                  <p14:nvContentPartPr>
                    <p14:cNvPr id="36" name="Freihand 35">
                      <a:extLst>
                        <a:ext uri="{FF2B5EF4-FFF2-40B4-BE49-F238E27FC236}">
                          <a16:creationId xmlns:a16="http://schemas.microsoft.com/office/drawing/2014/main" id="{8B3C7D81-19E6-FA33-B1A1-1F191E4B83E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879966" y="3234191"/>
                    <a:ext cx="7704360" cy="1396440"/>
                  </p14:xfrm>
                </p:contentPart>
              </mc:Choice>
              <mc:Fallback xmlns="">
                <p:pic>
                  <p:nvPicPr>
                    <p:cNvPr id="36" name="Freihand 35">
                      <a:extLst>
                        <a:ext uri="{FF2B5EF4-FFF2-40B4-BE49-F238E27FC236}">
                          <a16:creationId xmlns:a16="http://schemas.microsoft.com/office/drawing/2014/main" id="{8B3C7D81-19E6-FA33-B1A1-1F191E4B83EC}"/>
                        </a:ext>
                      </a:extLst>
                    </p:cNvPr>
                    <p:cNvPicPr/>
                    <p:nvPr/>
                  </p:nvPicPr>
                  <p:blipFill>
                    <a:blip r:embed="rId17"/>
                    <a:stretch>
                      <a:fillRect/>
                    </a:stretch>
                  </p:blipFill>
                  <p:spPr>
                    <a:xfrm>
                      <a:off x="2825966" y="3126191"/>
                      <a:ext cx="7812000" cy="16120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</p:grpSp>
      <p:sp>
        <p:nvSpPr>
          <p:cNvPr id="37" name="Textfeld 36">
            <a:extLst>
              <a:ext uri="{FF2B5EF4-FFF2-40B4-BE49-F238E27FC236}">
                <a16:creationId xmlns:a16="http://schemas.microsoft.com/office/drawing/2014/main" id="{784A2621-F141-8ABE-17A4-C31AC349C608}"/>
              </a:ext>
            </a:extLst>
          </p:cNvPr>
          <p:cNvSpPr txBox="1"/>
          <p:nvPr/>
        </p:nvSpPr>
        <p:spPr>
          <a:xfrm>
            <a:off x="1615155" y="1794617"/>
            <a:ext cx="2367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Man sieht 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Schön hell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18FB404-29E0-BA05-4AA2-0B09E0CBF2E5}"/>
              </a:ext>
            </a:extLst>
          </p:cNvPr>
          <p:cNvSpPr txBox="1"/>
          <p:nvPr/>
        </p:nvSpPr>
        <p:spPr>
          <a:xfrm>
            <a:off x="4683095" y="1794617"/>
            <a:ext cx="313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Contra: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Du bist ein Blender!</a:t>
            </a:r>
          </a:p>
        </p:txBody>
      </p:sp>
    </p:spTree>
    <p:extLst>
      <p:ext uri="{BB962C8B-B14F-4D97-AF65-F5344CB8AC3E}">
        <p14:creationId xmlns:p14="http://schemas.microsoft.com/office/powerpoint/2010/main" val="307549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3D68E-5484-D977-E018-5FDFE3C2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 tief</a:t>
            </a:r>
          </a:p>
        </p:txBody>
      </p:sp>
      <p:pic>
        <p:nvPicPr>
          <p:cNvPr id="5" name="Inhaltsplatzhalter 4" descr="Mann mit einfarbiger Füllung">
            <a:extLst>
              <a:ext uri="{FF2B5EF4-FFF2-40B4-BE49-F238E27FC236}">
                <a16:creationId xmlns:a16="http://schemas.microsoft.com/office/drawing/2014/main" id="{5528F472-5B1E-BCB6-DDD1-9EDB8F216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7800" y="3254837"/>
            <a:ext cx="1406514" cy="1406514"/>
          </a:xfrm>
        </p:spPr>
      </p:pic>
      <p:pic>
        <p:nvPicPr>
          <p:cNvPr id="7" name="Grafik 6" descr="Radfahren mit einfarbiger Füllung">
            <a:extLst>
              <a:ext uri="{FF2B5EF4-FFF2-40B4-BE49-F238E27FC236}">
                <a16:creationId xmlns:a16="http://schemas.microsoft.com/office/drawing/2014/main" id="{B7536416-D279-C8D4-8555-90DB504F7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541" y="3613666"/>
            <a:ext cx="1406514" cy="1232351"/>
          </a:xfrm>
          <a:prstGeom prst="rect">
            <a:avLst/>
          </a:prstGeom>
        </p:spPr>
      </p:pic>
      <p:sp>
        <p:nvSpPr>
          <p:cNvPr id="8" name="Diagonaler Streifen 7">
            <a:extLst>
              <a:ext uri="{FF2B5EF4-FFF2-40B4-BE49-F238E27FC236}">
                <a16:creationId xmlns:a16="http://schemas.microsoft.com/office/drawing/2014/main" id="{FDB69C30-285A-DF40-AD76-E3D66E51A8D4}"/>
              </a:ext>
            </a:extLst>
          </p:cNvPr>
          <p:cNvSpPr/>
          <p:nvPr/>
        </p:nvSpPr>
        <p:spPr>
          <a:xfrm>
            <a:off x="2016616" y="4001294"/>
            <a:ext cx="186318" cy="193634"/>
          </a:xfrm>
          <a:prstGeom prst="diagStrip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CBCF2FB7-26D7-DC0A-A4A5-A544168EB4E6}"/>
              </a:ext>
            </a:extLst>
          </p:cNvPr>
          <p:cNvCxnSpPr/>
          <p:nvPr/>
        </p:nvCxnSpPr>
        <p:spPr>
          <a:xfrm flipV="1">
            <a:off x="838200" y="4661351"/>
            <a:ext cx="10801172" cy="932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feld 36">
            <a:extLst>
              <a:ext uri="{FF2B5EF4-FFF2-40B4-BE49-F238E27FC236}">
                <a16:creationId xmlns:a16="http://schemas.microsoft.com/office/drawing/2014/main" id="{784A2621-F141-8ABE-17A4-C31AC349C608}"/>
              </a:ext>
            </a:extLst>
          </p:cNvPr>
          <p:cNvSpPr txBox="1"/>
          <p:nvPr/>
        </p:nvSpPr>
        <p:spPr>
          <a:xfrm>
            <a:off x="5055193" y="1835768"/>
            <a:ext cx="2367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Contra: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Man sieht fast nichts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18FB404-29E0-BA05-4AA2-0B09E0CBF2E5}"/>
              </a:ext>
            </a:extLst>
          </p:cNvPr>
          <p:cNvSpPr txBox="1"/>
          <p:nvPr/>
        </p:nvSpPr>
        <p:spPr>
          <a:xfrm>
            <a:off x="1295451" y="1894596"/>
            <a:ext cx="3136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Du bist kein Blender!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279DC23-4921-BAE6-F7C1-CC1D84C3E86B}"/>
              </a:ext>
            </a:extLst>
          </p:cNvPr>
          <p:cNvGrpSpPr/>
          <p:nvPr/>
        </p:nvGrpSpPr>
        <p:grpSpPr>
          <a:xfrm>
            <a:off x="2016616" y="4001294"/>
            <a:ext cx="4099838" cy="753269"/>
            <a:chOff x="2016616" y="4001294"/>
            <a:chExt cx="4099838" cy="753269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061E100-C157-448A-43F8-F59661C72B55}"/>
                </a:ext>
              </a:extLst>
            </p:cNvPr>
            <p:cNvCxnSpPr>
              <a:cxnSpLocks/>
            </p:cNvCxnSpPr>
            <p:nvPr/>
          </p:nvCxnSpPr>
          <p:spPr>
            <a:xfrm>
              <a:off x="2016616" y="4204327"/>
              <a:ext cx="413757" cy="55023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C7B0A284-2706-B735-9434-688512F9A2E7}"/>
                </a:ext>
              </a:extLst>
            </p:cNvPr>
            <p:cNvGrpSpPr/>
            <p:nvPr/>
          </p:nvGrpSpPr>
          <p:grpSpPr>
            <a:xfrm>
              <a:off x="2092000" y="4001294"/>
              <a:ext cx="4024454" cy="723982"/>
              <a:chOff x="2092000" y="4001294"/>
              <a:chExt cx="4024454" cy="723982"/>
            </a:xfrm>
          </p:grpSpPr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B2E0CC21-7D63-B2D3-BEE7-1F31676436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2934" y="4001294"/>
                <a:ext cx="3913520" cy="723982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9" name="Freihand 8">
                    <a:extLst>
                      <a:ext uri="{FF2B5EF4-FFF2-40B4-BE49-F238E27FC236}">
                        <a16:creationId xmlns:a16="http://schemas.microsoft.com/office/drawing/2014/main" id="{6148F90E-75AA-60B9-E8F6-90400704F8BA}"/>
                      </a:ext>
                    </a:extLst>
                  </p14:cNvPr>
                  <p14:cNvContentPartPr/>
                  <p14:nvPr/>
                </p14:nvContentPartPr>
                <p14:xfrm>
                  <a:off x="2230960" y="4127347"/>
                  <a:ext cx="2507760" cy="512280"/>
                </p14:xfrm>
              </p:contentPart>
            </mc:Choice>
            <mc:Fallback xmlns="">
              <p:pic>
                <p:nvPicPr>
                  <p:cNvPr id="9" name="Freihand 8">
                    <a:extLst>
                      <a:ext uri="{FF2B5EF4-FFF2-40B4-BE49-F238E27FC236}">
                        <a16:creationId xmlns:a16="http://schemas.microsoft.com/office/drawing/2014/main" id="{6148F90E-75AA-60B9-E8F6-90400704F8BA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176960" y="4019347"/>
                    <a:ext cx="2615400" cy="72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0" name="Freihand 9">
                    <a:extLst>
                      <a:ext uri="{FF2B5EF4-FFF2-40B4-BE49-F238E27FC236}">
                        <a16:creationId xmlns:a16="http://schemas.microsoft.com/office/drawing/2014/main" id="{D4472794-C740-6A1D-CEE9-1C4441A77599}"/>
                      </a:ext>
                    </a:extLst>
                  </p14:cNvPr>
                  <p14:cNvContentPartPr/>
                  <p14:nvPr/>
                </p14:nvContentPartPr>
                <p14:xfrm>
                  <a:off x="2287840" y="4138507"/>
                  <a:ext cx="2710800" cy="486360"/>
                </p14:xfrm>
              </p:contentPart>
            </mc:Choice>
            <mc:Fallback xmlns="">
              <p:pic>
                <p:nvPicPr>
                  <p:cNvPr id="10" name="Freihand 9">
                    <a:extLst>
                      <a:ext uri="{FF2B5EF4-FFF2-40B4-BE49-F238E27FC236}">
                        <a16:creationId xmlns:a16="http://schemas.microsoft.com/office/drawing/2014/main" id="{D4472794-C740-6A1D-CEE9-1C4441A77599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2233840" y="4030507"/>
                    <a:ext cx="2818440" cy="702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1" name="Freihand 10">
                    <a:extLst>
                      <a:ext uri="{FF2B5EF4-FFF2-40B4-BE49-F238E27FC236}">
                        <a16:creationId xmlns:a16="http://schemas.microsoft.com/office/drawing/2014/main" id="{969AA40F-F7DF-6D9E-971B-E74C5AF9B441}"/>
                      </a:ext>
                    </a:extLst>
                  </p14:cNvPr>
                  <p14:cNvContentPartPr/>
                  <p14:nvPr/>
                </p14:nvContentPartPr>
                <p14:xfrm>
                  <a:off x="2092000" y="4126267"/>
                  <a:ext cx="1713600" cy="472680"/>
                </p14:xfrm>
              </p:contentPart>
            </mc:Choice>
            <mc:Fallback xmlns="">
              <p:pic>
                <p:nvPicPr>
                  <p:cNvPr id="11" name="Freihand 10">
                    <a:extLst>
                      <a:ext uri="{FF2B5EF4-FFF2-40B4-BE49-F238E27FC236}">
                        <a16:creationId xmlns:a16="http://schemas.microsoft.com/office/drawing/2014/main" id="{969AA40F-F7DF-6D9E-971B-E74C5AF9B441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038000" y="4018349"/>
                    <a:ext cx="1821240" cy="6881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4" name="Freihand 13">
                    <a:extLst>
                      <a:ext uri="{FF2B5EF4-FFF2-40B4-BE49-F238E27FC236}">
                        <a16:creationId xmlns:a16="http://schemas.microsoft.com/office/drawing/2014/main" id="{EC5209C4-2D62-5218-0283-52480EB266AE}"/>
                      </a:ext>
                    </a:extLst>
                  </p14:cNvPr>
                  <p14:cNvContentPartPr/>
                  <p14:nvPr/>
                </p14:nvContentPartPr>
                <p14:xfrm>
                  <a:off x="5074960" y="4630267"/>
                  <a:ext cx="304560" cy="14400"/>
                </p14:xfrm>
              </p:contentPart>
            </mc:Choice>
            <mc:Fallback xmlns="">
              <p:pic>
                <p:nvPicPr>
                  <p:cNvPr id="14" name="Freihand 13">
                    <a:extLst>
                      <a:ext uri="{FF2B5EF4-FFF2-40B4-BE49-F238E27FC236}">
                        <a16:creationId xmlns:a16="http://schemas.microsoft.com/office/drawing/2014/main" id="{EC5209C4-2D62-5218-0283-52480EB266AE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5038960" y="4558267"/>
                    <a:ext cx="376200" cy="158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5" name="Freihand 14">
                    <a:extLst>
                      <a:ext uri="{FF2B5EF4-FFF2-40B4-BE49-F238E27FC236}">
                        <a16:creationId xmlns:a16="http://schemas.microsoft.com/office/drawing/2014/main" id="{A388F036-12E7-B006-10E9-EF8B05266AF1}"/>
                      </a:ext>
                    </a:extLst>
                  </p14:cNvPr>
                  <p14:cNvContentPartPr/>
                  <p14:nvPr/>
                </p14:nvContentPartPr>
                <p14:xfrm>
                  <a:off x="5427400" y="4664107"/>
                  <a:ext cx="421920" cy="5400"/>
                </p14:xfrm>
              </p:contentPart>
            </mc:Choice>
            <mc:Fallback xmlns="">
              <p:pic>
                <p:nvPicPr>
                  <p:cNvPr id="15" name="Freihand 14">
                    <a:extLst>
                      <a:ext uri="{FF2B5EF4-FFF2-40B4-BE49-F238E27FC236}">
                        <a16:creationId xmlns:a16="http://schemas.microsoft.com/office/drawing/2014/main" id="{A388F036-12E7-B006-10E9-EF8B05266AF1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5409400" y="4628107"/>
                    <a:ext cx="457560" cy="770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09413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03FA6F1107F848A5A81F47D1CABC1E" ma:contentTypeVersion="15" ma:contentTypeDescription="Ein neues Dokument erstellen." ma:contentTypeScope="" ma:versionID="fdffab17bcbf09a8192909e14dd5e01f">
  <xsd:schema xmlns:xsd="http://www.w3.org/2001/XMLSchema" xmlns:xs="http://www.w3.org/2001/XMLSchema" xmlns:p="http://schemas.microsoft.com/office/2006/metadata/properties" xmlns:ns2="4d738cfa-b9d2-43e5-9057-b15a89a0c1e0" xmlns:ns3="2c67a0bc-ca19-4b53-a6ad-f32659816530" targetNamespace="http://schemas.microsoft.com/office/2006/metadata/properties" ma:root="true" ma:fieldsID="bac8324a06a52fcd7f284387406da812" ns2:_="" ns3:_="">
    <xsd:import namespace="4d738cfa-b9d2-43e5-9057-b15a89a0c1e0"/>
    <xsd:import namespace="2c67a0bc-ca19-4b53-a6ad-f32659816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38cfa-b9d2-43e5-9057-b15a89a0c1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bde38a42-f053-4c2a-847a-0f3502bf1d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7a0bc-ca19-4b53-a6ad-f3265981653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7ac0387-b419-4436-8b5a-809cb7d58080}" ma:internalName="TaxCatchAll" ma:showField="CatchAllData" ma:web="2c67a0bc-ca19-4b53-a6ad-f32659816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7a0bc-ca19-4b53-a6ad-f32659816530" xsi:nil="true"/>
    <lcf76f155ced4ddcb4097134ff3c332f xmlns="4d738cfa-b9d2-43e5-9057-b15a89a0c1e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FE0CCA-D656-461C-8289-ABCEA65AE1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F5FD48-AACE-4481-B874-5E23D5A18056}"/>
</file>

<file path=customXml/itemProps3.xml><?xml version="1.0" encoding="utf-8"?>
<ds:datastoreItem xmlns:ds="http://schemas.openxmlformats.org/officeDocument/2006/customXml" ds:itemID="{657F38F5-B720-4D92-8FA8-9CAC73E7D483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4d738cfa-b9d2-43e5-9057-b15a89a0c1e0"/>
    <ds:schemaRef ds:uri="http://purl.org/dc/elements/1.1/"/>
    <ds:schemaRef ds:uri="http://schemas.openxmlformats.org/package/2006/metadata/core-properties"/>
    <ds:schemaRef ds:uri="2c67a0bc-ca19-4b53-a6ad-f32659816530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Microsoft Office PowerPoint</Application>
  <PresentationFormat>Breitbild</PresentationFormat>
  <Paragraphs>107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</vt:lpstr>
      <vt:lpstr>Sei kein Blender</vt:lpstr>
      <vt:lpstr>Das Fahrrad</vt:lpstr>
      <vt:lpstr>Was macht ein gutes Fahrrad aus?</vt:lpstr>
      <vt:lpstr>Richtig!</vt:lpstr>
      <vt:lpstr>Problem</vt:lpstr>
      <vt:lpstr>Wie stelle ich meine Lampe richtig ein?</vt:lpstr>
      <vt:lpstr>Ausgangssituation</vt:lpstr>
      <vt:lpstr>Zu hoch</vt:lpstr>
      <vt:lpstr>Zu tief</vt:lpstr>
      <vt:lpstr>optimal</vt:lpstr>
      <vt:lpstr>Die richtige Art von Scheinwerfer finden</vt:lpstr>
      <vt:lpstr>Die richtige Art von Scheinwerfer finden</vt:lpstr>
      <vt:lpstr>Halogen- Scheinwerfer</vt:lpstr>
      <vt:lpstr>LED- Scheinwerfer</vt:lpstr>
      <vt:lpstr>Xenon- Scheinwerfer</vt:lpstr>
      <vt:lpstr>Welches eignet sich nun am besten?</vt:lpstr>
      <vt:lpstr>Welches eignet sich nun am besten?</vt:lpstr>
      <vt:lpstr>Welches eignet sich nun am besten?</vt:lpstr>
      <vt:lpstr>Welches eignet sich nun am besten?</vt:lpstr>
      <vt:lpstr>PowerPoint-Präsentation</vt:lpstr>
      <vt:lpstr>PowerPoint-Präsentation</vt:lpstr>
      <vt:lpstr>PowerPoint-Präsentation</vt:lpstr>
      <vt:lpstr>Mit dem richtigen Licht gibt es grünes Licht!</vt:lpstr>
      <vt:lpstr>Gute Fahrt?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Marcel Burkart</dc:creator>
  <cp:lastModifiedBy>Marcel Burkart</cp:lastModifiedBy>
  <cp:revision>32</cp:revision>
  <dcterms:created xsi:type="dcterms:W3CDTF">2023-04-19T11:30:21Z</dcterms:created>
  <dcterms:modified xsi:type="dcterms:W3CDTF">2023-04-26T11:58:07Z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0x0101007203FA6F1107F848A5A81F47D1CABC1E</vt:lpwstr>
  </property>
  <property fmtid="{D5CDD505-2E9C-101B-9397-08002B2CF9AE}" pid="3" name="MediaServiceImageTags">
    <vt:lpwstr/>
  </property>
</Properties>
</file>