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57" r:id="rId6"/>
    <p:sldId id="259" r:id="rId7"/>
    <p:sldId id="260" r:id="rId8"/>
    <p:sldId id="258" r:id="rId9"/>
    <p:sldId id="261" r:id="rId10"/>
    <p:sldId id="263" r:id="rId11"/>
    <p:sldId id="262" r:id="rId12"/>
    <p:sldId id="264" r:id="rId13"/>
    <p:sldId id="265" r:id="rId14"/>
    <p:sldId id="268" r:id="rId15"/>
    <p:sldId id="270" r:id="rId16"/>
    <p:sldId id="269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66" r:id="rId27"/>
    <p:sldId id="267" r:id="rId28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27BA9CD-6EF3-4BE7-926B-55A7DFD1EB15}" v="529" dt="2023-04-26T11:58:05.776"/>
    <p1510:client id="{63FDB676-836B-4AD6-A1F5-AD20AAE06BBE}" v="100" dt="2023-04-26T08:46:53.882"/>
    <p1510:client id="{B6A152C6-F5D0-42D4-B99B-4E466A45EDA9}" vWet="4" dt="2023-04-26T07:44:09.469"/>
    <p1510:client id="{EA50B91F-C10B-41C5-93C8-08A7F6AF2F78}" v="6" dt="2023-04-26T07:44:11.19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1" d="100"/>
          <a:sy n="101" d="100"/>
        </p:scale>
        <p:origin x="132" y="2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viewProps" Target="viewProps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ascal Bleile" userId="59f12fb2-4f98-446c-9a08-5598fdb94036" providerId="ADAL" clId="{EA50B91F-C10B-41C5-93C8-08A7F6AF2F78}"/>
    <pc:docChg chg="modSld">
      <pc:chgData name="Pascal Bleile" userId="59f12fb2-4f98-446c-9a08-5598fdb94036" providerId="ADAL" clId="{EA50B91F-C10B-41C5-93C8-08A7F6AF2F78}" dt="2023-04-26T07:44:11.199" v="1" actId="20577"/>
      <pc:docMkLst>
        <pc:docMk/>
      </pc:docMkLst>
      <pc:sldChg chg="modSp">
        <pc:chgData name="Pascal Bleile" userId="59f12fb2-4f98-446c-9a08-5598fdb94036" providerId="ADAL" clId="{EA50B91F-C10B-41C5-93C8-08A7F6AF2F78}" dt="2023-04-26T07:44:11.199" v="1" actId="20577"/>
        <pc:sldMkLst>
          <pc:docMk/>
          <pc:sldMk cId="277970046" sldId="258"/>
        </pc:sldMkLst>
        <pc:spChg chg="mod">
          <ac:chgData name="Pascal Bleile" userId="59f12fb2-4f98-446c-9a08-5598fdb94036" providerId="ADAL" clId="{EA50B91F-C10B-41C5-93C8-08A7F6AF2F78}" dt="2023-04-26T07:44:11.199" v="1" actId="20577"/>
          <ac:spMkLst>
            <pc:docMk/>
            <pc:sldMk cId="277970046" sldId="258"/>
            <ac:spMk id="9" creationId="{AF4A652C-1A83-6DDF-2FBB-7253D4B2CB65}"/>
          </ac:spMkLst>
        </pc:spChg>
      </pc:sldChg>
    </pc:docChg>
  </pc:docChgLst>
  <pc:docChgLst>
    <pc:chgData name="Marcel Burkart" userId="5f56128d-d6c5-4d58-8aca-d350699d68d7" providerId="ADAL" clId="{527BA9CD-6EF3-4BE7-926B-55A7DFD1EB15}"/>
    <pc:docChg chg="undo custSel addSld delSld modSld sldOrd">
      <pc:chgData name="Marcel Burkart" userId="5f56128d-d6c5-4d58-8aca-d350699d68d7" providerId="ADAL" clId="{527BA9CD-6EF3-4BE7-926B-55A7DFD1EB15}" dt="2023-04-26T11:58:05.776" v="1590"/>
      <pc:docMkLst>
        <pc:docMk/>
      </pc:docMkLst>
      <pc:sldChg chg="addSp modSp mod modAnim">
        <pc:chgData name="Marcel Burkart" userId="5f56128d-d6c5-4d58-8aca-d350699d68d7" providerId="ADAL" clId="{527BA9CD-6EF3-4BE7-926B-55A7DFD1EB15}" dt="2023-04-26T11:49:41.409" v="1411" actId="20577"/>
        <pc:sldMkLst>
          <pc:docMk/>
          <pc:sldMk cId="1981313405" sldId="268"/>
        </pc:sldMkLst>
        <pc:spChg chg="add mod">
          <ac:chgData name="Marcel Burkart" userId="5f56128d-d6c5-4d58-8aca-d350699d68d7" providerId="ADAL" clId="{527BA9CD-6EF3-4BE7-926B-55A7DFD1EB15}" dt="2023-04-26T11:49:41.409" v="1411" actId="20577"/>
          <ac:spMkLst>
            <pc:docMk/>
            <pc:sldMk cId="1981313405" sldId="268"/>
            <ac:spMk id="3" creationId="{D225EE24-6F23-B721-3E7A-46209D9322B5}"/>
          </ac:spMkLst>
        </pc:spChg>
        <pc:spChg chg="mod">
          <ac:chgData name="Marcel Burkart" userId="5f56128d-d6c5-4d58-8aca-d350699d68d7" providerId="ADAL" clId="{527BA9CD-6EF3-4BE7-926B-55A7DFD1EB15}" dt="2023-04-26T10:05:17.366" v="487" actId="20577"/>
          <ac:spMkLst>
            <pc:docMk/>
            <pc:sldMk cId="1981313405" sldId="268"/>
            <ac:spMk id="6" creationId="{16EA132A-D1D3-13BE-6B8B-FDD883FA6109}"/>
          </ac:spMkLst>
        </pc:spChg>
        <pc:spChg chg="mod">
          <ac:chgData name="Marcel Burkart" userId="5f56128d-d6c5-4d58-8aca-d350699d68d7" providerId="ADAL" clId="{527BA9CD-6EF3-4BE7-926B-55A7DFD1EB15}" dt="2023-04-26T10:04:52.183" v="453"/>
          <ac:spMkLst>
            <pc:docMk/>
            <pc:sldMk cId="1981313405" sldId="268"/>
            <ac:spMk id="7" creationId="{54370D98-D233-B69F-578F-B5B0B8DFEF57}"/>
          </ac:spMkLst>
        </pc:spChg>
        <pc:grpChg chg="add mod">
          <ac:chgData name="Marcel Burkart" userId="5f56128d-d6c5-4d58-8aca-d350699d68d7" providerId="ADAL" clId="{527BA9CD-6EF3-4BE7-926B-55A7DFD1EB15}" dt="2023-04-26T10:05:57.708" v="530" actId="1076"/>
          <ac:grpSpMkLst>
            <pc:docMk/>
            <pc:sldMk cId="1981313405" sldId="268"/>
            <ac:grpSpMk id="4" creationId="{666499B3-F7D3-816C-0E9D-1ECF6EBD724F}"/>
          </ac:grpSpMkLst>
        </pc:grpChg>
        <pc:picChg chg="mod">
          <ac:chgData name="Marcel Burkart" userId="5f56128d-d6c5-4d58-8aca-d350699d68d7" providerId="ADAL" clId="{527BA9CD-6EF3-4BE7-926B-55A7DFD1EB15}" dt="2023-04-26T10:04:52.183" v="453"/>
          <ac:picMkLst>
            <pc:docMk/>
            <pc:sldMk cId="1981313405" sldId="268"/>
            <ac:picMk id="5" creationId="{242DB992-19BB-0F35-A1C2-9828F99DA43C}"/>
          </ac:picMkLst>
        </pc:picChg>
      </pc:sldChg>
      <pc:sldChg chg="addSp delSp modSp mod modTransition setBg modAnim">
        <pc:chgData name="Marcel Burkart" userId="5f56128d-d6c5-4d58-8aca-d350699d68d7" providerId="ADAL" clId="{527BA9CD-6EF3-4BE7-926B-55A7DFD1EB15}" dt="2023-04-26T10:15:37.182" v="704" actId="20577"/>
        <pc:sldMkLst>
          <pc:docMk/>
          <pc:sldMk cId="4115192791" sldId="269"/>
        </pc:sldMkLst>
        <pc:spChg chg="mod ord">
          <ac:chgData name="Marcel Burkart" userId="5f56128d-d6c5-4d58-8aca-d350699d68d7" providerId="ADAL" clId="{527BA9CD-6EF3-4BE7-926B-55A7DFD1EB15}" dt="2023-04-26T08:59:23.353" v="232" actId="20577"/>
          <ac:spMkLst>
            <pc:docMk/>
            <pc:sldMk cId="4115192791" sldId="269"/>
            <ac:spMk id="2" creationId="{16B5B3FD-3ED3-EF3D-C615-A56145FD6225}"/>
          </ac:spMkLst>
        </pc:spChg>
        <pc:spChg chg="add mod">
          <ac:chgData name="Marcel Burkart" userId="5f56128d-d6c5-4d58-8aca-d350699d68d7" providerId="ADAL" clId="{527BA9CD-6EF3-4BE7-926B-55A7DFD1EB15}" dt="2023-04-26T09:01:27.835" v="256" actId="164"/>
          <ac:spMkLst>
            <pc:docMk/>
            <pc:sldMk cId="4115192791" sldId="269"/>
            <ac:spMk id="6" creationId="{09AE3789-8896-0D69-05AE-E8E90646B130}"/>
          </ac:spMkLst>
        </pc:spChg>
        <pc:spChg chg="add mod">
          <ac:chgData name="Marcel Burkart" userId="5f56128d-d6c5-4d58-8aca-d350699d68d7" providerId="ADAL" clId="{527BA9CD-6EF3-4BE7-926B-55A7DFD1EB15}" dt="2023-04-26T10:15:37.182" v="704" actId="20577"/>
          <ac:spMkLst>
            <pc:docMk/>
            <pc:sldMk cId="4115192791" sldId="269"/>
            <ac:spMk id="7" creationId="{E7D895F2-B2A0-7BC5-8167-D217F4C4435D}"/>
          </ac:spMkLst>
        </pc:spChg>
        <pc:spChg chg="add">
          <ac:chgData name="Marcel Burkart" userId="5f56128d-d6c5-4d58-8aca-d350699d68d7" providerId="ADAL" clId="{527BA9CD-6EF3-4BE7-926B-55A7DFD1EB15}" dt="2023-04-26T08:49:07.867" v="0" actId="26606"/>
          <ac:spMkLst>
            <pc:docMk/>
            <pc:sldMk cId="4115192791" sldId="269"/>
            <ac:spMk id="10" creationId="{04812C46-200A-4DEB-A05E-3ED6C68C2387}"/>
          </ac:spMkLst>
        </pc:spChg>
        <pc:spChg chg="add">
          <ac:chgData name="Marcel Burkart" userId="5f56128d-d6c5-4d58-8aca-d350699d68d7" providerId="ADAL" clId="{527BA9CD-6EF3-4BE7-926B-55A7DFD1EB15}" dt="2023-04-26T08:49:07.867" v="0" actId="26606"/>
          <ac:spMkLst>
            <pc:docMk/>
            <pc:sldMk cId="4115192791" sldId="269"/>
            <ac:spMk id="12" creationId="{D1EA859B-E555-4109-94F3-6700E046E008}"/>
          </ac:spMkLst>
        </pc:spChg>
        <pc:grpChg chg="add del mod">
          <ac:chgData name="Marcel Burkart" userId="5f56128d-d6c5-4d58-8aca-d350699d68d7" providerId="ADAL" clId="{527BA9CD-6EF3-4BE7-926B-55A7DFD1EB15}" dt="2023-04-26T10:04:40.601" v="452" actId="21"/>
          <ac:grpSpMkLst>
            <pc:docMk/>
            <pc:sldMk cId="4115192791" sldId="269"/>
            <ac:grpSpMk id="8" creationId="{DA3629F3-551A-6BC8-AC5C-866329039297}"/>
          </ac:grpSpMkLst>
        </pc:grpChg>
        <pc:picChg chg="add del mod">
          <ac:chgData name="Marcel Burkart" userId="5f56128d-d6c5-4d58-8aca-d350699d68d7" providerId="ADAL" clId="{527BA9CD-6EF3-4BE7-926B-55A7DFD1EB15}" dt="2023-04-26T09:06:01.374" v="308" actId="14826"/>
          <ac:picMkLst>
            <pc:docMk/>
            <pc:sldMk cId="4115192791" sldId="269"/>
            <ac:picMk id="3" creationId="{ED65CC2E-C578-DB9C-7648-837CEDF37293}"/>
          </ac:picMkLst>
        </pc:picChg>
        <pc:picChg chg="add mod">
          <ac:chgData name="Marcel Burkart" userId="5f56128d-d6c5-4d58-8aca-d350699d68d7" providerId="ADAL" clId="{527BA9CD-6EF3-4BE7-926B-55A7DFD1EB15}" dt="2023-04-26T09:01:27.835" v="256" actId="164"/>
          <ac:picMkLst>
            <pc:docMk/>
            <pc:sldMk cId="4115192791" sldId="269"/>
            <ac:picMk id="5" creationId="{1A32322E-C437-0E9C-0E26-185E68E48468}"/>
          </ac:picMkLst>
        </pc:picChg>
        <pc:picChg chg="add del mod">
          <ac:chgData name="Marcel Burkart" userId="5f56128d-d6c5-4d58-8aca-d350699d68d7" providerId="ADAL" clId="{527BA9CD-6EF3-4BE7-926B-55A7DFD1EB15}" dt="2023-04-26T09:05:43.777" v="306"/>
          <ac:picMkLst>
            <pc:docMk/>
            <pc:sldMk cId="4115192791" sldId="269"/>
            <ac:picMk id="9" creationId="{48438250-9778-3974-01A0-6A032630D5CC}"/>
          </ac:picMkLst>
        </pc:picChg>
        <pc:picChg chg="add mod ord">
          <ac:chgData name="Marcel Burkart" userId="5f56128d-d6c5-4d58-8aca-d350699d68d7" providerId="ADAL" clId="{527BA9CD-6EF3-4BE7-926B-55A7DFD1EB15}" dt="2023-04-26T10:06:44.189" v="538" actId="167"/>
          <ac:picMkLst>
            <pc:docMk/>
            <pc:sldMk cId="4115192791" sldId="269"/>
            <ac:picMk id="13" creationId="{80F39012-AA1E-4194-FF53-EF8EFF0C588B}"/>
          </ac:picMkLst>
        </pc:picChg>
      </pc:sldChg>
      <pc:sldChg chg="addSp delSp modSp add mod modTransition">
        <pc:chgData name="Marcel Burkart" userId="5f56128d-d6c5-4d58-8aca-d350699d68d7" providerId="ADAL" clId="{527BA9CD-6EF3-4BE7-926B-55A7DFD1EB15}" dt="2023-04-26T09:05:13.057" v="293" actId="14100"/>
        <pc:sldMkLst>
          <pc:docMk/>
          <pc:sldMk cId="212798213" sldId="270"/>
        </pc:sldMkLst>
        <pc:picChg chg="add del mod">
          <ac:chgData name="Marcel Burkart" userId="5f56128d-d6c5-4d58-8aca-d350699d68d7" providerId="ADAL" clId="{527BA9CD-6EF3-4BE7-926B-55A7DFD1EB15}" dt="2023-04-26T09:05:03.455" v="290" actId="478"/>
          <ac:picMkLst>
            <pc:docMk/>
            <pc:sldMk cId="212798213" sldId="270"/>
            <ac:picMk id="3" creationId="{C37FD479-925E-49A1-0170-1DA255326D38}"/>
          </ac:picMkLst>
        </pc:picChg>
        <pc:picChg chg="add mod">
          <ac:chgData name="Marcel Burkart" userId="5f56128d-d6c5-4d58-8aca-d350699d68d7" providerId="ADAL" clId="{527BA9CD-6EF3-4BE7-926B-55A7DFD1EB15}" dt="2023-04-26T09:05:13.057" v="293" actId="14100"/>
          <ac:picMkLst>
            <pc:docMk/>
            <pc:sldMk cId="212798213" sldId="270"/>
            <ac:picMk id="4" creationId="{365889D2-A6C0-2EE7-56D2-EE228FEA1DF9}"/>
          </ac:picMkLst>
        </pc:picChg>
      </pc:sldChg>
      <pc:sldChg chg="addSp delSp modSp add mod modAnim">
        <pc:chgData name="Marcel Burkart" userId="5f56128d-d6c5-4d58-8aca-d350699d68d7" providerId="ADAL" clId="{527BA9CD-6EF3-4BE7-926B-55A7DFD1EB15}" dt="2023-04-26T10:09:34.532" v="695" actId="20577"/>
        <pc:sldMkLst>
          <pc:docMk/>
          <pc:sldMk cId="491936417" sldId="271"/>
        </pc:sldMkLst>
        <pc:spChg chg="mod">
          <ac:chgData name="Marcel Burkart" userId="5f56128d-d6c5-4d58-8aca-d350699d68d7" providerId="ADAL" clId="{527BA9CD-6EF3-4BE7-926B-55A7DFD1EB15}" dt="2023-04-26T08:59:16.175" v="229" actId="20577"/>
          <ac:spMkLst>
            <pc:docMk/>
            <pc:sldMk cId="491936417" sldId="271"/>
            <ac:spMk id="2" creationId="{16B5B3FD-3ED3-EF3D-C615-A56145FD6225}"/>
          </ac:spMkLst>
        </pc:spChg>
        <pc:spChg chg="add mod">
          <ac:chgData name="Marcel Burkart" userId="5f56128d-d6c5-4d58-8aca-d350699d68d7" providerId="ADAL" clId="{527BA9CD-6EF3-4BE7-926B-55A7DFD1EB15}" dt="2023-04-26T09:01:41.666" v="257" actId="164"/>
          <ac:spMkLst>
            <pc:docMk/>
            <pc:sldMk cId="491936417" sldId="271"/>
            <ac:spMk id="4" creationId="{F105D721-2694-1942-4CC5-33F680056B19}"/>
          </ac:spMkLst>
        </pc:spChg>
        <pc:spChg chg="mod">
          <ac:chgData name="Marcel Burkart" userId="5f56128d-d6c5-4d58-8aca-d350699d68d7" providerId="ADAL" clId="{527BA9CD-6EF3-4BE7-926B-55A7DFD1EB15}" dt="2023-04-26T10:09:34.532" v="695" actId="20577"/>
          <ac:spMkLst>
            <pc:docMk/>
            <pc:sldMk cId="491936417" sldId="271"/>
            <ac:spMk id="7" creationId="{E7D895F2-B2A0-7BC5-8167-D217F4C4435D}"/>
          </ac:spMkLst>
        </pc:spChg>
        <pc:grpChg chg="add del mod">
          <ac:chgData name="Marcel Burkart" userId="5f56128d-d6c5-4d58-8aca-d350699d68d7" providerId="ADAL" clId="{527BA9CD-6EF3-4BE7-926B-55A7DFD1EB15}" dt="2023-04-26T10:06:11.213" v="532" actId="478"/>
          <ac:grpSpMkLst>
            <pc:docMk/>
            <pc:sldMk cId="491936417" sldId="271"/>
            <ac:grpSpMk id="6" creationId="{832D7157-A01E-C7E2-CB3D-FFE60B5CDC2D}"/>
          </ac:grpSpMkLst>
        </pc:grpChg>
        <pc:picChg chg="mod">
          <ac:chgData name="Marcel Burkart" userId="5f56128d-d6c5-4d58-8aca-d350699d68d7" providerId="ADAL" clId="{527BA9CD-6EF3-4BE7-926B-55A7DFD1EB15}" dt="2023-04-26T10:02:48.626" v="450" actId="14826"/>
          <ac:picMkLst>
            <pc:docMk/>
            <pc:sldMk cId="491936417" sldId="271"/>
            <ac:picMk id="3" creationId="{ED65CC2E-C578-DB9C-7648-837CEDF37293}"/>
          </ac:picMkLst>
        </pc:picChg>
        <pc:picChg chg="mod">
          <ac:chgData name="Marcel Burkart" userId="5f56128d-d6c5-4d58-8aca-d350699d68d7" providerId="ADAL" clId="{527BA9CD-6EF3-4BE7-926B-55A7DFD1EB15}" dt="2023-04-26T09:01:41.666" v="257" actId="164"/>
          <ac:picMkLst>
            <pc:docMk/>
            <pc:sldMk cId="491936417" sldId="271"/>
            <ac:picMk id="5" creationId="{1A32322E-C437-0E9C-0E26-185E68E48468}"/>
          </ac:picMkLst>
        </pc:picChg>
        <pc:picChg chg="add del mod">
          <ac:chgData name="Marcel Burkart" userId="5f56128d-d6c5-4d58-8aca-d350699d68d7" providerId="ADAL" clId="{527BA9CD-6EF3-4BE7-926B-55A7DFD1EB15}" dt="2023-04-26T09:05:00.521" v="289" actId="21"/>
          <ac:picMkLst>
            <pc:docMk/>
            <pc:sldMk cId="491936417" sldId="271"/>
            <ac:picMk id="9" creationId="{20E3C949-A29C-FDC5-8664-91DDEF0682F9}"/>
          </ac:picMkLst>
        </pc:picChg>
        <pc:picChg chg="add mod ord">
          <ac:chgData name="Marcel Burkart" userId="5f56128d-d6c5-4d58-8aca-d350699d68d7" providerId="ADAL" clId="{527BA9CD-6EF3-4BE7-926B-55A7DFD1EB15}" dt="2023-04-26T09:07:22.649" v="312" actId="167"/>
          <ac:picMkLst>
            <pc:docMk/>
            <pc:sldMk cId="491936417" sldId="271"/>
            <ac:picMk id="13" creationId="{CCBC16ED-5375-19D4-16DC-94496F576F36}"/>
          </ac:picMkLst>
        </pc:picChg>
      </pc:sldChg>
      <pc:sldChg chg="addSp delSp modSp add mod modAnim">
        <pc:chgData name="Marcel Burkart" userId="5f56128d-d6c5-4d58-8aca-d350699d68d7" providerId="ADAL" clId="{527BA9CD-6EF3-4BE7-926B-55A7DFD1EB15}" dt="2023-04-26T10:19:10.556" v="896" actId="20577"/>
        <pc:sldMkLst>
          <pc:docMk/>
          <pc:sldMk cId="1504436737" sldId="272"/>
        </pc:sldMkLst>
        <pc:spChg chg="mod">
          <ac:chgData name="Marcel Burkart" userId="5f56128d-d6c5-4d58-8aca-d350699d68d7" providerId="ADAL" clId="{527BA9CD-6EF3-4BE7-926B-55A7DFD1EB15}" dt="2023-04-26T10:09:43.277" v="700" actId="20577"/>
          <ac:spMkLst>
            <pc:docMk/>
            <pc:sldMk cId="1504436737" sldId="272"/>
            <ac:spMk id="2" creationId="{16B5B3FD-3ED3-EF3D-C615-A56145FD6225}"/>
          </ac:spMkLst>
        </pc:spChg>
        <pc:spChg chg="mod">
          <ac:chgData name="Marcel Burkart" userId="5f56128d-d6c5-4d58-8aca-d350699d68d7" providerId="ADAL" clId="{527BA9CD-6EF3-4BE7-926B-55A7DFD1EB15}" dt="2023-04-26T10:19:10.556" v="896" actId="20577"/>
          <ac:spMkLst>
            <pc:docMk/>
            <pc:sldMk cId="1504436737" sldId="272"/>
            <ac:spMk id="7" creationId="{E7D895F2-B2A0-7BC5-8167-D217F4C4435D}"/>
          </ac:spMkLst>
        </pc:spChg>
        <pc:spChg chg="add mod">
          <ac:chgData name="Marcel Burkart" userId="5f56128d-d6c5-4d58-8aca-d350699d68d7" providerId="ADAL" clId="{527BA9CD-6EF3-4BE7-926B-55A7DFD1EB15}" dt="2023-04-26T10:16:34.463" v="754" actId="14100"/>
          <ac:spMkLst>
            <pc:docMk/>
            <pc:sldMk cId="1504436737" sldId="272"/>
            <ac:spMk id="8" creationId="{90F21B4A-AC21-70C8-4B10-4BB388AC538E}"/>
          </ac:spMkLst>
        </pc:spChg>
        <pc:grpChg chg="del">
          <ac:chgData name="Marcel Burkart" userId="5f56128d-d6c5-4d58-8aca-d350699d68d7" providerId="ADAL" clId="{527BA9CD-6EF3-4BE7-926B-55A7DFD1EB15}" dt="2023-04-26T10:15:29.643" v="702" actId="478"/>
          <ac:grpSpMkLst>
            <pc:docMk/>
            <pc:sldMk cId="1504436737" sldId="272"/>
            <ac:grpSpMk id="6" creationId="{832D7157-A01E-C7E2-CB3D-FFE60B5CDC2D}"/>
          </ac:grpSpMkLst>
        </pc:grpChg>
        <pc:picChg chg="mod">
          <ac:chgData name="Marcel Burkart" userId="5f56128d-d6c5-4d58-8aca-d350699d68d7" providerId="ADAL" clId="{527BA9CD-6EF3-4BE7-926B-55A7DFD1EB15}" dt="2023-04-26T10:14:12.566" v="701" actId="14826"/>
          <ac:picMkLst>
            <pc:docMk/>
            <pc:sldMk cId="1504436737" sldId="272"/>
            <ac:picMk id="3" creationId="{ED65CC2E-C578-DB9C-7648-837CEDF37293}"/>
          </ac:picMkLst>
        </pc:picChg>
      </pc:sldChg>
      <pc:sldChg chg="addSp delSp modSp new mod setBg">
        <pc:chgData name="Marcel Burkart" userId="5f56128d-d6c5-4d58-8aca-d350699d68d7" providerId="ADAL" clId="{527BA9CD-6EF3-4BE7-926B-55A7DFD1EB15}" dt="2023-04-26T10:20:53.178" v="943" actId="14826"/>
        <pc:sldMkLst>
          <pc:docMk/>
          <pc:sldMk cId="4276099507" sldId="273"/>
        </pc:sldMkLst>
        <pc:spChg chg="mod">
          <ac:chgData name="Marcel Burkart" userId="5f56128d-d6c5-4d58-8aca-d350699d68d7" providerId="ADAL" clId="{527BA9CD-6EF3-4BE7-926B-55A7DFD1EB15}" dt="2023-04-26T10:20:13.362" v="937" actId="20577"/>
          <ac:spMkLst>
            <pc:docMk/>
            <pc:sldMk cId="4276099507" sldId="273"/>
            <ac:spMk id="2" creationId="{FFBB2525-90BA-B34F-D40E-4EF84041A505}"/>
          </ac:spMkLst>
        </pc:spChg>
        <pc:spChg chg="del">
          <ac:chgData name="Marcel Burkart" userId="5f56128d-d6c5-4d58-8aca-d350699d68d7" providerId="ADAL" clId="{527BA9CD-6EF3-4BE7-926B-55A7DFD1EB15}" dt="2023-04-26T10:19:34.582" v="898" actId="931"/>
          <ac:spMkLst>
            <pc:docMk/>
            <pc:sldMk cId="4276099507" sldId="273"/>
            <ac:spMk id="3" creationId="{8F2C3245-2364-7E7D-A991-876B1043B42B}"/>
          </ac:spMkLst>
        </pc:spChg>
        <pc:spChg chg="add">
          <ac:chgData name="Marcel Burkart" userId="5f56128d-d6c5-4d58-8aca-d350699d68d7" providerId="ADAL" clId="{527BA9CD-6EF3-4BE7-926B-55A7DFD1EB15}" dt="2023-04-26T10:20:03.790" v="902" actId="26606"/>
          <ac:spMkLst>
            <pc:docMk/>
            <pc:sldMk cId="4276099507" sldId="273"/>
            <ac:spMk id="13" creationId="{C58EE350-1CEE-313E-6F72-A0445EA223F2}"/>
          </ac:spMkLst>
        </pc:spChg>
        <pc:spChg chg="add">
          <ac:chgData name="Marcel Burkart" userId="5f56128d-d6c5-4d58-8aca-d350699d68d7" providerId="ADAL" clId="{527BA9CD-6EF3-4BE7-926B-55A7DFD1EB15}" dt="2023-04-26T10:20:03.790" v="902" actId="26606"/>
          <ac:spMkLst>
            <pc:docMk/>
            <pc:sldMk cId="4276099507" sldId="273"/>
            <ac:spMk id="16" creationId="{114C78B5-EC6B-4A39-8860-705100867457}"/>
          </ac:spMkLst>
        </pc:spChg>
        <pc:grpChg chg="add">
          <ac:chgData name="Marcel Burkart" userId="5f56128d-d6c5-4d58-8aca-d350699d68d7" providerId="ADAL" clId="{527BA9CD-6EF3-4BE7-926B-55A7DFD1EB15}" dt="2023-04-26T10:20:03.790" v="902" actId="26606"/>
          <ac:grpSpMkLst>
            <pc:docMk/>
            <pc:sldMk cId="4276099507" sldId="273"/>
            <ac:grpSpMk id="18" creationId="{A50943B0-FDF7-4C2C-B784-9208C945A8C3}"/>
          </ac:grpSpMkLst>
        </pc:grpChg>
        <pc:picChg chg="add mod ord">
          <ac:chgData name="Marcel Burkart" userId="5f56128d-d6c5-4d58-8aca-d350699d68d7" providerId="ADAL" clId="{527BA9CD-6EF3-4BE7-926B-55A7DFD1EB15}" dt="2023-04-26T10:20:03.790" v="902" actId="26606"/>
          <ac:picMkLst>
            <pc:docMk/>
            <pc:sldMk cId="4276099507" sldId="273"/>
            <ac:picMk id="5" creationId="{1553795C-1C6D-8AA3-181F-2664E78EF4D1}"/>
          </ac:picMkLst>
        </pc:picChg>
        <pc:picChg chg="add mod">
          <ac:chgData name="Marcel Burkart" userId="5f56128d-d6c5-4d58-8aca-d350699d68d7" providerId="ADAL" clId="{527BA9CD-6EF3-4BE7-926B-55A7DFD1EB15}" dt="2023-04-26T10:20:53.178" v="943" actId="14826"/>
          <ac:picMkLst>
            <pc:docMk/>
            <pc:sldMk cId="4276099507" sldId="273"/>
            <ac:picMk id="7" creationId="{BBA625CB-D76A-7A2E-D50E-3422CF42D366}"/>
          </ac:picMkLst>
        </pc:picChg>
        <pc:picChg chg="add mod">
          <ac:chgData name="Marcel Burkart" userId="5f56128d-d6c5-4d58-8aca-d350699d68d7" providerId="ADAL" clId="{527BA9CD-6EF3-4BE7-926B-55A7DFD1EB15}" dt="2023-04-26T10:20:38.622" v="942" actId="14826"/>
          <ac:picMkLst>
            <pc:docMk/>
            <pc:sldMk cId="4276099507" sldId="273"/>
            <ac:picMk id="9" creationId="{3200BEB5-E043-274D-8627-C1D66E0B266F}"/>
          </ac:picMkLst>
        </pc:picChg>
      </pc:sldChg>
      <pc:sldChg chg="addSp delSp modSp add mod">
        <pc:chgData name="Marcel Burkart" userId="5f56128d-d6c5-4d58-8aca-d350699d68d7" providerId="ADAL" clId="{527BA9CD-6EF3-4BE7-926B-55A7DFD1EB15}" dt="2023-04-26T11:49:29.209" v="1410" actId="1076"/>
        <pc:sldMkLst>
          <pc:docMk/>
          <pc:sldMk cId="487404828" sldId="274"/>
        </pc:sldMkLst>
        <pc:spChg chg="add mod">
          <ac:chgData name="Marcel Burkart" userId="5f56128d-d6c5-4d58-8aca-d350699d68d7" providerId="ADAL" clId="{527BA9CD-6EF3-4BE7-926B-55A7DFD1EB15}" dt="2023-04-26T11:49:24.322" v="1409" actId="208"/>
          <ac:spMkLst>
            <pc:docMk/>
            <pc:sldMk cId="487404828" sldId="274"/>
            <ac:spMk id="3" creationId="{34E760B7-8D6E-75F1-B192-B8A7CA826C89}"/>
          </ac:spMkLst>
        </pc:spChg>
        <pc:spChg chg="mod">
          <ac:chgData name="Marcel Burkart" userId="5f56128d-d6c5-4d58-8aca-d350699d68d7" providerId="ADAL" clId="{527BA9CD-6EF3-4BE7-926B-55A7DFD1EB15}" dt="2023-04-26T10:44:59.819" v="973" actId="27803"/>
          <ac:spMkLst>
            <pc:docMk/>
            <pc:sldMk cId="487404828" sldId="274"/>
            <ac:spMk id="10" creationId="{9FADDC18-BF1B-00B4-C2A7-8E97C7810A77}"/>
          </ac:spMkLst>
        </pc:spChg>
        <pc:spChg chg="mod">
          <ac:chgData name="Marcel Burkart" userId="5f56128d-d6c5-4d58-8aca-d350699d68d7" providerId="ADAL" clId="{527BA9CD-6EF3-4BE7-926B-55A7DFD1EB15}" dt="2023-04-26T10:44:59.819" v="973" actId="27803"/>
          <ac:spMkLst>
            <pc:docMk/>
            <pc:sldMk cId="487404828" sldId="274"/>
            <ac:spMk id="11" creationId="{CBD0FACC-E3B1-9D2C-2679-721471FC5279}"/>
          </ac:spMkLst>
        </pc:spChg>
        <pc:spChg chg="del">
          <ac:chgData name="Marcel Burkart" userId="5f56128d-d6c5-4d58-8aca-d350699d68d7" providerId="ADAL" clId="{527BA9CD-6EF3-4BE7-926B-55A7DFD1EB15}" dt="2023-04-26T10:43:01.686" v="953" actId="931"/>
          <ac:spMkLst>
            <pc:docMk/>
            <pc:sldMk cId="487404828" sldId="274"/>
            <ac:spMk id="13" creationId="{C58EE350-1CEE-313E-6F72-A0445EA223F2}"/>
          </ac:spMkLst>
        </pc:spChg>
        <pc:grpChg chg="add del mod">
          <ac:chgData name="Marcel Burkart" userId="5f56128d-d6c5-4d58-8aca-d350699d68d7" providerId="ADAL" clId="{527BA9CD-6EF3-4BE7-926B-55A7DFD1EB15}" dt="2023-04-26T10:44:59.819" v="973" actId="27803"/>
          <ac:grpSpMkLst>
            <pc:docMk/>
            <pc:sldMk cId="487404828" sldId="274"/>
            <ac:grpSpMk id="8" creationId="{5B675CB0-BF6E-A2E2-21AB-81CB3214F628}"/>
          </ac:grpSpMkLst>
        </pc:grpChg>
        <pc:picChg chg="add del mod ord">
          <ac:chgData name="Marcel Burkart" userId="5f56128d-d6c5-4d58-8aca-d350699d68d7" providerId="ADAL" clId="{527BA9CD-6EF3-4BE7-926B-55A7DFD1EB15}" dt="2023-04-26T11:49:29.209" v="1410" actId="1076"/>
          <ac:picMkLst>
            <pc:docMk/>
            <pc:sldMk cId="487404828" sldId="274"/>
            <ac:picMk id="6" creationId="{1B0E1C50-68CA-94D4-5ABE-C6AC23A354B0}"/>
          </ac:picMkLst>
        </pc:picChg>
      </pc:sldChg>
      <pc:sldChg chg="new del">
        <pc:chgData name="Marcel Burkart" userId="5f56128d-d6c5-4d58-8aca-d350699d68d7" providerId="ADAL" clId="{527BA9CD-6EF3-4BE7-926B-55A7DFD1EB15}" dt="2023-04-26T10:40:54.549" v="945" actId="2696"/>
        <pc:sldMkLst>
          <pc:docMk/>
          <pc:sldMk cId="2919153186" sldId="274"/>
        </pc:sldMkLst>
      </pc:sldChg>
      <pc:sldChg chg="addSp modSp add mod">
        <pc:chgData name="Marcel Burkart" userId="5f56128d-d6c5-4d58-8aca-d350699d68d7" providerId="ADAL" clId="{527BA9CD-6EF3-4BE7-926B-55A7DFD1EB15}" dt="2023-04-26T11:49:16.829" v="1408" actId="1076"/>
        <pc:sldMkLst>
          <pc:docMk/>
          <pc:sldMk cId="2966650760" sldId="275"/>
        </pc:sldMkLst>
        <pc:spChg chg="mod">
          <ac:chgData name="Marcel Burkart" userId="5f56128d-d6c5-4d58-8aca-d350699d68d7" providerId="ADAL" clId="{527BA9CD-6EF3-4BE7-926B-55A7DFD1EB15}" dt="2023-04-26T11:49:01.698" v="1407" actId="208"/>
          <ac:spMkLst>
            <pc:docMk/>
            <pc:sldMk cId="2966650760" sldId="275"/>
            <ac:spMk id="3" creationId="{34E760B7-8D6E-75F1-B192-B8A7CA826C89}"/>
          </ac:spMkLst>
        </pc:spChg>
        <pc:spChg chg="add mod">
          <ac:chgData name="Marcel Burkart" userId="5f56128d-d6c5-4d58-8aca-d350699d68d7" providerId="ADAL" clId="{527BA9CD-6EF3-4BE7-926B-55A7DFD1EB15}" dt="2023-04-26T10:46:42.950" v="1129" actId="1076"/>
          <ac:spMkLst>
            <pc:docMk/>
            <pc:sldMk cId="2966650760" sldId="275"/>
            <ac:spMk id="4" creationId="{268CC159-7489-F371-0D49-E92CFBACFAC3}"/>
          </ac:spMkLst>
        </pc:spChg>
        <pc:picChg chg="mod">
          <ac:chgData name="Marcel Burkart" userId="5f56128d-d6c5-4d58-8aca-d350699d68d7" providerId="ADAL" clId="{527BA9CD-6EF3-4BE7-926B-55A7DFD1EB15}" dt="2023-04-26T11:49:16.829" v="1408" actId="1076"/>
          <ac:picMkLst>
            <pc:docMk/>
            <pc:sldMk cId="2966650760" sldId="275"/>
            <ac:picMk id="6" creationId="{1B0E1C50-68CA-94D4-5ABE-C6AC23A354B0}"/>
          </ac:picMkLst>
        </pc:picChg>
      </pc:sldChg>
      <pc:sldChg chg="delSp add mod ord">
        <pc:chgData name="Marcel Burkart" userId="5f56128d-d6c5-4d58-8aca-d350699d68d7" providerId="ADAL" clId="{527BA9CD-6EF3-4BE7-926B-55A7DFD1EB15}" dt="2023-04-26T10:46:55.638" v="1133" actId="478"/>
        <pc:sldMkLst>
          <pc:docMk/>
          <pc:sldMk cId="1653751071" sldId="276"/>
        </pc:sldMkLst>
        <pc:picChg chg="del">
          <ac:chgData name="Marcel Burkart" userId="5f56128d-d6c5-4d58-8aca-d350699d68d7" providerId="ADAL" clId="{527BA9CD-6EF3-4BE7-926B-55A7DFD1EB15}" dt="2023-04-26T10:46:55.638" v="1133" actId="478"/>
          <ac:picMkLst>
            <pc:docMk/>
            <pc:sldMk cId="1653751071" sldId="276"/>
            <ac:picMk id="7" creationId="{BBA625CB-D76A-7A2E-D50E-3422CF42D366}"/>
          </ac:picMkLst>
        </pc:picChg>
      </pc:sldChg>
      <pc:sldChg chg="addSp delSp modSp add mod">
        <pc:chgData name="Marcel Burkart" userId="5f56128d-d6c5-4d58-8aca-d350699d68d7" providerId="ADAL" clId="{527BA9CD-6EF3-4BE7-926B-55A7DFD1EB15}" dt="2023-04-26T11:26:51.042" v="1403" actId="1076"/>
        <pc:sldMkLst>
          <pc:docMk/>
          <pc:sldMk cId="3712373113" sldId="277"/>
        </pc:sldMkLst>
        <pc:spChg chg="del mod">
          <ac:chgData name="Marcel Burkart" userId="5f56128d-d6c5-4d58-8aca-d350699d68d7" providerId="ADAL" clId="{527BA9CD-6EF3-4BE7-926B-55A7DFD1EB15}" dt="2023-04-26T11:22:41.364" v="1196" actId="478"/>
          <ac:spMkLst>
            <pc:docMk/>
            <pc:sldMk cId="3712373113" sldId="277"/>
            <ac:spMk id="2" creationId="{FFBB2525-90BA-B34F-D40E-4EF84041A505}"/>
          </ac:spMkLst>
        </pc:spChg>
        <pc:spChg chg="add del">
          <ac:chgData name="Marcel Burkart" userId="5f56128d-d6c5-4d58-8aca-d350699d68d7" providerId="ADAL" clId="{527BA9CD-6EF3-4BE7-926B-55A7DFD1EB15}" dt="2023-04-26T11:24:51.272" v="1300" actId="22"/>
          <ac:spMkLst>
            <pc:docMk/>
            <pc:sldMk cId="3712373113" sldId="277"/>
            <ac:spMk id="4" creationId="{63788775-670C-FFE5-C8EF-B61DF2D76B79}"/>
          </ac:spMkLst>
        </pc:spChg>
        <pc:spChg chg="add mod">
          <ac:chgData name="Marcel Burkart" userId="5f56128d-d6c5-4d58-8aca-d350699d68d7" providerId="ADAL" clId="{527BA9CD-6EF3-4BE7-926B-55A7DFD1EB15}" dt="2023-04-26T11:26:51.042" v="1403" actId="1076"/>
          <ac:spMkLst>
            <pc:docMk/>
            <pc:sldMk cId="3712373113" sldId="277"/>
            <ac:spMk id="6" creationId="{4345BC86-4F94-02CB-6123-1C4F40CC332E}"/>
          </ac:spMkLst>
        </pc:spChg>
        <pc:spChg chg="mod">
          <ac:chgData name="Marcel Burkart" userId="5f56128d-d6c5-4d58-8aca-d350699d68d7" providerId="ADAL" clId="{527BA9CD-6EF3-4BE7-926B-55A7DFD1EB15}" dt="2023-04-26T11:25:28.687" v="1316" actId="27636"/>
          <ac:spMkLst>
            <pc:docMk/>
            <pc:sldMk cId="3712373113" sldId="277"/>
            <ac:spMk id="13" creationId="{C58EE350-1CEE-313E-6F72-A0445EA223F2}"/>
          </ac:spMkLst>
        </pc:spChg>
        <pc:picChg chg="mod">
          <ac:chgData name="Marcel Burkart" userId="5f56128d-d6c5-4d58-8aca-d350699d68d7" providerId="ADAL" clId="{527BA9CD-6EF3-4BE7-926B-55A7DFD1EB15}" dt="2023-04-26T10:47:21.801" v="1137" actId="14100"/>
          <ac:picMkLst>
            <pc:docMk/>
            <pc:sldMk cId="3712373113" sldId="277"/>
            <ac:picMk id="5" creationId="{1553795C-1C6D-8AA3-181F-2664E78EF4D1}"/>
          </ac:picMkLst>
        </pc:picChg>
      </pc:sldChg>
      <pc:sldChg chg="addSp delSp modSp new mod setBg modClrScheme modAnim chgLayout">
        <pc:chgData name="Marcel Burkart" userId="5f56128d-d6c5-4d58-8aca-d350699d68d7" providerId="ADAL" clId="{527BA9CD-6EF3-4BE7-926B-55A7DFD1EB15}" dt="2023-04-26T11:55:04.031" v="1464"/>
        <pc:sldMkLst>
          <pc:docMk/>
          <pc:sldMk cId="4286125450" sldId="278"/>
        </pc:sldMkLst>
        <pc:spChg chg="del">
          <ac:chgData name="Marcel Burkart" userId="5f56128d-d6c5-4d58-8aca-d350699d68d7" providerId="ADAL" clId="{527BA9CD-6EF3-4BE7-926B-55A7DFD1EB15}" dt="2023-04-26T11:53:22.273" v="1413" actId="700"/>
          <ac:spMkLst>
            <pc:docMk/>
            <pc:sldMk cId="4286125450" sldId="278"/>
            <ac:spMk id="2" creationId="{B86BDF08-8C4A-6C88-EA09-9DE43F950111}"/>
          </ac:spMkLst>
        </pc:spChg>
        <pc:spChg chg="del">
          <ac:chgData name="Marcel Burkart" userId="5f56128d-d6c5-4d58-8aca-d350699d68d7" providerId="ADAL" clId="{527BA9CD-6EF3-4BE7-926B-55A7DFD1EB15}" dt="2023-04-26T11:53:22.273" v="1413" actId="700"/>
          <ac:spMkLst>
            <pc:docMk/>
            <pc:sldMk cId="4286125450" sldId="278"/>
            <ac:spMk id="3" creationId="{D83CD554-6C96-46A2-342D-A6B0E52EC5B1}"/>
          </ac:spMkLst>
        </pc:spChg>
        <pc:spChg chg="add mod">
          <ac:chgData name="Marcel Burkart" userId="5f56128d-d6c5-4d58-8aca-d350699d68d7" providerId="ADAL" clId="{527BA9CD-6EF3-4BE7-926B-55A7DFD1EB15}" dt="2023-04-26T11:54:19.200" v="1419" actId="1076"/>
          <ac:spMkLst>
            <pc:docMk/>
            <pc:sldMk cId="4286125450" sldId="278"/>
            <ac:spMk id="4" creationId="{98AA567F-03B9-E1C2-1779-F9BA3523E731}"/>
          </ac:spMkLst>
        </pc:spChg>
        <pc:spChg chg="add mod">
          <ac:chgData name="Marcel Burkart" userId="5f56128d-d6c5-4d58-8aca-d350699d68d7" providerId="ADAL" clId="{527BA9CD-6EF3-4BE7-926B-55A7DFD1EB15}" dt="2023-04-26T11:54:59.101" v="1463" actId="403"/>
          <ac:spMkLst>
            <pc:docMk/>
            <pc:sldMk cId="4286125450" sldId="278"/>
            <ac:spMk id="6" creationId="{1E52951B-3F93-4032-79CD-3E60D2FC904B}"/>
          </ac:spMkLst>
        </pc:spChg>
        <pc:picChg chg="add mod">
          <ac:chgData name="Marcel Burkart" userId="5f56128d-d6c5-4d58-8aca-d350699d68d7" providerId="ADAL" clId="{527BA9CD-6EF3-4BE7-926B-55A7DFD1EB15}" dt="2023-04-26T11:54:19.200" v="1419" actId="1076"/>
          <ac:picMkLst>
            <pc:docMk/>
            <pc:sldMk cId="4286125450" sldId="278"/>
            <ac:picMk id="5" creationId="{25FA1CA5-D2B0-B258-169F-E582E62E6C78}"/>
          </ac:picMkLst>
        </pc:picChg>
      </pc:sldChg>
      <pc:sldChg chg="addSp modSp add mod modAnim">
        <pc:chgData name="Marcel Burkart" userId="5f56128d-d6c5-4d58-8aca-d350699d68d7" providerId="ADAL" clId="{527BA9CD-6EF3-4BE7-926B-55A7DFD1EB15}" dt="2023-04-26T11:58:05.776" v="1590"/>
        <pc:sldMkLst>
          <pc:docMk/>
          <pc:sldMk cId="187402897" sldId="279"/>
        </pc:sldMkLst>
        <pc:spChg chg="add mod">
          <ac:chgData name="Marcel Burkart" userId="5f56128d-d6c5-4d58-8aca-d350699d68d7" providerId="ADAL" clId="{527BA9CD-6EF3-4BE7-926B-55A7DFD1EB15}" dt="2023-04-26T11:58:00.842" v="1589" actId="1076"/>
          <ac:spMkLst>
            <pc:docMk/>
            <pc:sldMk cId="187402897" sldId="279"/>
            <ac:spMk id="2" creationId="{A188880C-B1F2-215C-A012-06FFFE7AC3DC}"/>
          </ac:spMkLst>
        </pc:spChg>
        <pc:spChg chg="mod">
          <ac:chgData name="Marcel Burkart" userId="5f56128d-d6c5-4d58-8aca-d350699d68d7" providerId="ADAL" clId="{527BA9CD-6EF3-4BE7-926B-55A7DFD1EB15}" dt="2023-04-26T11:55:38.544" v="1528" actId="20577"/>
          <ac:spMkLst>
            <pc:docMk/>
            <pc:sldMk cId="187402897" sldId="279"/>
            <ac:spMk id="6" creationId="{1E52951B-3F93-4032-79CD-3E60D2FC904B}"/>
          </ac:spMkLst>
        </pc:spChg>
      </pc:sldChg>
    </pc:docChg>
  </pc:docChgLst>
  <pc:docChgLst>
    <pc:chgData name="Marcel Burkart" userId="S::zxmiw18@s-cloud.uni-tuebingen.de::5f56128d-d6c5-4d58-8aca-d350699d68d7" providerId="AD" clId="Web-{63FDB676-836B-4AD6-A1F5-AD20AAE06BBE}"/>
    <pc:docChg chg="addSld modSld sldOrd">
      <pc:chgData name="Marcel Burkart" userId="S::zxmiw18@s-cloud.uni-tuebingen.de::5f56128d-d6c5-4d58-8aca-d350699d68d7" providerId="AD" clId="Web-{63FDB676-836B-4AD6-A1F5-AD20AAE06BBE}" dt="2023-04-26T08:46:53.882" v="96" actId="1076"/>
      <pc:docMkLst>
        <pc:docMk/>
      </pc:docMkLst>
      <pc:sldChg chg="modSp">
        <pc:chgData name="Marcel Burkart" userId="S::zxmiw18@s-cloud.uni-tuebingen.de::5f56128d-d6c5-4d58-8aca-d350699d68d7" providerId="AD" clId="Web-{63FDB676-836B-4AD6-A1F5-AD20AAE06BBE}" dt="2023-04-26T08:36:25.551" v="10" actId="20577"/>
        <pc:sldMkLst>
          <pc:docMk/>
          <pc:sldMk cId="4097996501" sldId="256"/>
        </pc:sldMkLst>
        <pc:spChg chg="mod">
          <ac:chgData name="Marcel Burkart" userId="S::zxmiw18@s-cloud.uni-tuebingen.de::5f56128d-d6c5-4d58-8aca-d350699d68d7" providerId="AD" clId="Web-{63FDB676-836B-4AD6-A1F5-AD20AAE06BBE}" dt="2023-04-26T08:36:25.551" v="10" actId="20577"/>
          <ac:spMkLst>
            <pc:docMk/>
            <pc:sldMk cId="4097996501" sldId="256"/>
            <ac:spMk id="2" creationId="{A8898CEB-1D7A-9A0E-CCFC-54508027175A}"/>
          </ac:spMkLst>
        </pc:spChg>
      </pc:sldChg>
      <pc:sldChg chg="ord">
        <pc:chgData name="Marcel Burkart" userId="S::zxmiw18@s-cloud.uni-tuebingen.de::5f56128d-d6c5-4d58-8aca-d350699d68d7" providerId="AD" clId="Web-{63FDB676-836B-4AD6-A1F5-AD20AAE06BBE}" dt="2023-04-26T08:37:07.537" v="20"/>
        <pc:sldMkLst>
          <pc:docMk/>
          <pc:sldMk cId="3975404757" sldId="266"/>
        </pc:sldMkLst>
      </pc:sldChg>
      <pc:sldChg chg="modSp">
        <pc:chgData name="Marcel Burkart" userId="S::zxmiw18@s-cloud.uni-tuebingen.de::5f56128d-d6c5-4d58-8aca-d350699d68d7" providerId="AD" clId="Web-{63FDB676-836B-4AD6-A1F5-AD20AAE06BBE}" dt="2023-04-26T08:37:00.099" v="19" actId="20577"/>
        <pc:sldMkLst>
          <pc:docMk/>
          <pc:sldMk cId="708828599" sldId="267"/>
        </pc:sldMkLst>
        <pc:spChg chg="mod">
          <ac:chgData name="Marcel Burkart" userId="S::zxmiw18@s-cloud.uni-tuebingen.de::5f56128d-d6c5-4d58-8aca-d350699d68d7" providerId="AD" clId="Web-{63FDB676-836B-4AD6-A1F5-AD20AAE06BBE}" dt="2023-04-26T08:37:00.099" v="19" actId="20577"/>
          <ac:spMkLst>
            <pc:docMk/>
            <pc:sldMk cId="708828599" sldId="267"/>
            <ac:spMk id="2" creationId="{169FF9C9-468F-BAE3-2E2A-D4796FEC4CE7}"/>
          </ac:spMkLst>
        </pc:spChg>
      </pc:sldChg>
      <pc:sldChg chg="addSp delSp modSp new mod setBg">
        <pc:chgData name="Marcel Burkart" userId="S::zxmiw18@s-cloud.uni-tuebingen.de::5f56128d-d6c5-4d58-8aca-d350699d68d7" providerId="AD" clId="Web-{63FDB676-836B-4AD6-A1F5-AD20AAE06BBE}" dt="2023-04-26T08:44:01.721" v="88" actId="20577"/>
        <pc:sldMkLst>
          <pc:docMk/>
          <pc:sldMk cId="1981313405" sldId="268"/>
        </pc:sldMkLst>
        <pc:spChg chg="mod">
          <ac:chgData name="Marcel Burkart" userId="S::zxmiw18@s-cloud.uni-tuebingen.de::5f56128d-d6c5-4d58-8aca-d350699d68d7" providerId="AD" clId="Web-{63FDB676-836B-4AD6-A1F5-AD20AAE06BBE}" dt="2023-04-26T08:42:32.750" v="39"/>
          <ac:spMkLst>
            <pc:docMk/>
            <pc:sldMk cId="1981313405" sldId="268"/>
            <ac:spMk id="2" creationId="{16B5B3FD-3ED3-EF3D-C615-A56145FD6225}"/>
          </ac:spMkLst>
        </pc:spChg>
        <pc:spChg chg="del">
          <ac:chgData name="Marcel Burkart" userId="S::zxmiw18@s-cloud.uni-tuebingen.de::5f56128d-d6c5-4d58-8aca-d350699d68d7" providerId="AD" clId="Web-{63FDB676-836B-4AD6-A1F5-AD20AAE06BBE}" dt="2023-04-26T08:39:20.306" v="34"/>
          <ac:spMkLst>
            <pc:docMk/>
            <pc:sldMk cId="1981313405" sldId="268"/>
            <ac:spMk id="3" creationId="{B88657FD-6426-072B-AF8F-46FCFE6B813C}"/>
          </ac:spMkLst>
        </pc:spChg>
        <pc:spChg chg="add mod">
          <ac:chgData name="Marcel Burkart" userId="S::zxmiw18@s-cloud.uni-tuebingen.de::5f56128d-d6c5-4d58-8aca-d350699d68d7" providerId="AD" clId="Web-{63FDB676-836B-4AD6-A1F5-AD20AAE06BBE}" dt="2023-04-26T08:44:01.721" v="88" actId="20577"/>
          <ac:spMkLst>
            <pc:docMk/>
            <pc:sldMk cId="1981313405" sldId="268"/>
            <ac:spMk id="6" creationId="{16EA132A-D1D3-13BE-6B8B-FDD883FA6109}"/>
          </ac:spMkLst>
        </pc:spChg>
        <pc:spChg chg="add">
          <ac:chgData name="Marcel Burkart" userId="S::zxmiw18@s-cloud.uni-tuebingen.de::5f56128d-d6c5-4d58-8aca-d350699d68d7" providerId="AD" clId="Web-{63FDB676-836B-4AD6-A1F5-AD20AAE06BBE}" dt="2023-04-26T08:42:32.750" v="39"/>
          <ac:spMkLst>
            <pc:docMk/>
            <pc:sldMk cId="1981313405" sldId="268"/>
            <ac:spMk id="11" creationId="{100EDD19-6802-4EC3-95CE-CFFAB042CFD6}"/>
          </ac:spMkLst>
        </pc:spChg>
        <pc:spChg chg="add">
          <ac:chgData name="Marcel Burkart" userId="S::zxmiw18@s-cloud.uni-tuebingen.de::5f56128d-d6c5-4d58-8aca-d350699d68d7" providerId="AD" clId="Web-{63FDB676-836B-4AD6-A1F5-AD20AAE06BBE}" dt="2023-04-26T08:42:32.750" v="39"/>
          <ac:spMkLst>
            <pc:docMk/>
            <pc:sldMk cId="1981313405" sldId="268"/>
            <ac:spMk id="13" creationId="{DB17E863-922E-4C26-BD64-E8FD41D28661}"/>
          </ac:spMkLst>
        </pc:spChg>
        <pc:picChg chg="add del mod ord">
          <ac:chgData name="Marcel Burkart" userId="S::zxmiw18@s-cloud.uni-tuebingen.de::5f56128d-d6c5-4d58-8aca-d350699d68d7" providerId="AD" clId="Web-{63FDB676-836B-4AD6-A1F5-AD20AAE06BBE}" dt="2023-04-26T08:40:55.356" v="37"/>
          <ac:picMkLst>
            <pc:docMk/>
            <pc:sldMk cId="1981313405" sldId="268"/>
            <ac:picMk id="4" creationId="{C2580649-C3B6-B129-D9FE-633E8299BDF9}"/>
          </ac:picMkLst>
        </pc:picChg>
      </pc:sldChg>
      <pc:sldChg chg="addSp delSp modSp add replId">
        <pc:chgData name="Marcel Burkart" userId="S::zxmiw18@s-cloud.uni-tuebingen.de::5f56128d-d6c5-4d58-8aca-d350699d68d7" providerId="AD" clId="Web-{63FDB676-836B-4AD6-A1F5-AD20AAE06BBE}" dt="2023-04-26T08:46:53.882" v="96" actId="1076"/>
        <pc:sldMkLst>
          <pc:docMk/>
          <pc:sldMk cId="4115192791" sldId="269"/>
        </pc:sldMkLst>
        <pc:spChg chg="del">
          <ac:chgData name="Marcel Burkart" userId="S::zxmiw18@s-cloud.uni-tuebingen.de::5f56128d-d6c5-4d58-8aca-d350699d68d7" providerId="AD" clId="Web-{63FDB676-836B-4AD6-A1F5-AD20AAE06BBE}" dt="2023-04-26T08:44:45.425" v="89"/>
          <ac:spMkLst>
            <pc:docMk/>
            <pc:sldMk cId="4115192791" sldId="269"/>
            <ac:spMk id="6" creationId="{16EA132A-D1D3-13BE-6B8B-FDD883FA6109}"/>
          </ac:spMkLst>
        </pc:spChg>
        <pc:picChg chg="add mod ord">
          <ac:chgData name="Marcel Burkart" userId="S::zxmiw18@s-cloud.uni-tuebingen.de::5f56128d-d6c5-4d58-8aca-d350699d68d7" providerId="AD" clId="Web-{63FDB676-836B-4AD6-A1F5-AD20AAE06BBE}" dt="2023-04-26T08:46:53.882" v="96" actId="1076"/>
          <ac:picMkLst>
            <pc:docMk/>
            <pc:sldMk cId="4115192791" sldId="269"/>
            <ac:picMk id="3" creationId="{ED65CC2E-C578-DB9C-7648-837CEDF37293}"/>
          </ac:picMkLst>
        </pc:picChg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4-19T11:50:17.992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1990,'101'-1,"108"3,-124 9,-49-5,57 1,358-8,-429-1,0 0,0-2,-1 0,33-12,18-3,150-44,-108 27,-76 23,0 1,49-8,-33 10,-30 5,1 1,37-1,88 8,128-5,-207-10,-50 8,1 0,30 0,-29 3,0-2,25-5,-25 3,0 2,27-1,53 6,79-4,-112-9,-48 6,0 2,30-2,85 8,106-5,-173-10,-48 8,-1 0,32-1,-19 3,0-2,60-14,-62 11,1 1,0 1,39-1,-49 5,-1-1,29-6,-27 4,46-4,-33 6,42-7,-44 3,51 0,-60 4,0 0,0-2,42-12,-42 9,1 1,0 1,33-1,32-6,-68 8,0 0,25 0,-13 2,65-11,-89 11,20-2,56 1,-61 3,0-1,0-1,37-8,-39 5,47-2,20-5,-64 8,0 0,0 3,51 2,34-2,-42-11,-50 7,0 2,32-2,102 8,117-6,-201-8,-49 7,0 0,29 0,-28 2,0-1,-1 0,42-13,-42 9,1 2,1 0,36-2,-25 5,-1-3,62-15,1 0,-13-3,-68 17,1 1,1 1,-1 0,21-1,40-7,10 0,102-12,-153 21,0-2,47-11,-50 8,0 2,0 1,38 0,-19 6,1 0,0-2,94-13,-116 9,52 0,-56 4,0-1,47-9,-43 6,0 1,0 1,0 2,45 4,-31-1,49-4,-24-9,-50 6,1 2,30-2,1302 6,-1328-3,-1 0,1-2,41-12,-41 9,1 1,0 1,33-1,-48 5,16 1,0-1,-1-2,31-6,131-15,-116 11,-47 9,-1-1,46-15,-50 14,0 0,28-3,-3 0,158-25,-182 31,1-2,28-10,-34 9,1 1,0 1,0 1,28-3,-17 4,44-9,-8 1,5 0,-30 4,65-2,-49 5,68-10,-68 5,7-2,-39 5,0 2,31-2,-6 5,-4 1,1-2,76-12,-15 2,-78 9,0 0,29-7,-31 4,0 2,48-1,-49 4,0-1,0-1,28-7,-29 4,0 2,45-1,-44 3,0-1,40-7,-22 2,1 2,0 2,88 6,-30 0,491-3,-577-1,1-1,32-7,30-4,469 12,-266 3,-255-4,51-8,-50 5,48-2,-11 7,-32 2,0-3,0 0,0-2,35-8,-6-3,78-7,25-3,-24 1,-125 20,0-1,0-1,19-7,43-11,40 0,-66 12,-34 7,0 0,32-1,41-7,-67 7,48-2,-43 5,0-1,0-2,33-9,-34 7,0 1,0 1,39-1,-26 7,0-3,65-10,-12 1,-64 9,43-9,-4-2,-43 9,0-2,44-13,-54 14,0 0,0 2,1 0,20-1,39-6,113-13,-157 17,48-3,-53 8,0-2,54-13,-53 10,1 0,-1 2,1 1,53 2,25-2,-22-8,-51 6,57-2,-54 7,-7 1,0-1,0-2,0-1,31-7,-23 4,0 1,1 2,0 1,53 6,2-1,-56-5,57-11,-19 3,-15-1,20-2,-52 11,44-9,-13 1,1-1,-38 6,0 1,33 0,-23 2,0-1,-1-2,1-1,53-16,-71 17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4-19T11:56:50.410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1,'654'0,"-635"1,0 1,37 9,-10-1,-10 0,-21-5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4-19T11:56:55.983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0,'1096'0,"-1087"0,-1 1,1 0,0 0,16 5,-10-1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4-19T11:59:03.394"/>
    </inkml:context>
    <inkml:brush xml:id="br0">
      <inkml:brushProperty name="width" value="0.4" units="cm"/>
      <inkml:brushProperty name="height" value="0.8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0 515,'444'0,"-417"1,51 10,-50-6,49 2,459-8,-514 3,-1 0,29 6,-28-3,0-2,26 1,886-5,-907 0,51-10,-50 6,48-2,-58 7,8 1,1-1,-1-1,0-2,1-1,-1 0,46-16,-56 15,0 1,1 0,-1 1,24 0,35-7,63-12,-98 16,13 1,43-9,-80 11,1 1,27 0,-30 2,-1-1,0 0,1-1,21-5,-34 7,-1 0,0 0,0 0,0 0,1 0,-1 0,0 0,0 0,1 0,-1 0,0 0,0 0,1 0,-1 0,0 0,0 0,1 0,-1 0,0 0,0 0,0 0,1 0,-1-1,0 1,0 0,0 0,1 0,-1 0,0-1,0 1,0 0,0 0,0 0,1 0,-1-1,0 1,0 0,0 0,0-1,0 1,0 0,0 0,0 0,0-1,0 1,0 0,0 0,0-1,0 1,0 0,0 0,0-1,0 1,0 0,-17-5,-27 2,-384 4,407 0,-1 2,-28 5,28-3,0-2,-26 1,-1048-5,1078 2,1 1,-32 7,-30 4,19-13,147 0,-29-2,0 3,83 13,-91-8,0-2,99-4,-96-2,-1 2,81 10,-31 2,0-5,140-9,-82 0,-107 3,0 2,56 10,-53-6,0-4,91-5,-38 0,939 2,-1029-3,-1 0,1 0,-1-2,0 0,0-2,-1 1,32-19,-49 25,0 0,0 0,0 0,0 0,1 0,-1 0,0 0,0 0,0 0,0 0,1 0,-1 0,0 0,0 0,0 0,0-1,0 1,1 0,-1 0,0 0,0 0,0 0,0 0,0-1,0 1,0 0,1 0,-1 0,0 0,0-1,0 1,0 0,0 0,0 0,0 0,0-1,0 1,0 0,0 0,0 0,0-1,0 1,0 0,0 0,0 0,0 0,-1-1,1 1,0 0,0 0,0 0,-14-6,-32-3,29 6,-30-4,-66-3,-10 0,86 4,-43-6,-138-3,-295 16,3966-1,-3432-2,1 0,27-6,-27 3,1 2,25-1,560 5,-581-3,50-8,-49 5,49-2,3 7,-29 2,0-3,93-14,-86 8,0 2,0 2,70 6,-11 0,1212-3,-1308-1,1-1,27-7,-27 5,1 0,25 0,1734 3,-841 3,-917-3,-1-1,28-7,40-3,675 10,-375 4,388-2,-761-1,0-1,30-6,31-4,10 0,-66 7,1 2,26-1,85-8,-87 6,49 1,-58 5,0-1,70-12,-73 8,70-2,-68 6,61-9,46-18,-107 23,68 1,-70 5,0-3,46-7,-44 4,76-1,-75 5,73-9,-73 4,0 3,1 1,41 4,69-3,-87-11,14 0,31 1,-71 5,51 0,2569 7,-2631-3,53-9,-52 7,51-4,1288 7,-636 3,-710-2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4-19T11:59:07.933"/>
    </inkml:context>
    <inkml:brush xml:id="br0">
      <inkml:brushProperty name="width" value="0.4" units="cm"/>
      <inkml:brushProperty name="height" value="0.8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21111 0,'-2355'0,"2337"1,1 1,-32 7,-30 4,-476-12,270-3,259 3,-47 9,-15 1,44-9,-1-1,-77 11,59-4,-1-2,0-4,-63-6,2 2,74 4,-74 12,117-13,-86 8,57-7,-41 7,40-3,-65 0,65-5,-63 9,42-2,0-4,-116-4,61-3,-2488 3,2562 2,-50 9,50-6,-54 2,20-8,-4 0,-149 16,164-8,-101-2,96-5,-77 11,35-2,-188-7,139-4,99 2,-29-1,-136 16,127-5,-191-8,140-4,-233 19,-15-9,228-11,-1 1,-181 5,247 8,-42 2,-59-15,-155 4,248 9,-55 1,-846-13,830-11,5 0,4 15,-137-5,207-10,-54-1,118 12,-48-9,48 5,-49-1,54 6,-12 1,1-2,-82-13,70 7,0 1,0 4,-71 5,11 0,-951-3,919 12,5 1,-26-16,-133 5,219 9,51-6,-57 2,-468-8,532 3,-52 9,52-6,-50 2,-413-8,469 2,-1 2,-27 5,27-4,-1 0,-25 0,46-4,-40 0,0 2,-59 10,42-5,1-2,-1-2,-68-6,10 0,42 4,-106 16,140-13,0-2,-42-4,-54 3,67 11,50-8,-1 0,-31 1,-158-6,190 1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4-19T11:59:14.972"/>
    </inkml:context>
    <inkml:brush xml:id="br0">
      <inkml:brushProperty name="width" value="0.4" units="cm"/>
      <inkml:brushProperty name="height" value="0.8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71,'45'0,"-10"-2,0 3,0 1,59 11,-67-9,0 0,1-2,39-1,-39-2,-1 2,0 1,44 8,-32-3,0-3,0-1,0-1,52-6,3 2,829 2,-888-2,52-9,-50 6,48-2,-25 7,-12 1,-1-2,76-12,-85 8,0 1,50 2,-45 2,57-7,29-5,236 7,-186 8,-129-5,80-14,-125 15,66-5,1 2,80 7,-28-1,63-14,7 0,1358 14,-850-3,-663 3,48 8,-48-4,52 0,-66-6,0 0,0 2,48 10,-34-6,0-1,1-2,0-2,51-4,4 0,13277 3,-13369 0,0 0,0-1,-1 2,1-1,0 0,0 1,0-1,0 1,0 0,-1 0,1 0,0 0,-1 0,1 1,-1-1,1 1,-1-1,0 1,0 0,0 0,2 3,-1-1,-1 1,0-1,-1 1,1 0,-1-1,0 1,0 0,0 0,-1 0,1 0,-2 9,-3 409,4-403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4-19T11:59:20.811"/>
    </inkml:context>
    <inkml:brush xml:id="br0">
      <inkml:brushProperty name="width" value="0.4" units="cm"/>
      <inkml:brushProperty name="height" value="0.8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9184 26,'-11'1,"0"0,0 0,-20 7,-19 2,-27 2,51-6,-1-2,-33 0,-3180-5,3212 0,-50-9,-20-2,30 11,25 2,1-3,-67-10,52 5,-1 1,0 4,-71 5,12 0,-28-1,-153-5,215-8,48 6,-57-2,-4010 8,4238-4,151 7,-224 7,14 0,12 1,-66-7,0-2,28 1,-16-2,43 8,-43-5,50 1,-41-5,1 2,58 11,-64-7,2 1,1-2,64 2,2633-11,-1447 5,-1272-2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4-19T11:59:26.968"/>
    </inkml:context>
    <inkml:brush xml:id="br0">
      <inkml:brushProperty name="width" value="0.4" units="cm"/>
      <inkml:brushProperty name="height" value="0.8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10722 239,'-15'1,"1"1,-1 0,-15 4,-35 6,16-10,10-1,-62 11,41-5,1-2,-1-2,-64-7,7 2,-466 2,443 12,2 0,-1181-12,602-1,678-1,-48-8,-28-2,-5 0,77 6,-43 0,-1 6,6 1,-130-15,168 10,-65 1,-6 0,50-8,-11 0,-26-1,71 7,-50-2,42 6,0-1,-49-8,52 5,-1 2,-67 3,-26-2,-101-36,95 30,91 7,-83-12,87 6,-80 0,74 6,-50-8,15 0,-1 4,-107 7,51 1,-10-15,98 6,-55 0,64 6,7 2,0-3,-1 0,-63-12,74 8,-1 2,-41-1,41 3,0 0,-43-9,30 4,-1 1,0 2,-1 2,-74 7,88-2,0 1,1 2,-39 14,34-10,-55 11,-7-2,61-11,-1-3,1 0,-44 1,-62 4,-8 1,98-13,13 0,0 2,0 1,-53 10,44-5,-1-2,1-2,-1-2,-45-5,-12 2,-1226 2,1326-1,1 1,-1 0,0 0,0 0,0-1,0 1,0 0,0 1,0-1,0 0,0 0,0 0,0 0,0 1,0-1,0 0,0 1,0-1,1 1,-1-1,0 1,0 0,0-1,1 1,-2 1,2-1,1 0,-1 0,0 0,1 0,-1 0,1 0,0 0,-1 0,1 0,0 0,0-1,-1 1,1 0,0 0,0-1,0 1,1 0,51 30,-52-31,160 94,-154-92,0 0,0-1,0 0,0-1,1 1,-1-1,0-1,0 1,0-1,1 0,11-4,29-3,501 5,-281 6,1829-3,-2075-1,-1-2,29-5,-28 3,0 2,27-1,-29 4,7 0,1-1,-1-1,44-9,-32 5,0 1,0 2,1 2,50 4,3 0,1981-3,-2065 0,-1 1,1 0,-1 0,0 1,11 2,-5 2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4-19T11:59:37.593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1452 605,'0'-2,"-1"0,1 1,-1-1,1 0,-1 0,0 1,1-1,-1 1,0-1,0 0,-1 1,1 0,0-1,0 1,-1 0,1-1,-2 0,-32-22,15 11,-12-8,-1 0,0 2,-51-19,19 8,41 20,-1 1,-1 2,-41-8,7 2,37 9,0 1,0 0,-37 2,42 2,0-1,0-1,0 0,0-1,0-1,1-1,-22-8,-38-15,61 23,-1-1,1 0,1-1,-1-1,1-1,0 0,0-1,-24-21,31 23,-1 1,0-1,-1 1,-16-8,-25-16,36 20,0 1,0 1,-1 0,-1 1,-32-9,26 9,1 0,-36-20,42 20,13 6,0 1,1-1,-1-1,1 1,-1 0,1-1,0 1,-1-1,1 1,0-1,0 0,0 0,-3-4,5 5,0 1,0-1,0 1,0-1,0 0,0 1,1-1,-1 1,0-1,0 1,0-1,1 1,-1-1,0 1,1 0,-1-1,0 1,1-1,-1 1,1 0,-1-1,1 1,-1 0,1-1,-1 1,0 0,1 0,0 0,-1-1,1 1,-1 0,1 0,-1 0,1 0,-1 0,1 0,-1 0,1 0,0 0,-1 0,1 0,26 1,51 19,-45-11,52 8,-32-10,86 26,-107-22,43 20,22 9,-85-36,-1 0,0 1,0 0,-1 1,1 0,-1 0,0 1,-1 1,0-1,12 14,50 47,-63-61,1 0,-1-1,1 0,1 0,-1-1,1 0,-1-1,1 0,1 0,15 3,47 20,-46-12,2-1,0-2,0-1,1-1,0-2,38 6,-56-11,-1 0,1 1,-1 0,0 0,17 11,-17-9,0 0,1-1,0 0,0-1,13 3,133 21,-141-25,-1 0,0 2,21 8,40 9,156 22,-212-38,0 0,32 14,16 6,85 21,60 36,-85-20,-110-54,0 2,0 0,28 22,-23-15,-14-12,0-1,0 0,21 8,-21-9,1 0,-1 0,0 1,13 9,1 2,1-2,1-1,0-2,0 0,45 11,45 20,-17-7,-71-26,-1 0,0 2,28 16,37 11,-146-38,39-5,1-1,-1 0,1-1,-21-15,-32-15,6 6,42 21,-1 0,-38-14,20 14,0-3,0-1,-49-26,66 29,-1 1,-35-11,34 14,0-2,-32-17,30 14,0 1,-1 2,0 0,-33-6,-23-8,14-5,50 19,-1 1,0 1,-25-6,25 9,-1-1,-30-12,37 10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4-19T11:50:26.599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1735,'33'0,"0"1,0-2,0-1,58-11,51-12,-82 15,-43 8,0-1,0-1,0 0,29-12,-19 6,0 1,0 1,48-6,-2-1,94-8,-149 19,20-5,1 1,-1 2,57-1,42 10,178-5,-231-9,-48 5,57-1,-45 7,1 2,0-3,90-14,-44 4,-65 9,45-9,66-13,-108 18,1 2,-1 1,49 3,-45 1,0-2,55-9,-54 5,67-2,-66 6,64-9,0 0,-75 8,1 0,33-8,104-14,-139 19,0 2,1 1,40 3,-41 0,1-2,-1 0,41-8,-7 0,0 2,1 3,104 7,-41 0,-18-1,118-5,-155-8,-48 6,0 2,29-1,12 4,-16 1,0-3,82-11,-34 2,-65 9,44-9,-49 7,-1 1,1 1,28 1,-28 2,0-2,0-1,25-5,0 0,0 1,0 3,92 5,64-3,-135-10,-50 6,1 2,30-2,-21 5,40 0,101-13,54-15,-167 22,0 4,64 5,-55 0,73-7,-77-8,-47 8,0 1,27-2,47-7,-66 8,49-4,-55 7,-1-1,1-1,-1 0,30-11,25-5,-46 15,1 2,31 0,-34 3,0-2,0-1,28-6,-22 3,-1 1,1 2,0 1,36 3,-23 0,45-4,-19-10,-49 8,0 0,32-1,43 7,70-3,-47-22,-69 13,-26 5,0 1,43-2,-32 4,68-12,-92 12,20-1,0 1,38 2,-41 1,-1-1,0-2,40-6,-22 1,1 1,-1 3,84 5,56-4,-114-9,-50 7,2 0,28 0,-13 3,0 0,53-11,-59 8,0 1,58 2,16-1,-34-10,-50 8,0 1,29-2,103-9,-70 4,82-14,-131 19,41-12,-49 9,-1 2,1 2,38-3,95-7,-69 4,65-13,-99 13,-33 5,1 1,36-1,-24 5,0-2,56-9,-46 4,1 2,70 3,-65 2,89-10,-105 6,61 1,0 0,21-21,-53 14,119-4,-149 15,1-3,67-11,-46 6,1 1,-1 4,74 5,-13 0,-79-5,49-8,-49 4,52 0,8 8,108-4,-137-9,-49 6,0 2,29-2,7 6,-27 0,1-1,0-2,-1-1,33-7,77-15,-115 21,0 0,27 1,-28 2,1-1,33-7,-33 4,2 1,-1 2,34 1,-33 1,-1-1,1-1,32-7,-28 4,2 0,-1 3,47 1,-43 2,-1-2,58-10,-51 3,-6-1,0 3,1 1,45-1,-58 7,0-2,0 0,0-2,27-6,-27 4,1 2,0 0,34 2,-38 1,0 0,0-2,-1 0,1-2,31-8,-30 5,0 2,0 0,1 2,44-1,-16 1,67-19,23-2,-72 13,-38 6,56-3,-58 6,0-1,0-2,33-9,-34 7,0 1,0 1,40-1,-31 6,-1-2,54-9,-45 5,-1 3,0 1,51 4,76-3,-88-10,-49 5,60-1,-58 7,-5 1,0-1,0-2,58-10,-50 5,1 2,0 3,0 0,47 6,7-1,-63-5,53-9,-54 6,58-3,-64 8,6 1,0-1,-1-2,53-10,-55 7,0 2,0 0,41 3,-41 0,-1 0,1-2,45-9,-37 5,0 1,0 2,1 1,37 4,-33 0,0-3,75-9,-72 4,0 2,0 2,54 5,-41-1,59-5,-45-9,-50 8,0 0,32-1,90 6,-123-1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4-19T11:50:32.671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1 832,'642'0,"-620"-1,0-1,28-7,-27 4,-1 2,28-1,99-8,11 0,-128 12,0 0,0-2,-1-2,1 0,-1-3,31-9,-43 11,1 1,0 0,0 2,0 0,21 1,-16 1,0-1,41-8,124-16,-94 13,-2 1,-58 2,-6 2,1 0,0 2,44-1,-51 4,0 0,23-6,-23 4,47-3,-33 4,55-9,-34 3,61-15,21 0,2 0,-73 15,-29 3,62-2,-56 9,-14 0,0-1,0-2,0-1,35-8,-35 6,0 1,0 1,1 1,52 6,-38-2,55-4,40-22,22 0,-101 14,-40 5,0 1,30 0,-11 2,43-8,-45 4,52 0,-68 6,5 1,1-2,0-1,51-9,83-14,-134 20,0 1,0 2,0 1,36 4,65-3,-61-12,-49 8,0 0,29 0,496 5,-529-2,0-1,31-7,32-3,-12 12,-38 1,-1-2,1-1,55-10,-62 7,1 2,35-2,-34 4,0-1,26-6,-7 1,1 2,-1 2,86 6,-27 0,-70-3,-1 1,-1-1,0-2,60-12,-68 10,1 0,46 0,-45 3,0 0,39-9,-38 6,-1 0,50 1,-50 3,0-1,0-2,28-5,-16-2,1 2,-1 1,75-2,-84 8,1-2,43-8,-57 8,20-2,42 1,-43 2,48-7,-52 5,1 2,45 1,20-2,23-20,-102 20,39-6,105-3,-98 11,109-15,-134 12,0 2,39 3,50-2,-57-11,-50 8,0 0,32-1,90 6,-123-1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4-19T11:50:37.618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1379,'27'-1,"0"-2,27-5,-27 3,52-3,-3 9,-38 0,-1-1,1-1,69-13,-67 7,1 3,0 1,0 1,46 6,9-1,-67-5,-1 0,40-9,-45 7,32-3,0 4,98 5,-42 0,2786-2,-2869-1,51-10,-50 6,48-2,911 8,-931-4,102-18,-100 11,91-5,-64 15,-21 1,125-15,-129 8,0 2,99 6,59-4,-140-9,-50 6,53-3,-58 6,45-8,-45 6,49-3,-30 4,1-1,60-15,-13 3,-44 11,86 2,-90 4,-1-2,72-11,-78 7,-1 2,48 1,-51 3,0-2,0-2,41-7,-14-2,0 2,96-2,-111 11,80-12,-82 7,50-1,-57 6,1-2,53-12,-46 7,1 1,0 2,45 1,-25 2,201-33,-185 21,1 3,84 0,-88 10,100-15,-81 8,23-4,-75 6,86 1,-88 5,0-2,57-9,114-13,-169 18,2 3,48 1,-52 3,1-2,68-11,-75 6,72-1,-69 6,62-9,-71 4,20-4,1 2,83-3,19 0,1-1,-118 10,1-1,61-15,-59 9,79-5,-80 13,0 0,0 0,0-3,68-15,-55 8,102-10,-71 13,124-31,-5 0,-45 16,-122 17,42-12,-44 9,45-6,-21 8,0-1,75 0,-85 6,0-2,63-14,-63 9,1 2,62-1,-48 9,-6 1,0-3,106-14,11-14,-47 20,-84 8,49-8,36-2,-82 9,48-9,25-1,-78 10,41-8,-27 0,84-14,-61 15,-15 2,64 0,-97 5,0-1,-1-1,44-11,-43 7,0 3,0 0,42-2,-26 8,3 0,0-3,76-10,-62 4,0 3,0 3,64 5,-6 0,-86-5,51-9,-52 6,56-2,-83 7,39 1,1-2,75-12,-78 7,-1 2,68 1,-67 4,1-2,60-10,92-18,-148 24,1 2,62 3,-65 2,0-3,82-11,-87 7,1 1,-1 3,45 3,65-4,-65-9,-51 6,61-3,593 9,-668-1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4-19T11:50:44.241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1170,'1093'0,"-1066"-1,53-10,-52 6,51-3,1464 9,-1519 1,1 0,-1 2,43 12,-43-9,1-1,-1-2,47 4,-30-6,47 8,-47-5,51 2,1783-8,-1845-1,0-1,0-2,37-9,-37 6,2 2,59-5,117-3,-88 4,-77 8,0-2,65-15,-65 11,1 1,86-2,24-3,161-23,-220 26,102-4,-20 1,2-1,97-4,-32-3,5-8,-164 22,109 7,30-1,-123-11,-57 5,53-1,-89 7,79 1,122-16,-102 0,162-3,-223 16,0-3,62-12,-61 8,0 2,57-1,-58 7,0-2,0-2,67-16,-37 5,153-11,-198 24,0-2,33-10,-37 8,1 2,0 0,29-1,141-16,-172 19,0 0,-1-2,27-8,-26 5,0 2,50-5,-34 7,69-16,-74 12,0 2,68-4,-62 8,43-8,40-1,-86 10,0-1,44-9,-2-3,2 4,110 1,-158 8,58-10,-56 5,55-1,-37 4,104-18,-104 12,103-6,11 4,8-1,-133 11,50-9,-49 4,47 0,-50 6,1-2,-2-2,1-1,57-16,-77 16,0 1,0 2,47-1,3 1,-8-9,13-1,112-12,-33 1,85-2,-80 3,-98 11,118-3,-134 14,0-1,67-12,-71 8,-1 1,78 4,30-1,-67-10,-48 5,57-1,48-4,-5-1,2 14,113-4,-167-9,-50 5,61-1,-57 7,-7 1,1-1,0-2,58-10,-40 0,1 3,1 2,94 0,-101 7,-1-3,62-11,-49 8,0 2,93 6,-39 1,-91-3,11 0,0 0,0-2,55-11,-47 7,1 1,0 2,0 1,52 6,4-1,425-3,-500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4-19T11:51:23.151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18442 671,'109'-1,"120"3,-146 9,-50-6,44 2,144 5,35 1,-128-14,377 15,-268-8,-23-2,-74 19,-124-18,-32 2,-41 7,49-12,-51 12,29-5,-1-2,0-1,-50 3,23-6,-103 21,88-15,-1-2,-144-6,-42 2,175 7,49-4,-57 1,57-7,-43-1,-131 16,42-3,5 0,65-5,-110-5,173-2,1519 0,-1449 2,-1 2,1 1,-1 2,52 17,-81-23,-3 0,-1-1,1 0,0 1,-1-1,1 1,-1 0,1-1,-1 1,0 0,1 0,-1 0,0 0,1 0,-1 0,1 2,-2-3,1 1,-1-1,0 1,0-1,0 1,-1-1,1 1,0-1,0 1,0-1,0 1,0-1,-1 1,1-1,0 1,0-1,-1 1,1-1,0 0,-1 1,1-1,0 0,-1 1,1-1,0 0,-1 1,1-1,-1 0,1 0,-1 1,-54 21,43-19,-177 46,-114 25,191-49,-126 30,196-47,27-7,1 2,0 0,-25 9,39-12,0 0,0 0,0 0,0 0,0 0,0 0,0 0,1 0,-1 0,0 0,0 0,0 0,0 0,0 0,0 0,0 0,0 0,0 0,1 0,-1 0,0 0,0 0,0 0,0 0,0 0,0 0,0 0,0 0,0 0,0 1,0-1,0 0,0 0,1 0,-1 0,0 0,0 0,0 0,0 0,0 0,0 0,0 1,0-1,0 0,0 0,0 0,0 0,0 0,0 0,0 0,0 0,0 0,0 1,0-1,0 0,0 0,0 0,-1 0,1 0,0 0,0 0,17 3,20 0,1302-4,-1318 5,-28 5,-31 8,3-9,0-2,-71 4,4-1,-29 8,-309 49,236-44,138-18,-103 21,63-8,354-20,-122 5,491-2,-583 4,-27 2,-23 3,-232 57,179-57,-84 2,45-5,28 0,-921 44,706-38,-9-1,286-9,20 4,30 4,43-3,153-6,-106-3,1488 2,-1537 3,0 4,132 29,-204-36,1 0,-1 1,0-1,0 0,0 0,0 0,0 1,1-1,-1 0,0 1,0-1,0 1,0-1,0 1,0 0,0 0,0-1,-1 1,1 0,0 0,0 0,-1 0,1 0,1 1,-3-1,1 0,0 1,-1-1,1 0,-1 0,1 0,-1 0,1 0,-1 0,1-1,-1 1,0 0,0 0,0 0,1-1,-1 1,0 0,0-1,-2 2,-7 4,1-1,-1 0,-21 7,-194 39,37-11,-81 14,135-31,-301 46,317-53,-46 5,-168 30,212-35,84-12,-66 14,100-18,0 0,0 1,0-1,0 1,0 0,0 0,0 0,0 0,0 0,1 0,-1 0,0 0,1 1,-1-1,1 1,-1-1,1 1,-2 3,2-4,1 1,0-1,0 0,-1 1,1-1,0 1,0-1,1 1,-1-1,0 1,0-1,1 1,-1-1,0 0,1 1,0-1,-1 0,1 1,0-1,1 1,2 5,2-1,-1 0,1-1,0 1,0-1,0-1,1 1,7 4,11 1,-1 0,2-2,-1 0,1-2,38 5,8 2,494 66,-427-65,655 11,-222-17,-523-6,400 28,-6 33,-433-61,-6-2,-1 1,1-1,-1 1,0 0,1 0,-1 0,0 0,0 0,0 1,0 0,0-1,0 1,5 4,-8-5,0 0,0 0,0 0,-1-1,1 1,0 0,0 0,-1 0,1-1,0 1,-1 0,1 0,0-1,-1 1,1 0,-1-1,0 1,1 0,-1-1,1 1,-1-1,0 1,1-1,-1 1,0-1,0 0,1 1,-1-1,0 0,0 0,0 1,0-1,0 0,-32 11,-15-3,-67 5,1-2,-396 27,386-33,-102 7,-215 6,142-7,-16 1,234-14,-95 4,174-2,0 0,0 0,-1 0,1 1,0-1,0 1,0-1,0 1,0 0,0 0,0 0,-3 2,7 4,17-2,192 27,94 10,-241-35,63 14,-98-14,-1 1,0 1,-1 1,42 22,-66-31,0 1,0 0,0 0,0 0,0 0,-1 0,1 0,-1 1,1-1,-1 1,0 0,0 0,0-1,0 1,-1 0,1 1,-1-1,0 0,0 0,0 1,0-1,-1 0,1 1,-1-1,0 1,0-1,0 1,0-1,-1 1,1-1,-1 0,0 1,0-1,-2 5,-1 0,1-1,-1 0,-1-1,1 1,-1-1,0 0,-1 0,0 0,1-1,-2 0,1 0,0 0,-1-1,-9 4,-113 47,-3-6,-2-6,-142 27,-211 15,526-86,-1 2,67 10,63 2,-147-12,1 0,-1 1,0 2,0 0,-1 1,1 1,-1 1,21 10,-40-17,0 0,-1 1,1-1,0 0,0 1,-1-1,1 1,0-1,-1 1,1-1,0 1,-1 0,1-1,-1 1,1 0,-1-1,1 1,-1 0,1 0,-1-1,0 1,0 0,1 0,-1 0,0 0,0 0,0-1,0 1,0 0,0 0,0 0,0 0,0 0,0-1,-1 1,1 0,0 0,0 0,-1-1,1 1,-1 0,1 0,-1-1,1 1,-1 0,1-1,-1 1,0 0,1-1,-1 1,0-1,1 1,-1-1,0 0,-1 1,-52 29,43-25,-22 9,0-2,-1-1,-1-1,0-3,-37 5,-94 7,-71 15,167-23,47-6,1-2,-27 1,32-5,39-3,2-1,0 0,0 0,46-2,30-5,-70 7,1 1,39 0,-36 3,52-9,-43 5,0 1,0 2,49 4,68-3,-76-10,-48 6,57-3,334 9,-408 0,-1 1,31 7,31 3,-58-10,-1 1,0 1,35 11,-34-8,0-2,1 0,27 2,41 5,9 0,3 0,-72-7,49 2,-62-7,10-1,0 2,0 1,45 9,-49-6,1-1,34 0,-32-3,-1 1,26 6,-22-3,0-2,0 0,44-4,-67 1,-83-2,-102-15,12-3,127 14,-76 0,76 6,-77-11,-73-14,168 21,-31-6,0 2,-84-3,108 10,1-2,-27-5,25 3,-47-2,55 7,-8 0,0-1,1-1,-41-8,44 5,0 2,-1 1,-39 2,39 0,-1 0,0-2,-27-5,-53-6,73 10,-48-10,41 7,0 1,-1 2,1 2,-45 4,-10 0,-11-5,-118 5,214-2,1 1,-1 1,0 0,1 0,0 1,0 0,0 1,0 0,-15 11,25-16,-1 0,1 0,0 0,-1 1,1-1,0 0,-1 0,1 1,0-1,-1 0,1 0,0 1,0-1,-1 0,1 0,0 1,0-1,0 0,0 1,-1-1,1 0,0 1,0-1,0 1,0-1,0 0,0 1,0-1,0 0,0 1,0-1,0 0,0 1,0-1,0 1,0-1,0 0,1 1,-1-1,0 0,0 1,0-1,1 0,-1 1,21 7,28-5,1264-2,-600-3,-583 4,142-5,-270 3,0 0,1 0,-1-1,0 1,0-1,1 1,-1-1,0 0,0 0,0 0,0 0,0 0,0-1,3-2,-4 3,-1 0,1 0,0 0,0 0,-1 0,1 0,-1-1,1 1,-1 0,0 0,1-1,-1 1,0 0,0 0,0-1,0 1,0 0,0-1,0-1,-1 0,-1-1,1 0,0 1,-1-1,0 0,0 1,0 0,0-1,-1 1,1 0,-1 0,0 0,0 1,0-1,-3-2,-41-27,-2 1,-1 2,-87-36,44 27,45 17,-81-23,76 30,-1 2,0 3,0 2,-63 0,-324 8,497-24,-9 11,1 3,0 2,51-2,-19 2,106-17,-108 18,143 5,-94 4,633-3,-740 1,0 1,37 9,-12-2,-44-9,1 0,-1 1,0-1,1 0,-1 0,0 1,1-1,-1 1,0-1,0 1,1 0,-1-1,0 1,0 0,0 0,0 0,1 1,-2-2,1 1,-1 0,0-1,0 1,0 0,0-1,0 1,0-1,-1 1,1 0,0-1,0 1,0-1,0 1,-1-1,1 1,0 0,-1-1,1 1,0-1,-1 1,1-1,-1 0,1 1,-1-1,0 1,-53 34,26-18,10 0,16-14,-1 0,0 0,1 0,-1 0,0 0,-1-1,1 1,0-1,-1 0,1 0,-8 2,10-4,0 0,0-1,0 1,0-1,0 1,1-1,-1 1,0-1,0 0,0 1,0-1,1 0,-1 0,0 0,1 0,-1 1,1-1,-1 0,1 0,-1 0,1 0,0 0,-1 0,1 0,0 0,0 0,0 0,0-1,0 1,0-1,-2-41,2 37,2-500,0 488,0 0,0 1,2-1,0 1,8-19,11-53,-3-13,-10 59,6-73,-14-186,-4 153,1 118,-12-60,2 24,-12-42,16 83,1 0,2 0,-4-48,9 28,-1-1,-1-1,-11-73,4 60,3 0,2 0,7-64,-2 6,-2-498,0 610,0 4,0 0,-1 0,1 0,1 0,-1 0,0 0,1 0,0 0,-1 1,1-1,0 0,0 0,3-5,-3 8,-1 1,1-1,-1 0,1 0,-1 0,1 1,-1-1,1 0,-1 0,1 1,-1-1,0 0,1 1,-1-1,0 0,1 1,-1-1,0 1,1-1,-1 1,0-1,0 1,0-1,1 0,-1 1,0-1,0 1,0-1,0 1,0 0,0-1,0 1,0-1,0 1,0-1,0 1,4 28,-3-26,7 47,-1-12,3 72,-9-86,2-1,4 24,-2-23,2 47,-7-20,-1-5,3-1,11 75,6-12,22 92,-32-152,-1 0,-3 1,-1 0,-3-1,-5 51,1 12,3 530,1-624,1 1,8 32,2 30,-13 29,2 43,10-81,-6-49,-2 0,2 29,-6 449,2-483,1 1,7 32,4 31,-15 27,4 44,4-128,-5-21,0 0,0 0,0 0,0-1,0 1,0 0,-1 0,1 1,-1-1,0 0,0 0,0 0,-1 0,1 0,-1 0,-1 5,1-8,0 0,1 0,-1 1,0-1,0 0,0 0,0 0,0 0,0 0,0 0,0 0,0 0,1-1,-1 1,0 0,0 0,0-1,0 1,0 0,1-1,-1 1,0-1,0 0,1 1,-1-1,0 1,1-1,-1 0,0 1,1-1,-1 0,0-1,-19-25,14 19,-17-28,-22-45,39 67,0 0,1 0,1 0,0-1,1 0,1 1,-1-18,-9-56,7 63,1 0,0-26,5-33,1 47,-1 0,-2 0,-2 0,-1 1,-2-1,-15-53,12 60,1-1,-5-38,10 45,-1 0,-2 0,0 1,-19-46,-90-184,91 182,22 58,-2 0,0 1,0-1,-1 1,-1 0,-9-16,12 25,0 1,0-1,0 1,0 0,0 0,0 0,-1 0,1 0,-1 1,1-1,-1 1,1 0,-1 0,0 0,0 1,-6-1,-70 2,50 1,-201 18,224-19,-21 2,24-8,15-6,12-5,1 1,48-22,-16 9,-36 19,-13 6,1-1,-1 1,0-1,-1 0,1-1,7-6,-13 10,0 0,-1 1,1-1,0 0,-1 0,1 0,0-1,-1 1,0 0,1 0,-1 0,1 0,-1 0,0 0,0-1,0 1,0 0,0 0,0-2,0 1,-1 0,0 0,0 0,0 0,0 0,0 1,0-1,0 0,0 0,-1 1,1-1,-1 1,1-1,-4-1,-9-7,0 1,0 1,-19-8,-31-19,55 29,0 0,0 0,-1 1,1 0,-1 1,0 0,0 1,0 0,-1 1,1 0,-1 0,1 1,-1 0,-15 2,15-2,0 1,0 0,1 1,-1 0,0 1,1 0,-1 1,1 0,0 1,-1 0,-11 7,-29 16,35-19,0 0,1 2,-1 0,-15 13,27-18,-1-1,1 1,0 0,0 0,0 0,1 1,0 0,0-1,0 1,1 0,0 0,0 0,0 1,1-1,-1 12,1-14,0 8,0 0,0-1,1 1,1 0,3 22,-3-31,0-1,0 1,0 0,0-1,1 1,-1-1,1 1,0-1,-1 0,1 0,0 0,0 0,0 0,1 0,-1 0,0-1,1 1,-1-1,1 0,-1 1,1-1,0 0,-1-1,1 1,0 0,0-1,0 0,0 1,3-1,154-2,-54-1,-93 2,0 0,0-1,0-1,-1 0,1 0,-1-2,1 1,-1-2,11-6,-1 0,-1-2,0 0,33-31,-44 35,-1-1,0-1,0 1,-1-1,-1-1,0 0,0 0,-2 0,1 0,-2-1,0 0,0 0,1-22,1-19,-3 0,-5-68,0 38,3 47,0 21,-1 0,0 1,-1-1,-1 1,-5-25,5 36,1 1,-1 0,0 0,0 0,0 0,0 1,-1-1,0 0,1 1,-1 0,-1 0,1 0,0 0,-1 0,1 1,-1-1,0 1,0 0,0 0,0 0,0 1,0-1,-1 1,1 0,-7 0,-31-3,0 2,-65 4,14 1,86-2,0 0,0 0,0 0,0 1,0 0,1 0,-1 1,1 0,0 0,-1 0,1 1,1 0,-1 0,0 1,1-1,0 1,0 0,1 1,-1-1,-4 10,4-8,0 0,1 1,0 0,1 0,0 0,0 0,1 0,0 1,0-1,1 1,0 0,0-1,1 1,0 0,1-1,2 14,-2-16,1-1,0 0,1 0,-1 0,1-1,0 1,0 0,0-1,0 0,1 0,0 0,0 0,6 4,6 4,1-2,25 13,11 7,-44-25,0-1,1 1,-1-2,1 1,0-1,0-1,0 1,0-2,13 1,3 0,1-2,36-5,-53 3,0-1,0 0,-1 0,1-1,-1 0,0-1,0 0,0 0,15-14,-4 2,0-1,28-33,-25 21,30-54,-35 55,-14 23,-1-1,0 0,0-1,-1 1,0 0,0-1,0 0,-1 1,0-1,-1 0,0 0,0 1,-2-13,-3-7,0 0,-15-38,7 25,2-11,2 0,2-1,2 1,5-99,0 87,-2 33,-1 1,-1 0,-14-44,-3-27,-3 13,16 64,2 0,-5-26,10 42,0 0,1 0,0 0,0 0,1 0,-1 0,1 0,1 0,0 0,0 0,3-8,-3 12,0 0,0 0,0 1,0-1,1 1,-1 0,1-1,-1 1,1 0,0 1,0-1,0 0,0 1,0-1,0 1,0 0,4-1,26-13,-34 15,1 0,0-1,0 1,0 0,0-1,-1 1,1 0,0 0,0-1,0 1,-1 0,1 0,0-1,0 1,-1 0,1 0,0 0,-1-1,1 1,0 0,-1 0,1 0,0 0,-1 0,1 0,0 0,-1 0,1 0,0 0,-1 0,1 0,0 0,-1 0,1 0,0 0,-1 0,1 0,0 0,-1 1,1-1,0 0,-1 0,-21 1,6 5,0 0,1 1,0 1,-19 12,19-10,-2-1,1-1,-21 8,28-13,-6 1,1 1,0 1,0 0,0 1,-20 13,25-14,0-1,0 0,0-1,-1 0,1-1,-1 0,-17 3,-72 5,-57-12,-44 2,130 11,48-8,0 0,-30 0,-23-5,39-1,-1 2,1 2,0 1,-39 9,19-1,0-1,-87 3,-117-13,120-1,134 0,0 1,0-1,0 0,1-1,-1 0,0 1,-6-4,11 4,0 1,0 0,1-1,-1 1,0 0,0-1,0 1,0-1,0 0,1 1,-1-1,0 1,1-1,-1 0,0 0,1 1,-1-1,1 0,-1 0,1 0,-1 0,1 0,0 0,-1 0,1 1,0-1,0 0,0 0,0 0,0 0,0 0,0 0,0 0,0 0,0 0,0 0,1 0,-1 0,0 0,1 0,-1 0,1 0,-1 1,1-1,-1 0,1 0,-1 0,1 1,0-1,0 0,-1 1,2-1,1-2,1 1,-1-1,1 1,0 0,-1 1,1-1,0 1,0-1,0 1,0 0,0 1,0-1,6 1,61 0,-46 2,41 0,155-3,-184-4,51-13,-59 10,0 2,0 1,44-1,-50 5,1-2,24-5,-24 4,46-3,454 8,-513-2,0-1,0 0,-1 0,1-1,0-1,-1 1,0-2,1 0,-2 0,1 0,-1-1,0-1,0 0,9-9,25-16,-35 25,-12 6,-15 12,-32 49,26-29,-2-1,-32 28,42-41,0 1,2 1,0 0,1 2,-14 24,-8 12,-58 95,20-41,16-28,3 3,-72 156,85-150,-4-3,-81 120,85-155,-2-3,-79 74,-115 75,234-196,-57 49,-61 70,77-75,30-30,1 0,1 1,-16 31,2-5,19-32,0 0,1 1,1-1,0 1,1 1,-6 23,10-35,1 1,-1 0,1-1,-1 1,1 0,0 0,1 0,-1-1,0 1,1 0,0-1,0 1,0 0,1-1,-1 1,1-1,0 0,0 1,0-1,0 0,0 0,1 0,-1-1,1 1,0 0,0-1,0 0,0 0,0 0,1 0,4 2,83 35,121 36,-115-51,63 20,-147-39,206 82,-186-74,-26-12,-1 1,0 0,0 1,0-1,-1 1,1 0,0 0,-1 1,0 0,0 0,0 0,4 5,-8-8,-1 0,0 0,1-1,-1 1,0 0,0-1,1 1,-1 0,0 0,0-1,0 1,0 0,0 0,0-1,0 1,0 0,-1 0,1-1,0 1,0 0,0 0,-1-1,1 1,0 0,-1-1,1 1,-1 0,1-1,-1 1,1-1,-1 1,1-1,-1 1,0-1,1 1,-1-1,0 0,1 1,-1-1,0 0,1 0,-1 1,0-1,0 0,0 0,-43 13,38-12,-173 28,60-12,2 0,-121 1,-120-14,236-5,94 0,-51-10,51 6,-49-2,43 5,1-1,-35-8,55 9,-43-4,0 2,-96 6,42 1,-559-3,635-2,-50-8,50 4,-48-1,52 6,-46-10,-27 0,-823 8,449 6,-4062-3,4373-12,-2 0,-1420 13,1562-3,-1 0,-26-7,26 4,-51-2,-542 7,581-1,-49-10,48 6,-52-2,38 8,8 0,0-2,0-1,-50-10,59 6,0 2,0 2,-57 4,-53-3,146 2,0-1,0 0,-1 0,1 0,0 0,0 0,0 0,0-1,-1 1,1 0,0-1,0 1,0 0,0-1,0 1,0-1,0 0,0 1,0-1,0 0,0 0,0 0,0 1,-1-3,3 2,-1 0,0 0,1-1,-1 1,1 0,-1 0,1 0,0 0,-1 0,1 0,0 1,0-1,-1 0,1 0,0 0,0 1,0-1,0 0,2 0,6-5,1 1,0 0,0 0,12-3,29-2,83-6,-90 12,27-4,251-14,2334 24,-2638-4,0 1,31-8,30-3,105-3,-68 4,-12 2,106-4,1037 14,-1203-4,1-1,58-14,-58 9,1 2,48-1,-37 5,72-12,-69 9,-57 2,-10 0,-13-2,-106-11,-1 6,-159 6,9-8,130 3,-165-9,-355-11,-1054 31,1743-2,-1-2,0-1,0 0,34-13,23-4,64-13,111-19,422-45,357 7,1583 38,-1212 53,-1371-2,53-9,-53 6,50-2,126-6,15-12,-123 16,194 6,-137 6,50-3,-263 3,-103 19,-17 2,-527 0,275-13,69 0,-176 1,-122 1,-587 5,275 49,871-58,39-4,-63 13,121-18,0-1,1 1,-1 0,0 1,0-1,0 0,0 0,0 0,1 0,-1 1,0-1,0 0,0 1,1-1,-1 0,0 1,1-1,-1 1,0 0,1-1,-1 1,0-1,1 1,-1 0,1-1,-1 1,1 0,0 0,-1-1,1 1,0 0,-1 0,1 0,0 0,0-1,0 1,0 0,0 0,0 1,1-1,-1 1,1-1,0 1,1-1,-1 0,0 1,0-1,0 0,1 0,-1 0,1 0,-1 0,1 0,-1-1,1 1,-1 0,1-1,0 1,2 0,31 4,1-1,0-1,0-2,46-4,-2 0,3400 0,-1788 5,-1764 21,-41 6,-138 18,70-22,-176 17,-16-11,-191 9,204-30,-473 5,661-16,-521 16,282-6,513 13,299-17,-216-8,3125 3,-2813-13,-16 1,-221 0,49 1,-938 9,302 5,-308 34,184-3,-438-10,630-24,394-2,0-5,228-41,239-52,-206 39,235-23,-458 65,643-42,-751 58,77-13,-125 13,-63 6,-62-4,24-1,-625 49,195-10,171-16,-139-7,482-15,0 1,0 0,0 0,1 0,-1 0,0 0,0 0,0 0,0 0,0 0,0 0,0 0,0 0,0 0,0 0,0 0,1 0,-1 0,0 0,0-1,0 1,0 0,0 0,0 0,0 0,0 0,0 0,0 0,0 0,0 0,0-1,0 1,0 0,0 0,0 0,0 0,0 0,0 0,0 0,0 0,0 0,0-1,0 1,0 0,0 0,0 0,0 0,-1 0,1 0,0 0,18-9,22-7,134-40,291-53,-343 85,294-44,-330 60,207-8,-418 15,0 7,-186 30,-255 47,93-18,346-49,67-10,-86-1,176-6,1 0,-1-2,39-9,102-31,-31 7,-48 14,-35 7,1 2,0 3,106-4,-120 12,47-7,26-2,-206 57,-40 16,18-7,-166 56,220-90,2 1,1 4,-78 47,129-71,0 0,1 0,-1 0,0 0,0 1,1-1,0 1,-1-1,1 1,0 0,0 0,1 0,-1 0,0 0,1 1,0-1,0 0,0 1,0-1,0 0,1 1,0-1,0 1,0 6,1-5,0 0,0-1,0 1,0-1,1 0,0 1,0-1,0 0,1 0,-1 0,1 0,0 0,0-1,0 1,1-1,-1 0,8 6,31 16,1-1,87 34,99 18,173 27,-266-72,198 41,-216-38,-84-22,1-2,0-1,1-2,-1-1,46 1,-57-6,-1 1,0 1,1 2,26 8,25 4,-52-14,1-1,43-2,-53-1,0 0,0 1,0 0,0 1,-1 1,1 0,0 1,-1 0,1 1,-1 0,18 10,22 12,-39-20,1 1,-1 1,15 10,-28-17,0 0,-1 0,1-1,0 1,0 0,0 0,-1 0,1 0,0 0,-1 0,1 0,-1 0,0 0,1 0,-1 0,0 0,1 0,-1 1,0-1,0 0,0 0,0 0,0 0,0 1,0-1,-1 0,1 0,0 0,0 0,-1 0,1 0,-1 0,1 0,-1 0,0 0,1 0,-1 0,0 0,0 0,1 0,-1-1,0 1,0 0,0-1,0 1,-1 0,-9 8,-1-2,1 1,-16 7,10-6,-64 27,65-30,0 1,1 0,-1 1,-26 18,26-15,-2-2,1 0,-1 0,-1-2,0 0,-30 6,-18 8,-86 24,94-30,189-14,278-1,-405 0,1 0,-1 0,0 1,1-1,-1 1,0 0,1 0,-1 0,0 0,0 1,0-1,0 1,0 0,0-1,0 2,-1-1,1 0,-1 0,5 6,-6-6,1 0,-1 1,0-1,0 1,0-1,-1 0,1 1,0-1,-1 1,0 0,0-1,0 1,0-1,0 1,0-1,0 1,-1 0,0-1,1 1,-1-1,0 0,0 1,0-1,0 0,-1 1,1-1,-3 3,-9 11,-1-2,0 1,-1-2,-1 0,0-1,-1 0,-27 14,36-23,1 0,-1 0,0-1,0 0,0 0,0-1,-1 0,1 0,-17-2,-2-2,-45-10,22 2,34 8,0-2,-26-10,30 10,0 1,0 0,-1 0,1 1,-19-2,-7 3,-3 1,-47-9,43 4,-2 2,-88 5,-41-2,106-11,49 8,0 0,-33-1,-2111 4,1030 3,1107-3,-51-10,50 6,-49-2,-995 7,485 1,560 0,-52 10,51-6,-48 2,39-6,1 0,-54 11,59-8,0 0,-47-3,47-1,0 1,-48 8,-133 24,159-27,-91-4,97-4,0 3,-83 11,88-6,1-3,-1-1,-48-4,-70 3,-5 24,97-16,28-3,-63 2,-1-10,-121 4,155 9,50-6,0-2,-32 2,-1720-4,909-3,884 1,0-2,-1 0,1-1,-1-1,36-14,-33 10,1 2,0 0,43-6,78-12,-50 4,-70 13,1 2,0 1,43-2,-32 3,-1 0,49-14,-72 16,129-19,-101 17,1-2,60-16,-80 17,1 0,39-2,20-4,-53 6,0 2,55 0,-56 3,0-1,1-1,36-8,14-1,-63 10,0-1,0 0,0-1,0-1,27-10,13-3,-46 15,1 0,-1-1,-1 0,1-1,0 1,9-7,-18 10,1 0,-1 0,0 0,1 0,-1 0,0 0,0-1,1 1,-1 0,0 0,1 0,-1-1,0 1,0 0,1 0,-1-1,0 1,0 0,0 0,1-1,-1 1,0 0,0-1,0 1,0 0,0 0,0-1,0 1,0 0,0-1,0 1,0 0,0-1,0 1,0 0,0-1,0 1,0 0,0-1,0 1,0 0,0-1,0 1,-1 0,1-1,0 1,0 0,-1-1,-20-6,-27 2,44 5,-39 0,-84-12,33-3,-1 4,-135 3,48-6,83 4,-2 0,-130-4,-447 15,3720-1,-2997 2,-1 2,59 14,-59-9,1-2,58 1,1090-9,-1143-1,54-10,-30 3,116-25,-133 21,-1 3,95-5,41 17,121-4,-206-9,62-2,-100 10,101-18,-103 10,109-2,2282 15,-1331-3,-1087-1,48-8,-47 4,44 0,-83 6,69 0,101-14,-81 5,-1 4,100 7,-48 1,167-3,-667-3,-382 6,535 9,-89 1,-43-2,-3 1,-1117-13,1163 14,7-1,-1413-13,1494-11,4-1,159 13,-269-13,151 2,-179 10,142 4,-5608-3,5769-2,-52-9,52 6,-55-2,61 5,0 0,-38-9,53 9,-68-4,71 7,-1-1,1-1,-1 0,1-1,-1 0,1-1,0-1,-25-10,38 14,-1 0,1 0,0 0,-1 0,1 0,-1-1,1 1,0 0,-1 0,1 0,0-1,0 1,-1 0,1 0,0-1,0 1,-1 0,1 0,0-1,0 1,0 0,-1-1,1 1,0-1,0 1,0 0,0-1,0 1,0 0,0-1,0 1,0-1,0 1,0 0,0-1,0 1,0 0,0-1,0 1,0 0,0-1,1 1,-1-1,0 1,21-13,27-2,63 0,125-1,116 17,-140 1,1492-2,-1866 2,-182-4,199-10,-63-1,128 9,-86-15,-56-4,-133-13,230 19,-165-2,-329 20,582-3,-47-8,47 4,-46-1,40 7,-1 1,0-3,-72-10,27-3,-157-6,-94 21,142 3,40-16,-2 0,-381 14,519-2,0-1,-29-7,29 5,-1 0,-26 0,-29 3,-106-16,111 10,1 4,-84 5,29 1,-936-3,1152 22,-4-11,-32-4,73 1,-86-8,-1 1,73 12,-71-7,0-3,0-1,54-4,66 3,-131 4,-1 0,31 11,35 6,-49-14,-12-2,0-1,41 0,-43-4,54 10,-53-6,54 2,-20-6,104 15,-96-9,151-6,-100-4,349 3,-458 1,1 1,32 7,31 4,-46-12,-7-1,0 1,0 2,29 5,-27 0,11 0,-1 3,70 27,-75-24,73 17,-70-21,106 37,166 26,-202-51,-75-16,45 1,24 4,-59-6,0-1,0-2,45-5,74 5,-91 9,-49-7,0 0,29 0,71-6,90 4,-128 9,-48-6,57 3,-45-9,-15 0,0 1,-1 1,1 2,35 8,-43-6,47 3,21 3,-67-6,0-2,38 1,-38-4,-1 2,45 8,32 4,-24-4,-70-8,0-1,0 0,0 0,0 1,0 1,-1-1,1 1,-1 0,0 1,12 8,-5-4,0 0,1 0,30 10,-27-11,-1 0,29 17,-1 1,0-2,2-1,0-3,59 16,-35-19,-48-11,0 0,30 11,-53-16,1 0,-1 0,0 0,0 0,1 0,-1 0,0 0,0 0,1 0,-1 0,0 0,0 0,1 0,-1 0,0 0,0 1,1-1,-1 0,0 0,0 0,1 0,-1 0,0 1,0-1,0 0,1 0,-1 0,0 0,0 1,0-1,0 0,0 0,1 1,-1-1,0 0,0 0,0 1,0-1,0 0,0 0,0 1,0-1,0 0,0 0,0 1,0-1,0 0,0 0,0 1,0-1,-1 1,-16 3,-27-2,32-2,-22 1,0-2,0-1,-60-12,71 10,0 1,0 1,-27 0,33 2,-1 0,1-1,-1-1,1-1,0 0,-33-12,16 3,0 2,-69-13,26 7,40 8,13 3,1-1,-31-11,6 0,0 3,-1 2,0 2,-83-5,118 13,2-1,-1 0,0-1,-16-7,18 6,-1 1,1 0,-1 1,0 0,-17-2,-6 4,9 0,0-1,-39-8,40 6,-1 0,-42 0,42 4,0-2,-40-7,32 3,0 2,0 1,-44 2,42 2,-1-2,-57-9,1-2,67 10,0-1,0-2,-37-10,44 10,0 0,-1 2,1 0,-1 1,-21 1,-13-2,-12-8,-12 0,-12-1,65 7,-49-2,27 4,0-2,-57-13,-31-4,67 11,-30-1,-5 0,71 7,-47-2,52 7,0-1,0-1,-44-9,-95-13,133 19,0 1,-1 2,0 1,-33 4,21-1,-53-4,28-10,50 8,0 0,-32-1,-208 6,240-1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4-19T11:56:03.944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0,'2'28,"2"1,0-1,2 0,1-1,11 28,7 29,-19-65,1-1,15 32,-14-35,0 1,-2 0,0 0,5 23,-8-19,1 0,1 0,1 0,1-1,1 0,0 0,20 31,-15-28,0 1,10 28,21 39,-37-78,-1 0,0 1,4 15,-6-17,0 0,0 0,1-1,0 1,10 13,24 38,-31-47,0-1,2 0,17 22,-10-18,-9-8,0-1,1-1,0 0,0 0,0 0,1-1,0-1,16 8,52 26,-50-24,1-2,40 15,-52-25,1-1,0 0,0-1,35-1,-31-1,0 1,-1 1,24 4,7 5,0-2,1-2,83-1,1030-6,-1145 1,1 1,27 7,-27-5,0 0,27 0,60-6,85 3,-125 11,-48-8,0 0,31 0,555-4,-588-2,0 0,36-9,-8 2,38-14,-67 17,0 1,1 0,-1 2,32-3,41-5,-67 6,48-2,-39 7,-4 1,-1-2,1-1,49-9,-40 4,1 3,0 1,1 1,50 6,4-2,1350-2,-1426 1,-1 1,32 8,30 2,-30-12,-21 0,0 1,0 1,35 8,-22-4,0-1,0-2,0-2,42-4,10 0,-73 3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4-19T11:56:17.327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6741 1227,'-7'-2,"0"1,1-1,-1 0,0-1,-7-3,-8-3,0 3,0 1,-1 1,1 1,-31 0,8 0,-73-18,74 13,12 2,0 2,-45-2,14 7,9 1,0-3,-102-14,122 10,0 2,-48 1,51 2,0-1,0-1,-39-8,47 5,-1 2,-33-1,40 4,-1-1,1 0,0-2,0 0,0-1,-21-7,19 4,-1 1,0 1,-37-4,40 7,-1 0,1-2,0 0,0-1,1 0,-19-10,-210-99,211 101,-1 2,0 1,-63-10,-51-13,100 19,-79-10,-35 2,100 11,40 6,1 2,-33-2,6 4,-95-15,59 9,60 6,0-2,-30-5,12 1,1 2,-1 2,-1 2,-46 5,-12-2,68-1,2 0,-1-2,0-1,-54-10,61 7,0 2,0 0,-34 2,34 2,0-2,0-1,-37-8,38 5,-46-2,-19-4,57 3,-90-24,-48-22,-20-11,149 52,-1 2,-52-7,-37-9,-37-6,26 14,103 10,19 5,1 0,0-2,-26-10,6 0,-57-14,56 18,-60-24,74 26,0 1,0 1,-1 2,-32-4,32 6,1-1,0-1,1-1,-44-18,46 16,0 1,0 1,0 2,-31-4,51 9,-140-19,65 9,62 9,0-1,0 0,1-2,-1 1,-19-9,32 10,0 0,0 1,-1-1,1 1,-1 0,1 0,-1 0,1 0,-1 1,1 0,-1 0,1 0,-6 1,8 0,0 0,0 0,0 1,0-1,1 1,-1-1,0 1,0 0,1-1,-1 1,1 0,0 0,0 0,-1 0,1 0,1 0,-1 1,0-1,0 0,1 0,-1 1,1-1,0 0,0 1,0-1,0 5,-2 45,8 87,-5-127,2 0,0-1,0 1,1-1,1 0,0 0,0 0,1-1,0 0,1 0,0 0,1-1,0 0,0-1,1 1,0-2,10 8,8 1,1-1,1-1,0-2,1-1,36 9,149 50,-207-68,56 17,69 10,-16-6,22 2,-77-15,-38-6,0 0,30 0,1368-5,-1395 2,51 10,-50-6,49 3,-28-7,93 15,-72-4,1-4,86 1,-128-9,71-1,-69 4,-28 0,-11 1,-24 3,0-2,-1-1,1-1,-1-2,-59-5,2 1,-1331 3,1392-1,1-2,-32-7,14 1,-7-1,30 5,0 1,-41-1,-34 7,-84-4,181 2,0 1,0-1,0 0,0 0,0 0,0 0,0 0,0 0,0-1,0 1,0 0,0 0,0-1,0 1,0-1,0 1,0-1,0 1,0-1,0 1,1-1,-1 0,0 0,0 1,1-1,-1 0,0 0,1 0,-1 0,1 0,-1 1,1-1,-1-2,2 2,0-1,-1 1,1-1,0 1,0-1,0 1,0 0,0 0,0-1,0 1,1 0,-1 0,0 0,1 0,-1 0,1 0,-1 1,1-1,-1 0,3 0,207-101,-198 96,0-1,0-1,16-14,30-17,191-108,-241 142,0 1,0 0,0 1,1 0,-1 1,1 0,0 0,0 1,0 0,0 1,17 1,-12 0,0-2,1 1,28-7,-1-1,0 3,0 1,0 2,68 5,-11 0,-79-1,0 0,0 2,0 1,0 0,-1 2,22 10,27 7,-46-15,0 0,0 2,22 13,-27-13,0-1,1-1,0 0,0-2,25 7,190 32,-124-34,-9-2,-65-5,0-2,39-2,-44-1,0 1,0 1,41 9,91 13,23-1,-9 0,-75-6,63 13,-127-21,-26-7,-1 0,0 1,0 0,0 1,-1 0,11 6,2 0,0-1,0-1,1-2,-1 0,28 3,-4 0,118 45,-51-29,-65-17,-16-2,0-2,39 1,-49-4,1 1,-1 2,0 0,24 8,-24-5,0-2,0 0,47 2,-28-5,47 7,38 3,-108-11,0 1,25 6,36 4,-59-10,0 1,0 0,39 14,27 5,-5-6,97 34,-149-41,51 9,-30-8,-30-6,-1 0,29 1,-22-3,46 9,-11 0,-39-7,-1 2,1 0,26 12,-6-2,4-3,78 12,-88-20,-10-1,-1 1,0 0,31 12,-32-10,0-2,0-1,1-1,-1-1,1-1,0-1,28-4,25 1,-59 3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4-19T11:56:29.031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620 492,'-7'-1,"-1"-1,0 1,1-1,-1-1,1 1,-10-6,-11-3,-5-2,1-1,0-2,-30-20,7 4,17 10,13 7,-1 2,-38-16,58 27,-13-6,20 5,13 2,-5 1,1 0,-1 0,0 0,1-1,-1 0,0-1,15-4,-21 4,0 0,0 0,0 0,0 0,0 0,0-1,-1 1,1-1,-1 0,1 0,-1 0,0 0,0 0,0 0,-1 0,1-1,-1 1,0-1,0 1,1-7,1-9,0 6,-3 27,1-4,0-1,0 1,1 0,0-1,1 0,0 0,0 0,1 0,0 0,1 0,0-1,0 0,1 0,11 12,-6-5,-3-2,-1-1,-1 1,0 1,-1-1,0 1,-1 0,3 23,-3-17,1-1,0-1,9 22,-6-30,-1 0,1 0,1 0,-1-1,17 13,-11-9,11 9,33 36,-51-51,-1 0,2-1,-1 0,11 7,-11-8,0-1,-1 1,0 1,0-1,0 1,9 12,63 66,-52-52,1-1,57 52,-51-53,57 68,-84-91,22 30,46 47,-61-68,-13-15,0-1,0 0,0 0,0 0,0 0,0 0,0 0,0 1,0-1,0 0,0 0,0 0,0 0,0 0,0 0,0 1,0-1,0 0,0 0,0 0,0 0,0 0,0 1,0-1,0 0,0 0,0 0,0 0,0 0,0 0,0 1,0-1,0 0,-1 0,1 0,0 0,0 0,0 0,0 0,0 0,0 0,0 0,-1 0,1 1,0-1,0 0,0 0,0 0,0 0,-1 0,1 0,0 0,0 0,0 0,-3-1,1 0,0 0,0 0,-1 0,1 0,0 0,0 0,0-1,0 1,0-1,0 0,-2-3,-11-12,1-1,-13-24,-24-31,32 49,1-2,-17-32,-12-17,23 37,16 25,-1-1,-20-23,23 30,1 0,0-1,1 1,-1-1,-5-14,-14-24,19 39,-13-21,-2 1,0 0,-2 2,-39-35,-7-1,39 33,-39-27,42 37,2-2,-39-38,30 21,0-1,-44-70,69 97,-1 0,0 1,-1 0,0 0,-17-12,-12-11,34 28,0 0,-1 0,0 1,0 0,0 0,-1 0,1 1,-1 0,0 0,0 1,0 0,0 0,-7-1,120 4,35 2,-129-1,0 2,0-1,0 1,-1 1,0 0,0 1,0 0,-1 1,12 8,44 26,-49-34,119 49,-117-49,0-2,1-1,-1 0,1-2,28 1,839-4,-868 3,-1 1,0 1,0 1,-1 0,1 1,-1 1,0 1,23 15,32 11,67 36,-65-33,-62-30,0 0,1 0,0-1,0-1,0 0,1 0,0-2,0 0,0 0,15 0,-3-1,-1 1,1 1,32 10,-30-7,0-1,39 3,-53-7,0 0,-1 1,1 1,-1 0,22 10,25 8,182 36,-213-53,-1-2,0 0,1-2,45-4,-33 1,47 4,-19 9,-48-7,1-1,29 2,-6-2,1 2,62 14,-4 0,-90-16,1 1,-1 0,18 8,-21-7,1-1,0 0,0-1,0 0,17 2,57 6,15 1,-87-11,1 1,-1 1,0 0,0 1,0 0,-1 1,16 8,32 11,5-7,-50-14,-1 1,1 0,-1 1,0 1,-1 0,1 1,26 17,-29-16,1 0,0-1,15 6,12 8,-16-10,1 0,0-1,27 6,25 10,-77-26,0 0,0 1,0-1,0 0,-1 0,1 0,0 0,0 0,0 0,0 0,0 1,0-1,0 0,0 0,0 0,0 0,-1 1,1-1,0 0,0 0,0 0,0 0,0 1,0-1,0 0,0 0,0 0,0 0,0 1,1-1,-1 0,0 0,0 0,0 0,0 1,0-1,0 0,0 0,0 0,0 0,0 0,1 0,-1 1,0-1,0 0,0 0,0 0,0 0,1 0,-1 0,0 0,0 0,0 0,0 0,1 0,-1 0,0 0,0 0,0 0,0 0,1 0,-1 0,-24 5,-32-3,-1046-3,1080 2,1 1,-29 7,28-5,0 0,-26 0,-89-5,137 1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6F91787-9872-671C-95FF-4BFEA5B306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78E3AEB5-A8A2-09FB-34B9-95DE67D4AF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7F98750-466B-A492-41C8-D95114CF98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6B889-1131-48AE-AD2A-8D3ED53D160F}" type="datetimeFigureOut">
              <a:rPr lang="de-DE" smtClean="0"/>
              <a:t>26.04.2023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D923826-34BE-BC36-9978-4F9462B37D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CFFBB76-9368-0C17-C0BD-1E078E56F9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BC994-E073-47D8-87A2-ACB4130210A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657205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7F6B8E1-1EAD-A4C0-3317-063AD2335F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B3E56E98-66D3-DAE2-D868-608F3F2CBB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DEF4F23-0BB1-EA27-F760-FBAAC09B68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6B889-1131-48AE-AD2A-8D3ED53D160F}" type="datetimeFigureOut">
              <a:rPr lang="de-DE" smtClean="0"/>
              <a:t>26.04.2023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7370E11-B148-7D30-305C-B15D1C0717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BA3DC47-F4A9-4050-3480-9DB3200525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BC994-E073-47D8-87A2-ACB4130210A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462666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4CF3CA92-62FB-1F1F-1F46-33F073FBD9A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C1A4CE23-7B9B-E125-D9A2-386E4A5168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05D9C96-3081-5BB8-20F4-9F8FEE52F5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6B889-1131-48AE-AD2A-8D3ED53D160F}" type="datetimeFigureOut">
              <a:rPr lang="de-DE" smtClean="0"/>
              <a:t>26.04.2023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10B52CB-D679-D35D-1445-438BDF331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2E2D51B-9C07-338E-AE86-7AF89CF860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BC994-E073-47D8-87A2-ACB4130210A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446017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ED467B0-114B-4327-632E-FF79A25706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389E8E8-F221-B767-FD8E-6607761B80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48C228B-CD92-F672-6417-88CD0FE35C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6B889-1131-48AE-AD2A-8D3ED53D160F}" type="datetimeFigureOut">
              <a:rPr lang="de-DE" smtClean="0"/>
              <a:t>26.04.2023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ED69BB0-D0E9-AE98-7299-F1DD656326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7758C40-FDBA-45AD-7137-09ABB5482C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BC994-E073-47D8-87A2-ACB4130210A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818279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FF7AF02-C2C0-41A2-AD7F-E6C36358DE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9D923E8-31F0-A6C0-B54A-3160315B64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C27C01A-F70E-7277-B6AD-2C181331DD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6B889-1131-48AE-AD2A-8D3ED53D160F}" type="datetimeFigureOut">
              <a:rPr lang="de-DE" smtClean="0"/>
              <a:t>26.04.2023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BDE53C6-9EDD-41A9-2242-1F516795AC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9CDFB01-0E8F-8A0F-6615-79EDC0B8F6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BC994-E073-47D8-87A2-ACB4130210A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524190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DD83109-FD17-5656-E424-D889E19F3C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7E7FB9E-7C88-C5E5-EF0C-61FC906E473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DD22BC04-7CFD-F04D-9399-59FB8DAEDA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09E125D0-AE04-C560-69B7-60020C4393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6B889-1131-48AE-AD2A-8D3ED53D160F}" type="datetimeFigureOut">
              <a:rPr lang="de-DE" smtClean="0"/>
              <a:t>26.04.2023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DA6049EF-B355-7697-FA8C-28E2618293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DB1CF1F3-2900-F82D-0641-78B284D103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BC994-E073-47D8-87A2-ACB4130210A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183017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02EBE8B-8212-8150-C14D-8F0945A93A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7D270B4-D585-52AE-54C1-2326890E38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F2CCDEE6-C621-D509-2D3A-EEA9E6AD29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D4DA18F6-7E3A-58EC-073D-FF9D5625EB8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948C6C20-B2F4-1642-C241-2E5739D5C1A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1A0731A7-DD4B-90E3-965D-02E904B8D1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6B889-1131-48AE-AD2A-8D3ED53D160F}" type="datetimeFigureOut">
              <a:rPr lang="de-DE" smtClean="0"/>
              <a:t>26.04.2023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975DBFA3-5D04-E8A4-871F-7B9E85DDB7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EFB3FC72-9151-71D3-772F-19738065C8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BC994-E073-47D8-87A2-ACB4130210A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79662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9307FFE-2219-B7F4-3B83-F0999F57AC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7C70E46-2164-96F1-C5E2-FB0B445842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6B889-1131-48AE-AD2A-8D3ED53D160F}" type="datetimeFigureOut">
              <a:rPr lang="de-DE" smtClean="0"/>
              <a:t>26.04.2023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9A97F3BC-FB80-7106-0D17-2ECE190FF6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81D59582-8209-7F2D-BE05-CB2764576D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BC994-E073-47D8-87A2-ACB4130210A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718068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A0758435-256E-F52D-7892-E6B8942F9D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6B889-1131-48AE-AD2A-8D3ED53D160F}" type="datetimeFigureOut">
              <a:rPr lang="de-DE" smtClean="0"/>
              <a:t>26.04.2023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29BA354A-E52B-250B-BF21-8B8F01F715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55F1D59-074E-47D6-F01A-04AC07391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BC994-E073-47D8-87A2-ACB4130210A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374389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98EAE69-369A-8263-172F-1DDF71DE6B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1381E2F-4CAB-509A-BCE7-9EEDDDC1D8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08FF777F-9E14-F893-7C5F-6B51599992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689065E7-C766-8BD4-340D-EF226FFB59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6B889-1131-48AE-AD2A-8D3ED53D160F}" type="datetimeFigureOut">
              <a:rPr lang="de-DE" smtClean="0"/>
              <a:t>26.04.2023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2B877EAE-DEE6-7A13-0166-523E771AAE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C8003BF7-554C-19DF-1A6B-D476D4ED6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BC994-E073-47D8-87A2-ACB4130210A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066025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A9784C9-8D9E-EE9D-2D63-BF38C2C49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82970ADE-F084-7F90-C366-9CA192E02D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798A3452-F011-8C50-5E8B-8687180D1C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4058ECD4-0A83-D236-5B02-AEE127056C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6B889-1131-48AE-AD2A-8D3ED53D160F}" type="datetimeFigureOut">
              <a:rPr lang="de-DE" smtClean="0"/>
              <a:t>26.04.2023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EF7B1C1C-2F54-FE5B-4681-92F16A076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C54FF470-137F-30C7-6626-7E741B267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BC994-E073-47D8-87A2-ACB4130210A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98040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574F4231-5FC5-5675-67AD-44E1DD2B02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0D67D68-7549-8B8E-EFBE-F7DCDB49A6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6519B9E-0570-139A-3ADD-E9FC5E7E39F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26B889-1131-48AE-AD2A-8D3ED53D160F}" type="datetimeFigureOut">
              <a:rPr lang="de-DE" smtClean="0"/>
              <a:t>26.04.2023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7AFC010-6E3E-855E-0BD0-E2C843309D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D91C3B0-5F29-1E42-F690-F0DF9150EC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4BC994-E073-47D8-87A2-ACB4130210A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15016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customXml" Target="../ink/ink13.xml"/><Relationship Id="rId13" Type="http://schemas.openxmlformats.org/officeDocument/2006/relationships/image" Target="../media/image27.png"/><Relationship Id="rId3" Type="http://schemas.openxmlformats.org/officeDocument/2006/relationships/image" Target="../media/image10.svg"/><Relationship Id="rId7" Type="http://schemas.openxmlformats.org/officeDocument/2006/relationships/image" Target="../media/image24.png"/><Relationship Id="rId12" Type="http://schemas.openxmlformats.org/officeDocument/2006/relationships/customXml" Target="../ink/ink15.xml"/><Relationship Id="rId17" Type="http://schemas.openxmlformats.org/officeDocument/2006/relationships/image" Target="../media/image29.png"/><Relationship Id="rId2" Type="http://schemas.openxmlformats.org/officeDocument/2006/relationships/image" Target="../media/image9.png"/><Relationship Id="rId16" Type="http://schemas.openxmlformats.org/officeDocument/2006/relationships/customXml" Target="../ink/ink17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2.xml"/><Relationship Id="rId11" Type="http://schemas.openxmlformats.org/officeDocument/2006/relationships/image" Target="../media/image26.png"/><Relationship Id="rId5" Type="http://schemas.openxmlformats.org/officeDocument/2006/relationships/image" Target="../media/image12.svg"/><Relationship Id="rId15" Type="http://schemas.openxmlformats.org/officeDocument/2006/relationships/image" Target="../media/image28.png"/><Relationship Id="rId10" Type="http://schemas.openxmlformats.org/officeDocument/2006/relationships/customXml" Target="../ink/ink14.xml"/><Relationship Id="rId4" Type="http://schemas.openxmlformats.org/officeDocument/2006/relationships/image" Target="../media/image11.png"/><Relationship Id="rId9" Type="http://schemas.openxmlformats.org/officeDocument/2006/relationships/image" Target="../media/image25.png"/><Relationship Id="rId14" Type="http://schemas.openxmlformats.org/officeDocument/2006/relationships/customXml" Target="../ink/ink1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unsplash.com/@rblumbergs?utm_source=unsplash&amp;utm_medium=referral&amp;utm_content=creditCopyText" TargetMode="Externa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unsplash.com/de/fotos/IHGievc9q70?utm_source=unsplash&amp;utm_medium=referral&amp;utm_content=creditCopyText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15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31.sv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6.jpeg"/><Relationship Id="rId4" Type="http://schemas.openxmlformats.org/officeDocument/2006/relationships/image" Target="../media/image15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31.sv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6.jpeg"/><Relationship Id="rId4" Type="http://schemas.openxmlformats.org/officeDocument/2006/relationships/image" Target="../media/image15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customXml" Target="../ink/ink2.xml"/><Relationship Id="rId13" Type="http://schemas.openxmlformats.org/officeDocument/2006/relationships/image" Target="../media/image16.png"/><Relationship Id="rId3" Type="http://schemas.openxmlformats.org/officeDocument/2006/relationships/image" Target="../media/image10.svg"/><Relationship Id="rId7" Type="http://schemas.openxmlformats.org/officeDocument/2006/relationships/image" Target="../media/image13.png"/><Relationship Id="rId12" Type="http://schemas.openxmlformats.org/officeDocument/2006/relationships/customXml" Target="../ink/ink4.xml"/><Relationship Id="rId17" Type="http://schemas.openxmlformats.org/officeDocument/2006/relationships/image" Target="../media/image18.png"/><Relationship Id="rId2" Type="http://schemas.openxmlformats.org/officeDocument/2006/relationships/image" Target="../media/image9.png"/><Relationship Id="rId16" Type="http://schemas.openxmlformats.org/officeDocument/2006/relationships/customXml" Target="../ink/ink6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.xml"/><Relationship Id="rId11" Type="http://schemas.openxmlformats.org/officeDocument/2006/relationships/image" Target="../media/image15.png"/><Relationship Id="rId5" Type="http://schemas.openxmlformats.org/officeDocument/2006/relationships/image" Target="../media/image12.svg"/><Relationship Id="rId15" Type="http://schemas.openxmlformats.org/officeDocument/2006/relationships/image" Target="../media/image17.png"/><Relationship Id="rId10" Type="http://schemas.openxmlformats.org/officeDocument/2006/relationships/customXml" Target="../ink/ink3.xml"/><Relationship Id="rId4" Type="http://schemas.openxmlformats.org/officeDocument/2006/relationships/image" Target="../media/image11.png"/><Relationship Id="rId9" Type="http://schemas.openxmlformats.org/officeDocument/2006/relationships/image" Target="../media/image14.png"/><Relationship Id="rId14" Type="http://schemas.openxmlformats.org/officeDocument/2006/relationships/customXml" Target="../ink/ink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customXml" Target="../ink/ink8.xml"/><Relationship Id="rId13" Type="http://schemas.openxmlformats.org/officeDocument/2006/relationships/image" Target="../media/image22.png"/><Relationship Id="rId3" Type="http://schemas.openxmlformats.org/officeDocument/2006/relationships/image" Target="../media/image10.svg"/><Relationship Id="rId7" Type="http://schemas.openxmlformats.org/officeDocument/2006/relationships/image" Target="../media/image19.png"/><Relationship Id="rId12" Type="http://schemas.openxmlformats.org/officeDocument/2006/relationships/customXml" Target="../ink/ink10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7.xml"/><Relationship Id="rId11" Type="http://schemas.openxmlformats.org/officeDocument/2006/relationships/image" Target="../media/image21.png"/><Relationship Id="rId5" Type="http://schemas.openxmlformats.org/officeDocument/2006/relationships/image" Target="../media/image12.svg"/><Relationship Id="rId15" Type="http://schemas.openxmlformats.org/officeDocument/2006/relationships/image" Target="../media/image23.png"/><Relationship Id="rId10" Type="http://schemas.openxmlformats.org/officeDocument/2006/relationships/customXml" Target="../ink/ink9.xml"/><Relationship Id="rId4" Type="http://schemas.openxmlformats.org/officeDocument/2006/relationships/image" Target="../media/image11.png"/><Relationship Id="rId9" Type="http://schemas.openxmlformats.org/officeDocument/2006/relationships/image" Target="../media/image20.png"/><Relationship Id="rId14" Type="http://schemas.openxmlformats.org/officeDocument/2006/relationships/customXml" Target="../ink/ink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8898CEB-1D7A-9A0E-CCFC-54508027175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>
                <a:cs typeface="Calibri Light"/>
              </a:rPr>
              <a:t>Sei kein Blender</a:t>
            </a:r>
            <a:endParaRPr lang="de-DE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EF44F09D-9188-C7A8-5010-7EFB6539929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979965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DA3D68E-5484-D977-E018-5FDFE3C2E9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optimal</a:t>
            </a:r>
          </a:p>
        </p:txBody>
      </p:sp>
      <p:pic>
        <p:nvPicPr>
          <p:cNvPr id="5" name="Inhaltsplatzhalter 4" descr="Mann mit einfarbiger Füllung">
            <a:extLst>
              <a:ext uri="{FF2B5EF4-FFF2-40B4-BE49-F238E27FC236}">
                <a16:creationId xmlns:a16="http://schemas.microsoft.com/office/drawing/2014/main" id="{5528F472-5B1E-BCB6-DDD1-9EDB8F2168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62516" y="3314830"/>
            <a:ext cx="1406514" cy="1406514"/>
          </a:xfrm>
        </p:spPr>
      </p:pic>
      <p:pic>
        <p:nvPicPr>
          <p:cNvPr id="7" name="Grafik 6" descr="Radfahren mit einfarbiger Füllung">
            <a:extLst>
              <a:ext uri="{FF2B5EF4-FFF2-40B4-BE49-F238E27FC236}">
                <a16:creationId xmlns:a16="http://schemas.microsoft.com/office/drawing/2014/main" id="{B7536416-D279-C8D4-8555-90DB504F71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38200" y="3613665"/>
            <a:ext cx="1406514" cy="1232351"/>
          </a:xfrm>
          <a:prstGeom prst="rect">
            <a:avLst/>
          </a:prstGeom>
        </p:spPr>
      </p:pic>
      <p:sp>
        <p:nvSpPr>
          <p:cNvPr id="8" name="Diagonaler Streifen 7">
            <a:extLst>
              <a:ext uri="{FF2B5EF4-FFF2-40B4-BE49-F238E27FC236}">
                <a16:creationId xmlns:a16="http://schemas.microsoft.com/office/drawing/2014/main" id="{FDB69C30-285A-DF40-AD76-E3D66E51A8D4}"/>
              </a:ext>
            </a:extLst>
          </p:cNvPr>
          <p:cNvSpPr/>
          <p:nvPr/>
        </p:nvSpPr>
        <p:spPr>
          <a:xfrm rot="19727385">
            <a:off x="2016616" y="4001294"/>
            <a:ext cx="186318" cy="193634"/>
          </a:xfrm>
          <a:prstGeom prst="diagStrip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cxnSp>
        <p:nvCxnSpPr>
          <p:cNvPr id="25" name="Gerader Verbinder 24">
            <a:extLst>
              <a:ext uri="{FF2B5EF4-FFF2-40B4-BE49-F238E27FC236}">
                <a16:creationId xmlns:a16="http://schemas.microsoft.com/office/drawing/2014/main" id="{CBCF2FB7-26D7-DC0A-A4A5-A544168EB4E6}"/>
              </a:ext>
            </a:extLst>
          </p:cNvPr>
          <p:cNvCxnSpPr/>
          <p:nvPr/>
        </p:nvCxnSpPr>
        <p:spPr>
          <a:xfrm flipV="1">
            <a:off x="838200" y="4661351"/>
            <a:ext cx="10801172" cy="9321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7" name="Textfeld 36">
            <a:extLst>
              <a:ext uri="{FF2B5EF4-FFF2-40B4-BE49-F238E27FC236}">
                <a16:creationId xmlns:a16="http://schemas.microsoft.com/office/drawing/2014/main" id="{784A2621-F141-8ABE-17A4-C31AC349C608}"/>
              </a:ext>
            </a:extLst>
          </p:cNvPr>
          <p:cNvSpPr txBox="1"/>
          <p:nvPr/>
        </p:nvSpPr>
        <p:spPr>
          <a:xfrm>
            <a:off x="1615155" y="1794617"/>
            <a:ext cx="23671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/>
              <a:t>Pro: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/>
              <a:t>Man sieht alles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/>
              <a:t>Schön hell</a:t>
            </a:r>
          </a:p>
        </p:txBody>
      </p:sp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CF4CCA08-5E0B-008A-4950-F2BFDF75902B}"/>
              </a:ext>
            </a:extLst>
          </p:cNvPr>
          <p:cNvGrpSpPr/>
          <p:nvPr/>
        </p:nvGrpSpPr>
        <p:grpSpPr>
          <a:xfrm>
            <a:off x="2069386" y="3774667"/>
            <a:ext cx="8307796" cy="979896"/>
            <a:chOff x="2069386" y="3774667"/>
            <a:chExt cx="8307796" cy="979896"/>
          </a:xfrm>
        </p:grpSpPr>
        <p:cxnSp>
          <p:nvCxnSpPr>
            <p:cNvPr id="27" name="Gerader Verbinder 26">
              <a:extLst>
                <a:ext uri="{FF2B5EF4-FFF2-40B4-BE49-F238E27FC236}">
                  <a16:creationId xmlns:a16="http://schemas.microsoft.com/office/drawing/2014/main" id="{9061E100-C157-448A-43F8-F59661C72B55}"/>
                </a:ext>
              </a:extLst>
            </p:cNvPr>
            <p:cNvCxnSpPr>
              <a:cxnSpLocks/>
            </p:cNvCxnSpPr>
            <p:nvPr/>
          </p:nvCxnSpPr>
          <p:spPr>
            <a:xfrm>
              <a:off x="2069386" y="4229841"/>
              <a:ext cx="1462379" cy="524722"/>
            </a:xfrm>
            <a:prstGeom prst="line">
              <a:avLst/>
            </a:prstGeom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0" name="Gerader Verbinder 29">
              <a:extLst>
                <a:ext uri="{FF2B5EF4-FFF2-40B4-BE49-F238E27FC236}">
                  <a16:creationId xmlns:a16="http://schemas.microsoft.com/office/drawing/2014/main" id="{B2E0CC21-7D63-B2D3-BEE7-1F31676436A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109775" y="3774667"/>
              <a:ext cx="8267407" cy="183427"/>
            </a:xfrm>
            <a:prstGeom prst="line">
              <a:avLst/>
            </a:prstGeom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10" name="Freihand 9">
                  <a:extLst>
                    <a:ext uri="{FF2B5EF4-FFF2-40B4-BE49-F238E27FC236}">
                      <a16:creationId xmlns:a16="http://schemas.microsoft.com/office/drawing/2014/main" id="{6D3466F8-C747-92C1-94B2-632A7A48B0D8}"/>
                    </a:ext>
                  </a:extLst>
                </p14:cNvPr>
                <p14:cNvContentPartPr/>
                <p14:nvPr/>
              </p14:nvContentPartPr>
              <p14:xfrm>
                <a:off x="2206120" y="3916747"/>
                <a:ext cx="8136720" cy="202680"/>
              </p14:xfrm>
            </p:contentPart>
          </mc:Choice>
          <mc:Fallback xmlns="">
            <p:pic>
              <p:nvPicPr>
                <p:cNvPr id="10" name="Freihand 9">
                  <a:extLst>
                    <a:ext uri="{FF2B5EF4-FFF2-40B4-BE49-F238E27FC236}">
                      <a16:creationId xmlns:a16="http://schemas.microsoft.com/office/drawing/2014/main" id="{6D3466F8-C747-92C1-94B2-632A7A48B0D8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2134120" y="3772747"/>
                  <a:ext cx="8280360" cy="49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11" name="Freihand 10">
                  <a:extLst>
                    <a:ext uri="{FF2B5EF4-FFF2-40B4-BE49-F238E27FC236}">
                      <a16:creationId xmlns:a16="http://schemas.microsoft.com/office/drawing/2014/main" id="{C5DC8C85-2697-DFDA-BE54-B8A3D5332523}"/>
                    </a:ext>
                  </a:extLst>
                </p14:cNvPr>
                <p14:cNvContentPartPr/>
                <p14:nvPr/>
              </p14:nvContentPartPr>
              <p14:xfrm>
                <a:off x="2735320" y="4177387"/>
                <a:ext cx="7599960" cy="135000"/>
              </p14:xfrm>
            </p:contentPart>
          </mc:Choice>
          <mc:Fallback xmlns="">
            <p:pic>
              <p:nvPicPr>
                <p:cNvPr id="11" name="Freihand 10">
                  <a:extLst>
                    <a:ext uri="{FF2B5EF4-FFF2-40B4-BE49-F238E27FC236}">
                      <a16:creationId xmlns:a16="http://schemas.microsoft.com/office/drawing/2014/main" id="{C5DC8C85-2697-DFDA-BE54-B8A3D5332523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2663320" y="4033770"/>
                  <a:ext cx="7743600" cy="42187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12" name="Freihand 11">
                  <a:extLst>
                    <a:ext uri="{FF2B5EF4-FFF2-40B4-BE49-F238E27FC236}">
                      <a16:creationId xmlns:a16="http://schemas.microsoft.com/office/drawing/2014/main" id="{644A984D-CEE0-7D47-8C1B-310FD7549576}"/>
                    </a:ext>
                  </a:extLst>
                </p14:cNvPr>
                <p14:cNvContentPartPr/>
                <p14:nvPr/>
              </p14:nvContentPartPr>
              <p14:xfrm>
                <a:off x="2868880" y="4328227"/>
                <a:ext cx="7468200" cy="209520"/>
              </p14:xfrm>
            </p:contentPart>
          </mc:Choice>
          <mc:Fallback xmlns="">
            <p:pic>
              <p:nvPicPr>
                <p:cNvPr id="12" name="Freihand 11">
                  <a:extLst>
                    <a:ext uri="{FF2B5EF4-FFF2-40B4-BE49-F238E27FC236}">
                      <a16:creationId xmlns:a16="http://schemas.microsoft.com/office/drawing/2014/main" id="{644A984D-CEE0-7D47-8C1B-310FD7549576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2796883" y="4184227"/>
                  <a:ext cx="7611833" cy="497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13" name="Freihand 12">
                  <a:extLst>
                    <a:ext uri="{FF2B5EF4-FFF2-40B4-BE49-F238E27FC236}">
                      <a16:creationId xmlns:a16="http://schemas.microsoft.com/office/drawing/2014/main" id="{192E1493-387B-3919-8F16-870A702E23E9}"/>
                    </a:ext>
                  </a:extLst>
                </p14:cNvPr>
                <p14:cNvContentPartPr/>
                <p14:nvPr/>
              </p14:nvContentPartPr>
              <p14:xfrm>
                <a:off x="7037320" y="4512187"/>
                <a:ext cx="3306240" cy="43560"/>
              </p14:xfrm>
            </p:contentPart>
          </mc:Choice>
          <mc:Fallback xmlns="">
            <p:pic>
              <p:nvPicPr>
                <p:cNvPr id="13" name="Freihand 12">
                  <a:extLst>
                    <a:ext uri="{FF2B5EF4-FFF2-40B4-BE49-F238E27FC236}">
                      <a16:creationId xmlns:a16="http://schemas.microsoft.com/office/drawing/2014/main" id="{192E1493-387B-3919-8F16-870A702E23E9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6965328" y="4368187"/>
                  <a:ext cx="3449864" cy="331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14" name="Freihand 13">
                  <a:extLst>
                    <a:ext uri="{FF2B5EF4-FFF2-40B4-BE49-F238E27FC236}">
                      <a16:creationId xmlns:a16="http://schemas.microsoft.com/office/drawing/2014/main" id="{A675CCB6-EA5E-1157-2D35-99ABD0DB0A79}"/>
                    </a:ext>
                  </a:extLst>
                </p14:cNvPr>
                <p14:cNvContentPartPr/>
                <p14:nvPr/>
              </p14:nvContentPartPr>
              <p14:xfrm>
                <a:off x="3455320" y="4468987"/>
                <a:ext cx="3859920" cy="117360"/>
              </p14:xfrm>
            </p:contentPart>
          </mc:Choice>
          <mc:Fallback xmlns="">
            <p:pic>
              <p:nvPicPr>
                <p:cNvPr id="14" name="Freihand 13">
                  <a:extLst>
                    <a:ext uri="{FF2B5EF4-FFF2-40B4-BE49-F238E27FC236}">
                      <a16:creationId xmlns:a16="http://schemas.microsoft.com/office/drawing/2014/main" id="{A675CCB6-EA5E-1157-2D35-99ABD0DB0A79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3383320" y="4324987"/>
                  <a:ext cx="4003560" cy="405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5" name="Freihand 14">
                  <a:extLst>
                    <a:ext uri="{FF2B5EF4-FFF2-40B4-BE49-F238E27FC236}">
                      <a16:creationId xmlns:a16="http://schemas.microsoft.com/office/drawing/2014/main" id="{AB0437F3-3423-C112-A65F-958569D66A11}"/>
                    </a:ext>
                  </a:extLst>
                </p14:cNvPr>
                <p14:cNvContentPartPr/>
                <p14:nvPr/>
              </p14:nvContentPartPr>
              <p14:xfrm>
                <a:off x="2128000" y="4127707"/>
                <a:ext cx="1276200" cy="476640"/>
              </p14:xfrm>
            </p:contentPart>
          </mc:Choice>
          <mc:Fallback xmlns="">
            <p:pic>
              <p:nvPicPr>
                <p:cNvPr id="15" name="Freihand 14">
                  <a:extLst>
                    <a:ext uri="{FF2B5EF4-FFF2-40B4-BE49-F238E27FC236}">
                      <a16:creationId xmlns:a16="http://schemas.microsoft.com/office/drawing/2014/main" id="{AB0437F3-3423-C112-A65F-958569D66A11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2091990" y="4055707"/>
                  <a:ext cx="1347860" cy="62028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3429151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6B5B3FD-3ED3-EF3D-C615-A56145FD62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de-DE" sz="5000">
                <a:cs typeface="Calibri Light"/>
              </a:rPr>
              <a:t>Die richtige Art von Scheinwerfer finden</a:t>
            </a:r>
            <a:endParaRPr lang="de-DE" sz="5000"/>
          </a:p>
        </p:txBody>
      </p:sp>
      <p:sp>
        <p:nvSpPr>
          <p:cNvPr id="13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16EA132A-D1D3-13BE-6B8B-FDD883FA61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3614928" cy="425196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de-DE" sz="2200" dirty="0">
                <a:cs typeface="Calibri"/>
              </a:rPr>
              <a:t>Wo befindet sich das Licht?   </a:t>
            </a:r>
          </a:p>
          <a:p>
            <a:endParaRPr lang="de-DE" sz="2200" dirty="0">
              <a:cs typeface="Calibri"/>
            </a:endParaRPr>
          </a:p>
          <a:p>
            <a:r>
              <a:rPr lang="de-DE" sz="2200" dirty="0">
                <a:cs typeface="Calibri"/>
              </a:rPr>
              <a:t>Welche Farbe hat das Licht?</a:t>
            </a:r>
          </a:p>
          <a:p>
            <a:endParaRPr lang="de-DE" sz="2200" dirty="0">
              <a:cs typeface="Calibri"/>
            </a:endParaRPr>
          </a:p>
          <a:p>
            <a:r>
              <a:rPr lang="de-DE" sz="2200" dirty="0">
                <a:cs typeface="Calibri"/>
              </a:rPr>
              <a:t>Leuchtet oder blinkt es?</a:t>
            </a:r>
          </a:p>
          <a:p>
            <a:endParaRPr lang="de-DE" sz="2200" dirty="0">
              <a:cs typeface="Calibri"/>
            </a:endParaRPr>
          </a:p>
          <a:p>
            <a:r>
              <a:rPr lang="de-DE" sz="2200" dirty="0">
                <a:cs typeface="Calibri"/>
              </a:rPr>
              <a:t>Wo kommt der Strom her?</a:t>
            </a:r>
          </a:p>
          <a:p>
            <a:endParaRPr lang="de-DE" sz="2200" dirty="0">
              <a:cs typeface="Calibri"/>
            </a:endParaRPr>
          </a:p>
          <a:p>
            <a:r>
              <a:rPr lang="de-DE" sz="2200" dirty="0">
                <a:cs typeface="Calibri"/>
              </a:rPr>
              <a:t>Wie hell sollte sie sein?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D225EE24-6F23-B721-3E7A-46209D9322B5}"/>
              </a:ext>
            </a:extLst>
          </p:cNvPr>
          <p:cNvSpPr txBox="1"/>
          <p:nvPr/>
        </p:nvSpPr>
        <p:spPr>
          <a:xfrm>
            <a:off x="4672584" y="1929384"/>
            <a:ext cx="6748272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dirty="0"/>
              <a:t>Vorne oder hinten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de-DE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de-DE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dirty="0"/>
              <a:t>weiß oder rot manchmal blau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de-DE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de-DE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dirty="0"/>
              <a:t>Leuchtet, hinten darf es auch blinken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de-DE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de-DE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dirty="0"/>
              <a:t>Dynamo oder Batterie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de-DE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de-DE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dirty="0"/>
              <a:t>Mindestens 10 bis 20</a:t>
            </a:r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666499B3-F7D3-816C-0E9D-1ECF6EBD724F}"/>
              </a:ext>
            </a:extLst>
          </p:cNvPr>
          <p:cNvGrpSpPr/>
          <p:nvPr/>
        </p:nvGrpSpPr>
        <p:grpSpPr>
          <a:xfrm>
            <a:off x="6551803" y="4764615"/>
            <a:ext cx="5337053" cy="1473498"/>
            <a:chOff x="1842643" y="4398888"/>
            <a:chExt cx="5337053" cy="1473498"/>
          </a:xfrm>
        </p:grpSpPr>
        <p:pic>
          <p:nvPicPr>
            <p:cNvPr id="5" name="Grafik 4" descr="Ein Bild, das Säugetier, Katze, Nah, Starren enthält.&#10;&#10;Automatisch generierte Beschreibung">
              <a:extLst>
                <a:ext uri="{FF2B5EF4-FFF2-40B4-BE49-F238E27FC236}">
                  <a16:creationId xmlns:a16="http://schemas.microsoft.com/office/drawing/2014/main" id="{242DB992-19BB-0F35-A1C2-9828F99DA43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35100" y="4398888"/>
              <a:ext cx="628388" cy="942583"/>
            </a:xfrm>
            <a:prstGeom prst="rect">
              <a:avLst/>
            </a:prstGeom>
          </p:spPr>
        </p:pic>
        <p:sp>
          <p:nvSpPr>
            <p:cNvPr id="7" name="Textfeld 6">
              <a:extLst>
                <a:ext uri="{FF2B5EF4-FFF2-40B4-BE49-F238E27FC236}">
                  <a16:creationId xmlns:a16="http://schemas.microsoft.com/office/drawing/2014/main" id="{54370D98-D233-B69F-578F-B5B0B8DFEF57}"/>
                </a:ext>
              </a:extLst>
            </p:cNvPr>
            <p:cNvSpPr txBox="1"/>
            <p:nvPr/>
          </p:nvSpPr>
          <p:spPr>
            <a:xfrm>
              <a:off x="1842643" y="5341471"/>
              <a:ext cx="5337053" cy="5309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000" dirty="0"/>
                <a:t>Foto von </a:t>
              </a:r>
              <a:r>
                <a:rPr lang="de-DE" sz="1000" dirty="0">
                  <a:hlinkClick r:id="rId3"/>
                </a:rPr>
                <a:t>Ralfs Blumbergs</a:t>
              </a:r>
              <a:r>
                <a:rPr lang="de-DE" sz="1000" dirty="0"/>
                <a:t> auf </a:t>
              </a:r>
              <a:r>
                <a:rPr lang="de-DE" sz="1000" dirty="0" err="1">
                  <a:hlinkClick r:id="rId4"/>
                </a:rPr>
                <a:t>Unsplash</a:t>
              </a:r>
              <a:r>
                <a:rPr lang="de-DE" sz="1000" dirty="0"/>
                <a:t> </a:t>
              </a:r>
            </a:p>
            <a:p>
              <a:endParaRPr lang="de-DE" dirty="0"/>
            </a:p>
          </p:txBody>
        </p:sp>
      </p:grpSp>
    </p:spTree>
    <p:extLst>
      <p:ext uri="{BB962C8B-B14F-4D97-AF65-F5344CB8AC3E}">
        <p14:creationId xmlns:p14="http://schemas.microsoft.com/office/powerpoint/2010/main" val="1981313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6B5B3FD-3ED3-EF3D-C615-A56145FD62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de-DE" sz="5000">
                <a:cs typeface="Calibri Light"/>
              </a:rPr>
              <a:t>Die richtige Art von Scheinwerfer finden</a:t>
            </a:r>
            <a:endParaRPr lang="de-DE" sz="5000"/>
          </a:p>
        </p:txBody>
      </p:sp>
      <p:sp>
        <p:nvSpPr>
          <p:cNvPr id="13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16EA132A-D1D3-13BE-6B8B-FDD883FA61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de-DE" sz="2200" dirty="0">
                <a:cs typeface="Calibri"/>
              </a:rPr>
              <a:t>Wo befindet sich das Licht?</a:t>
            </a:r>
          </a:p>
          <a:p>
            <a:endParaRPr lang="de-DE" sz="2200" dirty="0">
              <a:cs typeface="Calibri"/>
            </a:endParaRPr>
          </a:p>
          <a:p>
            <a:r>
              <a:rPr lang="de-DE" sz="2200" dirty="0">
                <a:cs typeface="Calibri"/>
              </a:rPr>
              <a:t>Welche Farbe hat das Licht?</a:t>
            </a:r>
          </a:p>
          <a:p>
            <a:endParaRPr lang="de-DE" sz="2200" dirty="0">
              <a:cs typeface="Calibri"/>
            </a:endParaRPr>
          </a:p>
          <a:p>
            <a:r>
              <a:rPr lang="de-DE" sz="2200" dirty="0">
                <a:cs typeface="Calibri"/>
              </a:rPr>
              <a:t>Leuchtet oder blinkt es?</a:t>
            </a:r>
          </a:p>
          <a:p>
            <a:endParaRPr lang="de-DE" sz="2200" dirty="0">
              <a:cs typeface="Calibri"/>
            </a:endParaRPr>
          </a:p>
          <a:p>
            <a:r>
              <a:rPr lang="de-DE" sz="2200" dirty="0">
                <a:cs typeface="Calibri"/>
              </a:rPr>
              <a:t>Wo kommt der Strom her?</a:t>
            </a:r>
          </a:p>
        </p:txBody>
      </p:sp>
      <p:pic>
        <p:nvPicPr>
          <p:cNvPr id="4" name="Grafik 3" descr="Vintage-Fahrrad, das an einen Zaun gekettet ist">
            <a:extLst>
              <a:ext uri="{FF2B5EF4-FFF2-40B4-BE49-F238E27FC236}">
                <a16:creationId xmlns:a16="http://schemas.microsoft.com/office/drawing/2014/main" id="{365889D2-A6C0-2EE7-56D2-EE228FEA1D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929" y="-1264444"/>
            <a:ext cx="12539853" cy="9404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9821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>
            <a:extLst>
              <a:ext uri="{FF2B5EF4-FFF2-40B4-BE49-F238E27FC236}">
                <a16:creationId xmlns:a16="http://schemas.microsoft.com/office/drawing/2014/main" id="{80F39012-AA1E-4194-FF53-EF8EFF0C58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2562" y="1095375"/>
            <a:ext cx="5181587" cy="3886190"/>
          </a:xfrm>
          <a:prstGeom prst="rect">
            <a:avLst/>
          </a:prstGeom>
        </p:spPr>
      </p:pic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fik 3" descr="Vintage-Fahrrad, das an einen Zaun gekettet ist">
            <a:extLst>
              <a:ext uri="{FF2B5EF4-FFF2-40B4-BE49-F238E27FC236}">
                <a16:creationId xmlns:a16="http://schemas.microsoft.com/office/drawing/2014/main" id="{ED65CC2E-C578-DB9C-7648-837CEDF372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9" b="2709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6B5B3FD-3ED3-EF3D-C615-A56145FD62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822189" cy="1899912"/>
          </a:xfrm>
        </p:spPr>
        <p:txBody>
          <a:bodyPr>
            <a:normAutofit/>
          </a:bodyPr>
          <a:lstStyle/>
          <a:p>
            <a:r>
              <a:rPr lang="de-DE" sz="4000" dirty="0">
                <a:cs typeface="Calibri Light"/>
              </a:rPr>
              <a:t>Halogen- Scheinwerfer</a:t>
            </a:r>
            <a:endParaRPr lang="de-DE" sz="4000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7D895F2-B2A0-7BC5-8167-D217F4C443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34201"/>
            <a:ext cx="3822189" cy="3742762"/>
          </a:xfrm>
        </p:spPr>
        <p:txBody>
          <a:bodyPr>
            <a:normAutofit/>
          </a:bodyPr>
          <a:lstStyle/>
          <a:p>
            <a:r>
              <a:rPr lang="en-US" sz="2000" dirty="0" err="1"/>
              <a:t>Mit</a:t>
            </a:r>
            <a:r>
              <a:rPr lang="en-US" sz="2000" dirty="0"/>
              <a:t> Halogen </a:t>
            </a:r>
            <a:r>
              <a:rPr lang="en-US" sz="2000" dirty="0" err="1"/>
              <a:t>gefüllter</a:t>
            </a:r>
            <a:r>
              <a:rPr lang="en-US" sz="2000" dirty="0"/>
              <a:t> </a:t>
            </a:r>
            <a:r>
              <a:rPr lang="en-US" sz="2000" dirty="0" err="1"/>
              <a:t>Glaskolben</a:t>
            </a:r>
            <a:endParaRPr lang="en-US" sz="2000" dirty="0"/>
          </a:p>
          <a:p>
            <a:r>
              <a:rPr lang="en-US" sz="2000" dirty="0" err="1"/>
              <a:t>Glühfaden</a:t>
            </a:r>
            <a:r>
              <a:rPr lang="en-US" sz="2000" dirty="0"/>
              <a:t> </a:t>
            </a:r>
            <a:r>
              <a:rPr lang="en-US" sz="2000" dirty="0" err="1"/>
              <a:t>aus</a:t>
            </a:r>
            <a:r>
              <a:rPr lang="en-US" sz="2000" dirty="0"/>
              <a:t> Wolfram</a:t>
            </a:r>
          </a:p>
          <a:p>
            <a:r>
              <a:rPr lang="en-US" sz="2000" dirty="0" err="1"/>
              <a:t>Werden</a:t>
            </a:r>
            <a:r>
              <a:rPr lang="en-US" sz="2000" dirty="0"/>
              <a:t> </a:t>
            </a:r>
            <a:r>
              <a:rPr lang="en-US" sz="2000" dirty="0" err="1"/>
              <a:t>mit</a:t>
            </a:r>
            <a:r>
              <a:rPr lang="en-US" sz="2000" dirty="0"/>
              <a:t> “H” </a:t>
            </a:r>
            <a:r>
              <a:rPr lang="en-US" sz="2000" dirty="0" err="1"/>
              <a:t>gekennzeichnet</a:t>
            </a:r>
            <a:endParaRPr lang="en-US" sz="2000" dirty="0"/>
          </a:p>
          <a:p>
            <a:r>
              <a:rPr lang="en-US" sz="2000" dirty="0" err="1"/>
              <a:t>Wird</a:t>
            </a:r>
            <a:r>
              <a:rPr lang="en-US" sz="2000" dirty="0"/>
              <a:t> </a:t>
            </a:r>
            <a:r>
              <a:rPr lang="en-US" sz="2000" dirty="0" err="1"/>
              <a:t>mit</a:t>
            </a:r>
            <a:r>
              <a:rPr lang="en-US" sz="2000" dirty="0"/>
              <a:t> Dynamo </a:t>
            </a:r>
            <a:r>
              <a:rPr lang="en-US" sz="2000" dirty="0" err="1"/>
              <a:t>betrieben</a:t>
            </a:r>
            <a:endParaRPr lang="en-US" sz="2000" dirty="0"/>
          </a:p>
          <a:p>
            <a:endParaRPr lang="en-US" sz="2000" dirty="0"/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11519279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 descr="Vintage-Fahrrad, das an einen Zaun gekettet ist">
            <a:extLst>
              <a:ext uri="{FF2B5EF4-FFF2-40B4-BE49-F238E27FC236}">
                <a16:creationId xmlns:a16="http://schemas.microsoft.com/office/drawing/2014/main" id="{CCBC16ED-5375-19D4-16DC-94496F576F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1012554"/>
            <a:ext cx="5143500" cy="3857625"/>
          </a:xfrm>
          <a:prstGeom prst="rect">
            <a:avLst/>
          </a:prstGeom>
        </p:spPr>
      </p:pic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fik 3">
            <a:extLst>
              <a:ext uri="{FF2B5EF4-FFF2-40B4-BE49-F238E27FC236}">
                <a16:creationId xmlns:a16="http://schemas.microsoft.com/office/drawing/2014/main" id="{ED65CC2E-C578-DB9C-7648-837CEDF372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8" b="2718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6B5B3FD-3ED3-EF3D-C615-A56145FD62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822189" cy="1899912"/>
          </a:xfrm>
        </p:spPr>
        <p:txBody>
          <a:bodyPr>
            <a:normAutofit/>
          </a:bodyPr>
          <a:lstStyle/>
          <a:p>
            <a:r>
              <a:rPr lang="de-DE" sz="4000" dirty="0">
                <a:cs typeface="Calibri Light"/>
              </a:rPr>
              <a:t>LED- Scheinwerfer</a:t>
            </a:r>
            <a:endParaRPr lang="de-DE" sz="4000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7D895F2-B2A0-7BC5-8167-D217F4C443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34201"/>
            <a:ext cx="3822189" cy="3742762"/>
          </a:xfrm>
        </p:spPr>
        <p:txBody>
          <a:bodyPr>
            <a:normAutofit/>
          </a:bodyPr>
          <a:lstStyle/>
          <a:p>
            <a:r>
              <a:rPr lang="en-US" sz="2000" dirty="0" err="1"/>
              <a:t>winzige</a:t>
            </a:r>
            <a:r>
              <a:rPr lang="en-US" sz="2000" dirty="0"/>
              <a:t> </a:t>
            </a:r>
            <a:r>
              <a:rPr lang="en-US" sz="2000" dirty="0" err="1"/>
              <a:t>Elektrochips</a:t>
            </a:r>
            <a:r>
              <a:rPr lang="en-US" sz="2000" dirty="0"/>
              <a:t> </a:t>
            </a:r>
            <a:r>
              <a:rPr lang="en-US" sz="2000" dirty="0" err="1"/>
              <a:t>aus</a:t>
            </a:r>
            <a:r>
              <a:rPr lang="en-US" sz="2000" dirty="0"/>
              <a:t> </a:t>
            </a:r>
            <a:r>
              <a:rPr lang="en-US" sz="2000" dirty="0" err="1"/>
              <a:t>Halbleiterschichten</a:t>
            </a:r>
            <a:endParaRPr lang="en-US" sz="2000" dirty="0"/>
          </a:p>
          <a:p>
            <a:r>
              <a:rPr lang="en-US" sz="2000" dirty="0" err="1"/>
              <a:t>Aktive</a:t>
            </a:r>
            <a:r>
              <a:rPr lang="en-US" sz="2000" dirty="0"/>
              <a:t> </a:t>
            </a:r>
            <a:r>
              <a:rPr lang="en-US" sz="2000" dirty="0" err="1"/>
              <a:t>Schicht</a:t>
            </a:r>
            <a:r>
              <a:rPr lang="en-US" sz="2000" dirty="0"/>
              <a:t>:  Diode </a:t>
            </a:r>
            <a:r>
              <a:rPr lang="en-US" sz="2000" dirty="0" err="1"/>
              <a:t>erzeugt</a:t>
            </a:r>
            <a:r>
              <a:rPr lang="en-US" sz="2000" dirty="0"/>
              <a:t> </a:t>
            </a:r>
            <a:r>
              <a:rPr lang="en-US" sz="2000" dirty="0" err="1"/>
              <a:t>über</a:t>
            </a:r>
            <a:r>
              <a:rPr lang="en-US" sz="2000" dirty="0"/>
              <a:t> </a:t>
            </a:r>
            <a:r>
              <a:rPr lang="en-US" sz="2000" dirty="0" err="1"/>
              <a:t>Gleichspannung</a:t>
            </a:r>
            <a:r>
              <a:rPr lang="en-US" sz="2000" dirty="0"/>
              <a:t> Licht </a:t>
            </a:r>
            <a:r>
              <a:rPr lang="en-US" sz="2000" dirty="0" err="1"/>
              <a:t>einer</a:t>
            </a:r>
            <a:r>
              <a:rPr lang="en-US" sz="2000" dirty="0"/>
              <a:t> </a:t>
            </a:r>
            <a:r>
              <a:rPr lang="en-US" sz="2000" dirty="0" err="1"/>
              <a:t>Wellenlänge</a:t>
            </a:r>
            <a:endParaRPr lang="en-US" sz="2000" dirty="0"/>
          </a:p>
          <a:p>
            <a:r>
              <a:rPr lang="en-US" sz="2000" dirty="0"/>
              <a:t>LED= Light Emitting Diodes</a:t>
            </a:r>
          </a:p>
          <a:p>
            <a:endParaRPr lang="en-US" sz="2000" dirty="0"/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9193641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 descr="Vintage-Fahrrad, das an einen Zaun gekettet ist">
            <a:extLst>
              <a:ext uri="{FF2B5EF4-FFF2-40B4-BE49-F238E27FC236}">
                <a16:creationId xmlns:a16="http://schemas.microsoft.com/office/drawing/2014/main" id="{CCBC16ED-5375-19D4-16DC-94496F576F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1012554"/>
            <a:ext cx="5143500" cy="3857625"/>
          </a:xfrm>
          <a:prstGeom prst="rect">
            <a:avLst/>
          </a:prstGeom>
        </p:spPr>
      </p:pic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fik 3">
            <a:extLst>
              <a:ext uri="{FF2B5EF4-FFF2-40B4-BE49-F238E27FC236}">
                <a16:creationId xmlns:a16="http://schemas.microsoft.com/office/drawing/2014/main" id="{ED65CC2E-C578-DB9C-7648-837CEDF372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8" b="2148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6B5B3FD-3ED3-EF3D-C615-A56145FD62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822189" cy="1899912"/>
          </a:xfrm>
        </p:spPr>
        <p:txBody>
          <a:bodyPr>
            <a:normAutofit/>
          </a:bodyPr>
          <a:lstStyle/>
          <a:p>
            <a:r>
              <a:rPr lang="de-DE" sz="4000" dirty="0">
                <a:cs typeface="Calibri Light"/>
              </a:rPr>
              <a:t>Xenon- Scheinwerfer</a:t>
            </a:r>
            <a:endParaRPr lang="de-DE" sz="4000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7D895F2-B2A0-7BC5-8167-D217F4C443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34201"/>
            <a:ext cx="3822189" cy="3742762"/>
          </a:xfrm>
        </p:spPr>
        <p:txBody>
          <a:bodyPr>
            <a:normAutofit/>
          </a:bodyPr>
          <a:lstStyle/>
          <a:p>
            <a:r>
              <a:rPr lang="en-US" sz="2000" dirty="0" err="1"/>
              <a:t>Durch</a:t>
            </a:r>
            <a:r>
              <a:rPr lang="en-US" sz="2000" dirty="0"/>
              <a:t> </a:t>
            </a:r>
            <a:r>
              <a:rPr lang="en-US" sz="2000" dirty="0" err="1"/>
              <a:t>Gasentladung</a:t>
            </a:r>
            <a:r>
              <a:rPr lang="en-US" sz="2000" dirty="0"/>
              <a:t> </a:t>
            </a:r>
            <a:r>
              <a:rPr lang="en-US" sz="2000" dirty="0" err="1"/>
              <a:t>entsteht</a:t>
            </a:r>
            <a:r>
              <a:rPr lang="en-US" sz="2000" dirty="0"/>
              <a:t> </a:t>
            </a:r>
            <a:r>
              <a:rPr lang="en-US" sz="2000" dirty="0" err="1"/>
              <a:t>ein</a:t>
            </a:r>
            <a:r>
              <a:rPr lang="en-US" sz="2000" dirty="0"/>
              <a:t> </a:t>
            </a:r>
            <a:r>
              <a:rPr lang="en-US" sz="2000" dirty="0" err="1"/>
              <a:t>Lichtbogen</a:t>
            </a:r>
            <a:r>
              <a:rPr lang="en-US" sz="2000" dirty="0"/>
              <a:t> </a:t>
            </a:r>
            <a:r>
              <a:rPr lang="en-US" sz="2000" dirty="0" err="1"/>
              <a:t>zwischen</a:t>
            </a:r>
            <a:r>
              <a:rPr lang="en-US" sz="2000" dirty="0"/>
              <a:t> </a:t>
            </a:r>
            <a:r>
              <a:rPr lang="en-US" sz="2000" dirty="0" err="1"/>
              <a:t>Elektroden</a:t>
            </a:r>
            <a:endParaRPr lang="en-US" sz="2000" dirty="0"/>
          </a:p>
          <a:p>
            <a:r>
              <a:rPr lang="en-US" sz="2000" dirty="0" err="1"/>
              <a:t>Ähnelt</a:t>
            </a:r>
            <a:r>
              <a:rPr lang="en-US" sz="2000" dirty="0"/>
              <a:t> dem </a:t>
            </a:r>
            <a:r>
              <a:rPr lang="en-US" sz="2000" dirty="0" err="1"/>
              <a:t>Tageslicht</a:t>
            </a:r>
            <a:endParaRPr lang="en-US" sz="2000" dirty="0"/>
          </a:p>
          <a:p>
            <a:r>
              <a:rPr lang="en-US" sz="2000" dirty="0"/>
              <a:t>Blende </a:t>
            </a:r>
            <a:r>
              <a:rPr lang="en-US" sz="2000" dirty="0" err="1"/>
              <a:t>stellt</a:t>
            </a:r>
            <a:r>
              <a:rPr lang="en-US" sz="2000" dirty="0"/>
              <a:t> </a:t>
            </a:r>
            <a:r>
              <a:rPr lang="en-US" sz="2000" dirty="0" err="1"/>
              <a:t>Lichtstärke</a:t>
            </a:r>
            <a:r>
              <a:rPr lang="en-US" sz="2000" dirty="0"/>
              <a:t> </a:t>
            </a:r>
            <a:r>
              <a:rPr lang="en-US" sz="2000" dirty="0" err="1"/>
              <a:t>ein</a:t>
            </a:r>
            <a:endParaRPr lang="en-US" sz="2000" dirty="0"/>
          </a:p>
          <a:p>
            <a:endParaRPr lang="en-US" sz="2000" dirty="0"/>
          </a:p>
          <a:p>
            <a:endParaRPr lang="en-US" sz="2000" dirty="0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90F21B4A-AC21-70C8-4B10-4BB388AC538E}"/>
              </a:ext>
            </a:extLst>
          </p:cNvPr>
          <p:cNvSpPr txBox="1"/>
          <p:nvPr/>
        </p:nvSpPr>
        <p:spPr>
          <a:xfrm>
            <a:off x="6876288" y="6492875"/>
            <a:ext cx="5212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</a:rPr>
              <a:t>Bild: Sven Mildner, Freiberg, Wikimedia Commons</a:t>
            </a:r>
          </a:p>
        </p:txBody>
      </p:sp>
    </p:spTree>
    <p:extLst>
      <p:ext uri="{BB962C8B-B14F-4D97-AF65-F5344CB8AC3E}">
        <p14:creationId xmlns:p14="http://schemas.microsoft.com/office/powerpoint/2010/main" val="150443673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114C78B5-EC6B-4A39-8860-7051008674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FBB2525-90BA-B34F-D40E-4EF84041A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669978"/>
            <a:ext cx="4391024" cy="1173700"/>
          </a:xfrm>
        </p:spPr>
        <p:txBody>
          <a:bodyPr anchor="t">
            <a:normAutofit fontScale="90000"/>
          </a:bodyPr>
          <a:lstStyle/>
          <a:p>
            <a:r>
              <a:rPr lang="de-DE" sz="4000" dirty="0">
                <a:solidFill>
                  <a:schemeClr val="bg1"/>
                </a:solidFill>
              </a:rPr>
              <a:t>Welches eignet sich nun am besten?</a:t>
            </a:r>
          </a:p>
        </p:txBody>
      </p:sp>
      <p:pic>
        <p:nvPicPr>
          <p:cNvPr id="7" name="Grafik 6" descr="Vintage-Fahrrad, das an einen Zaun gekettet ist">
            <a:extLst>
              <a:ext uri="{FF2B5EF4-FFF2-40B4-BE49-F238E27FC236}">
                <a16:creationId xmlns:a16="http://schemas.microsoft.com/office/drawing/2014/main" id="{BBA625CB-D76A-7A2E-D50E-3422CF42D3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36" r="11636"/>
          <a:stretch/>
        </p:blipFill>
        <p:spPr>
          <a:xfrm>
            <a:off x="20" y="10"/>
            <a:ext cx="4000480" cy="3904882"/>
          </a:xfrm>
          <a:custGeom>
            <a:avLst/>
            <a:gdLst/>
            <a:ahLst/>
            <a:cxnLst/>
            <a:rect l="l" t="t" r="r" b="b"/>
            <a:pathLst>
              <a:path w="4000500" h="3413410">
                <a:moveTo>
                  <a:pt x="0" y="0"/>
                </a:moveTo>
                <a:lnTo>
                  <a:pt x="4000500" y="0"/>
                </a:lnTo>
                <a:lnTo>
                  <a:pt x="4000500" y="3330603"/>
                </a:lnTo>
                <a:lnTo>
                  <a:pt x="416174" y="3413410"/>
                </a:lnTo>
                <a:lnTo>
                  <a:pt x="0" y="3408169"/>
                </a:lnTo>
                <a:close/>
              </a:path>
            </a:pathLst>
          </a:custGeom>
        </p:spPr>
      </p:pic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1553795C-1C6D-8AA3-181F-2664E78EF4D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55" r="11966" b="-2"/>
          <a:stretch/>
        </p:blipFill>
        <p:spPr>
          <a:xfrm>
            <a:off x="4191002" y="10"/>
            <a:ext cx="3809998" cy="3904881"/>
          </a:xfrm>
          <a:custGeom>
            <a:avLst/>
            <a:gdLst/>
            <a:ahLst/>
            <a:cxnLst/>
            <a:rect l="l" t="t" r="r" b="b"/>
            <a:pathLst>
              <a:path w="3809998" h="3361533">
                <a:moveTo>
                  <a:pt x="0" y="0"/>
                </a:moveTo>
                <a:lnTo>
                  <a:pt x="3809998" y="0"/>
                </a:lnTo>
                <a:lnTo>
                  <a:pt x="3809998" y="3353206"/>
                </a:lnTo>
                <a:lnTo>
                  <a:pt x="1781628" y="3181423"/>
                </a:lnTo>
                <a:lnTo>
                  <a:pt x="0" y="3361533"/>
                </a:lnTo>
                <a:close/>
              </a:path>
            </a:pathLst>
          </a:cu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3200BEB5-E043-274D-8627-C1D66E0B26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20" r="13020"/>
          <a:stretch/>
        </p:blipFill>
        <p:spPr>
          <a:xfrm>
            <a:off x="8191500" y="-1"/>
            <a:ext cx="4000500" cy="4008409"/>
          </a:xfrm>
          <a:custGeom>
            <a:avLst/>
            <a:gdLst/>
            <a:ahLst/>
            <a:cxnLst/>
            <a:rect l="l" t="t" r="r" b="b"/>
            <a:pathLst>
              <a:path w="4000500" h="3403026">
                <a:moveTo>
                  <a:pt x="0" y="0"/>
                </a:moveTo>
                <a:lnTo>
                  <a:pt x="4000500" y="0"/>
                </a:lnTo>
                <a:lnTo>
                  <a:pt x="4000500" y="3403026"/>
                </a:lnTo>
                <a:lnTo>
                  <a:pt x="9072" y="3370108"/>
                </a:lnTo>
                <a:lnTo>
                  <a:pt x="0" y="3369340"/>
                </a:lnTo>
                <a:close/>
              </a:path>
            </a:pathLst>
          </a:cu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A50943B0-FDF7-4C2C-B784-9208C945A8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528992"/>
            <a:ext cx="12192000" cy="757168"/>
            <a:chOff x="0" y="2959818"/>
            <a:chExt cx="12192000" cy="757168"/>
          </a:xfrm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64021FAB-FA86-49DE-8FC9-585A1729B7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381000" dist="152400" dir="54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7B58B526-A432-4EB5-AA70-2BB897257A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blipFill>
              <a:blip r:embed="rId5">
                <a:alphaModFix amt="57000"/>
              </a:blip>
              <a:tile tx="0" ty="0" sx="100000" sy="100000" flip="none" algn="tl"/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C58EE350-1CEE-313E-6F72-A0445EA223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64201" y="4766267"/>
            <a:ext cx="5692774" cy="1077411"/>
          </a:xfrm>
        </p:spPr>
        <p:txBody>
          <a:bodyPr>
            <a:normAutofit/>
          </a:bodyPr>
          <a:lstStyle/>
          <a:p>
            <a:endParaRPr lang="en-US" sz="2400">
              <a:solidFill>
                <a:schemeClr val="bg1">
                  <a:alpha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60995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114C78B5-EC6B-4A39-8860-7051008674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FBB2525-90BA-B34F-D40E-4EF84041A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669978"/>
            <a:ext cx="4391024" cy="1173700"/>
          </a:xfrm>
        </p:spPr>
        <p:txBody>
          <a:bodyPr anchor="t">
            <a:normAutofit fontScale="90000"/>
          </a:bodyPr>
          <a:lstStyle/>
          <a:p>
            <a:r>
              <a:rPr lang="de-DE" sz="4000" dirty="0">
                <a:solidFill>
                  <a:schemeClr val="bg1"/>
                </a:solidFill>
              </a:rPr>
              <a:t>Welches eignet sich nun am besten?</a:t>
            </a:r>
          </a:p>
        </p:txBody>
      </p:sp>
      <p:pic>
        <p:nvPicPr>
          <p:cNvPr id="7" name="Grafik 6" descr="Vintage-Fahrrad, das an einen Zaun gekettet ist">
            <a:extLst>
              <a:ext uri="{FF2B5EF4-FFF2-40B4-BE49-F238E27FC236}">
                <a16:creationId xmlns:a16="http://schemas.microsoft.com/office/drawing/2014/main" id="{BBA625CB-D76A-7A2E-D50E-3422CF42D3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36" r="11636"/>
          <a:stretch/>
        </p:blipFill>
        <p:spPr>
          <a:xfrm>
            <a:off x="20" y="10"/>
            <a:ext cx="4000480" cy="3904882"/>
          </a:xfrm>
          <a:custGeom>
            <a:avLst/>
            <a:gdLst/>
            <a:ahLst/>
            <a:cxnLst/>
            <a:rect l="l" t="t" r="r" b="b"/>
            <a:pathLst>
              <a:path w="4000500" h="3413410">
                <a:moveTo>
                  <a:pt x="0" y="0"/>
                </a:moveTo>
                <a:lnTo>
                  <a:pt x="4000500" y="0"/>
                </a:lnTo>
                <a:lnTo>
                  <a:pt x="4000500" y="3330603"/>
                </a:lnTo>
                <a:lnTo>
                  <a:pt x="416174" y="3413410"/>
                </a:lnTo>
                <a:lnTo>
                  <a:pt x="0" y="3408169"/>
                </a:lnTo>
                <a:close/>
              </a:path>
            </a:pathLst>
          </a:custGeom>
        </p:spPr>
      </p:pic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1553795C-1C6D-8AA3-181F-2664E78EF4D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55" r="11966" b="-2"/>
          <a:stretch/>
        </p:blipFill>
        <p:spPr>
          <a:xfrm>
            <a:off x="4191002" y="10"/>
            <a:ext cx="3809998" cy="3904881"/>
          </a:xfrm>
          <a:custGeom>
            <a:avLst/>
            <a:gdLst/>
            <a:ahLst/>
            <a:cxnLst/>
            <a:rect l="l" t="t" r="r" b="b"/>
            <a:pathLst>
              <a:path w="3809998" h="3361533">
                <a:moveTo>
                  <a:pt x="0" y="0"/>
                </a:moveTo>
                <a:lnTo>
                  <a:pt x="3809998" y="0"/>
                </a:lnTo>
                <a:lnTo>
                  <a:pt x="3809998" y="3353206"/>
                </a:lnTo>
                <a:lnTo>
                  <a:pt x="1781628" y="3181423"/>
                </a:lnTo>
                <a:lnTo>
                  <a:pt x="0" y="3361533"/>
                </a:lnTo>
                <a:close/>
              </a:path>
            </a:pathLst>
          </a:cu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3200BEB5-E043-274D-8627-C1D66E0B26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20" r="13020"/>
          <a:stretch/>
        </p:blipFill>
        <p:spPr>
          <a:xfrm>
            <a:off x="8191500" y="-1"/>
            <a:ext cx="4000500" cy="4008409"/>
          </a:xfrm>
          <a:custGeom>
            <a:avLst/>
            <a:gdLst/>
            <a:ahLst/>
            <a:cxnLst/>
            <a:rect l="l" t="t" r="r" b="b"/>
            <a:pathLst>
              <a:path w="4000500" h="3403026">
                <a:moveTo>
                  <a:pt x="0" y="0"/>
                </a:moveTo>
                <a:lnTo>
                  <a:pt x="4000500" y="0"/>
                </a:lnTo>
                <a:lnTo>
                  <a:pt x="4000500" y="3403026"/>
                </a:lnTo>
                <a:lnTo>
                  <a:pt x="9072" y="3370108"/>
                </a:lnTo>
                <a:lnTo>
                  <a:pt x="0" y="3369340"/>
                </a:lnTo>
                <a:close/>
              </a:path>
            </a:pathLst>
          </a:cu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A50943B0-FDF7-4C2C-B784-9208C945A8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528992"/>
            <a:ext cx="12192000" cy="757168"/>
            <a:chOff x="0" y="2959818"/>
            <a:chExt cx="12192000" cy="757168"/>
          </a:xfrm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64021FAB-FA86-49DE-8FC9-585A1729B7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381000" dist="152400" dir="54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7B58B526-A432-4EB5-AA70-2BB897257A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blipFill>
              <a:blip r:embed="rId5">
                <a:alphaModFix amt="57000"/>
              </a:blip>
              <a:tile tx="0" ty="0" sx="100000" sy="100000" flip="none" algn="tl"/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3" name="Gleichschenkliges Dreieck 2">
            <a:extLst>
              <a:ext uri="{FF2B5EF4-FFF2-40B4-BE49-F238E27FC236}">
                <a16:creationId xmlns:a16="http://schemas.microsoft.com/office/drawing/2014/main" id="{34E760B7-8D6E-75F1-B192-B8A7CA826C89}"/>
              </a:ext>
            </a:extLst>
          </p:cNvPr>
          <p:cNvSpPr/>
          <p:nvPr/>
        </p:nvSpPr>
        <p:spPr>
          <a:xfrm>
            <a:off x="3810766" y="-292989"/>
            <a:ext cx="5609458" cy="5646039"/>
          </a:xfrm>
          <a:prstGeom prst="triangle">
            <a:avLst/>
          </a:prstGeom>
          <a:solidFill>
            <a:srgbClr val="FF0000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rgbClr val="FF0000"/>
                </a:solidFill>
              </a:rPr>
              <a:t>!</a:t>
            </a:r>
          </a:p>
        </p:txBody>
      </p:sp>
      <p:pic>
        <p:nvPicPr>
          <p:cNvPr id="6" name="Inhaltsplatzhalter 5" descr="Ausrufezeichen mit einfarbiger Füllung">
            <a:extLst>
              <a:ext uri="{FF2B5EF4-FFF2-40B4-BE49-F238E27FC236}">
                <a16:creationId xmlns:a16="http://schemas.microsoft.com/office/drawing/2014/main" id="{1B0E1C50-68CA-94D4-5ABE-C6AC23A354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662672" y="1191313"/>
            <a:ext cx="3904881" cy="3904881"/>
          </a:xfrm>
        </p:spPr>
      </p:pic>
    </p:spTree>
    <p:extLst>
      <p:ext uri="{BB962C8B-B14F-4D97-AF65-F5344CB8AC3E}">
        <p14:creationId xmlns:p14="http://schemas.microsoft.com/office/powerpoint/2010/main" val="4874048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114C78B5-EC6B-4A39-8860-7051008674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FBB2525-90BA-B34F-D40E-4EF84041A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669978"/>
            <a:ext cx="4391024" cy="1173700"/>
          </a:xfrm>
        </p:spPr>
        <p:txBody>
          <a:bodyPr anchor="t">
            <a:normAutofit fontScale="90000"/>
          </a:bodyPr>
          <a:lstStyle/>
          <a:p>
            <a:r>
              <a:rPr lang="de-DE" sz="4000" dirty="0">
                <a:solidFill>
                  <a:schemeClr val="bg1"/>
                </a:solidFill>
              </a:rPr>
              <a:t>Welches eignet sich nun am besten?</a:t>
            </a:r>
          </a:p>
        </p:txBody>
      </p:sp>
      <p:pic>
        <p:nvPicPr>
          <p:cNvPr id="7" name="Grafik 6" descr="Vintage-Fahrrad, das an einen Zaun gekettet ist">
            <a:extLst>
              <a:ext uri="{FF2B5EF4-FFF2-40B4-BE49-F238E27FC236}">
                <a16:creationId xmlns:a16="http://schemas.microsoft.com/office/drawing/2014/main" id="{BBA625CB-D76A-7A2E-D50E-3422CF42D3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36" r="11636"/>
          <a:stretch/>
        </p:blipFill>
        <p:spPr>
          <a:xfrm>
            <a:off x="20" y="10"/>
            <a:ext cx="4000480" cy="3904882"/>
          </a:xfrm>
          <a:custGeom>
            <a:avLst/>
            <a:gdLst/>
            <a:ahLst/>
            <a:cxnLst/>
            <a:rect l="l" t="t" r="r" b="b"/>
            <a:pathLst>
              <a:path w="4000500" h="3413410">
                <a:moveTo>
                  <a:pt x="0" y="0"/>
                </a:moveTo>
                <a:lnTo>
                  <a:pt x="4000500" y="0"/>
                </a:lnTo>
                <a:lnTo>
                  <a:pt x="4000500" y="3330603"/>
                </a:lnTo>
                <a:lnTo>
                  <a:pt x="416174" y="3413410"/>
                </a:lnTo>
                <a:lnTo>
                  <a:pt x="0" y="3408169"/>
                </a:lnTo>
                <a:close/>
              </a:path>
            </a:pathLst>
          </a:custGeom>
        </p:spPr>
      </p:pic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1553795C-1C6D-8AA3-181F-2664E78EF4D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55" r="11966" b="-2"/>
          <a:stretch/>
        </p:blipFill>
        <p:spPr>
          <a:xfrm>
            <a:off x="4191002" y="10"/>
            <a:ext cx="3809998" cy="3904881"/>
          </a:xfrm>
          <a:custGeom>
            <a:avLst/>
            <a:gdLst/>
            <a:ahLst/>
            <a:cxnLst/>
            <a:rect l="l" t="t" r="r" b="b"/>
            <a:pathLst>
              <a:path w="3809998" h="3361533">
                <a:moveTo>
                  <a:pt x="0" y="0"/>
                </a:moveTo>
                <a:lnTo>
                  <a:pt x="3809998" y="0"/>
                </a:lnTo>
                <a:lnTo>
                  <a:pt x="3809998" y="3353206"/>
                </a:lnTo>
                <a:lnTo>
                  <a:pt x="1781628" y="3181423"/>
                </a:lnTo>
                <a:lnTo>
                  <a:pt x="0" y="3361533"/>
                </a:lnTo>
                <a:close/>
              </a:path>
            </a:pathLst>
          </a:cu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3200BEB5-E043-274D-8627-C1D66E0B26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20" r="13020"/>
          <a:stretch/>
        </p:blipFill>
        <p:spPr>
          <a:xfrm>
            <a:off x="8191500" y="-1"/>
            <a:ext cx="4000500" cy="4008409"/>
          </a:xfrm>
          <a:custGeom>
            <a:avLst/>
            <a:gdLst/>
            <a:ahLst/>
            <a:cxnLst/>
            <a:rect l="l" t="t" r="r" b="b"/>
            <a:pathLst>
              <a:path w="4000500" h="3403026">
                <a:moveTo>
                  <a:pt x="0" y="0"/>
                </a:moveTo>
                <a:lnTo>
                  <a:pt x="4000500" y="0"/>
                </a:lnTo>
                <a:lnTo>
                  <a:pt x="4000500" y="3403026"/>
                </a:lnTo>
                <a:lnTo>
                  <a:pt x="9072" y="3370108"/>
                </a:lnTo>
                <a:lnTo>
                  <a:pt x="0" y="3369340"/>
                </a:lnTo>
                <a:close/>
              </a:path>
            </a:pathLst>
          </a:cu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A50943B0-FDF7-4C2C-B784-9208C945A8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528992"/>
            <a:ext cx="12192000" cy="757168"/>
            <a:chOff x="0" y="2959818"/>
            <a:chExt cx="12192000" cy="757168"/>
          </a:xfrm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64021FAB-FA86-49DE-8FC9-585A1729B7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381000" dist="152400" dir="54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7B58B526-A432-4EB5-AA70-2BB897257A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blipFill>
              <a:blip r:embed="rId5">
                <a:alphaModFix amt="57000"/>
              </a:blip>
              <a:tile tx="0" ty="0" sx="100000" sy="100000" flip="none" algn="tl"/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3" name="Gleichschenkliges Dreieck 2">
            <a:extLst>
              <a:ext uri="{FF2B5EF4-FFF2-40B4-BE49-F238E27FC236}">
                <a16:creationId xmlns:a16="http://schemas.microsoft.com/office/drawing/2014/main" id="{34E760B7-8D6E-75F1-B192-B8A7CA826C89}"/>
              </a:ext>
            </a:extLst>
          </p:cNvPr>
          <p:cNvSpPr/>
          <p:nvPr/>
        </p:nvSpPr>
        <p:spPr>
          <a:xfrm>
            <a:off x="3810766" y="-292989"/>
            <a:ext cx="5609458" cy="5646039"/>
          </a:xfrm>
          <a:prstGeom prst="triangle">
            <a:avLst/>
          </a:prstGeom>
          <a:solidFill>
            <a:srgbClr val="FF0000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rgbClr val="FF0000"/>
                </a:solidFill>
              </a:rPr>
              <a:t>!</a:t>
            </a:r>
          </a:p>
        </p:txBody>
      </p:sp>
      <p:pic>
        <p:nvPicPr>
          <p:cNvPr id="6" name="Inhaltsplatzhalter 5" descr="Ausrufezeichen mit einfarbiger Füllung">
            <a:extLst>
              <a:ext uri="{FF2B5EF4-FFF2-40B4-BE49-F238E27FC236}">
                <a16:creationId xmlns:a16="http://schemas.microsoft.com/office/drawing/2014/main" id="{1B0E1C50-68CA-94D4-5ABE-C6AC23A354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663054" y="1245993"/>
            <a:ext cx="3904881" cy="3904881"/>
          </a:xfr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268CC159-7489-F371-0D49-E92CFBACFAC3}"/>
              </a:ext>
            </a:extLst>
          </p:cNvPr>
          <p:cNvSpPr txBox="1"/>
          <p:nvPr/>
        </p:nvSpPr>
        <p:spPr>
          <a:xfrm>
            <a:off x="715522" y="1628172"/>
            <a:ext cx="24003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rgbClr val="FF0000"/>
                </a:solidFill>
              </a:rPr>
              <a:t>AB September 2023 ist die Herstellung und der Verkauf aller Halogenlampen in der EU und der Schweiz so gut wie verboten!</a:t>
            </a:r>
          </a:p>
        </p:txBody>
      </p:sp>
    </p:spTree>
    <p:extLst>
      <p:ext uri="{BB962C8B-B14F-4D97-AF65-F5344CB8AC3E}">
        <p14:creationId xmlns:p14="http://schemas.microsoft.com/office/powerpoint/2010/main" val="29666507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114C78B5-EC6B-4A39-8860-7051008674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FBB2525-90BA-B34F-D40E-4EF84041A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669978"/>
            <a:ext cx="4391024" cy="1173700"/>
          </a:xfrm>
        </p:spPr>
        <p:txBody>
          <a:bodyPr anchor="t">
            <a:normAutofit fontScale="90000"/>
          </a:bodyPr>
          <a:lstStyle/>
          <a:p>
            <a:r>
              <a:rPr lang="de-DE" sz="4000" dirty="0">
                <a:solidFill>
                  <a:schemeClr val="bg1"/>
                </a:solidFill>
              </a:rPr>
              <a:t>Welches eignet sich nun am besten?</a:t>
            </a:r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1553795C-1C6D-8AA3-181F-2664E78EF4D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55" r="11966" b="-2"/>
          <a:stretch/>
        </p:blipFill>
        <p:spPr>
          <a:xfrm>
            <a:off x="4191002" y="10"/>
            <a:ext cx="3809998" cy="3904881"/>
          </a:xfrm>
          <a:custGeom>
            <a:avLst/>
            <a:gdLst/>
            <a:ahLst/>
            <a:cxnLst/>
            <a:rect l="l" t="t" r="r" b="b"/>
            <a:pathLst>
              <a:path w="3809998" h="3361533">
                <a:moveTo>
                  <a:pt x="0" y="0"/>
                </a:moveTo>
                <a:lnTo>
                  <a:pt x="3809998" y="0"/>
                </a:lnTo>
                <a:lnTo>
                  <a:pt x="3809998" y="3353206"/>
                </a:lnTo>
                <a:lnTo>
                  <a:pt x="1781628" y="3181423"/>
                </a:lnTo>
                <a:lnTo>
                  <a:pt x="0" y="3361533"/>
                </a:lnTo>
                <a:close/>
              </a:path>
            </a:pathLst>
          </a:cu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3200BEB5-E043-274D-8627-C1D66E0B26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20" r="13020"/>
          <a:stretch/>
        </p:blipFill>
        <p:spPr>
          <a:xfrm>
            <a:off x="8191500" y="-1"/>
            <a:ext cx="4000500" cy="4008409"/>
          </a:xfrm>
          <a:custGeom>
            <a:avLst/>
            <a:gdLst/>
            <a:ahLst/>
            <a:cxnLst/>
            <a:rect l="l" t="t" r="r" b="b"/>
            <a:pathLst>
              <a:path w="4000500" h="3403026">
                <a:moveTo>
                  <a:pt x="0" y="0"/>
                </a:moveTo>
                <a:lnTo>
                  <a:pt x="4000500" y="0"/>
                </a:lnTo>
                <a:lnTo>
                  <a:pt x="4000500" y="3403026"/>
                </a:lnTo>
                <a:lnTo>
                  <a:pt x="9072" y="3370108"/>
                </a:lnTo>
                <a:lnTo>
                  <a:pt x="0" y="3369340"/>
                </a:lnTo>
                <a:close/>
              </a:path>
            </a:pathLst>
          </a:cu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A50943B0-FDF7-4C2C-B784-9208C945A8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528992"/>
            <a:ext cx="12192000" cy="757168"/>
            <a:chOff x="0" y="2959818"/>
            <a:chExt cx="12192000" cy="757168"/>
          </a:xfrm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64021FAB-FA86-49DE-8FC9-585A1729B7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381000" dist="152400" dir="54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7B58B526-A432-4EB5-AA70-2BB897257A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blipFill>
              <a:blip r:embed="rId4">
                <a:alphaModFix amt="57000"/>
              </a:blip>
              <a:tile tx="0" ty="0" sx="100000" sy="100000" flip="none" algn="tl"/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C58EE350-1CEE-313E-6F72-A0445EA223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64201" y="4766267"/>
            <a:ext cx="5692774" cy="1077411"/>
          </a:xfrm>
        </p:spPr>
        <p:txBody>
          <a:bodyPr>
            <a:normAutofit/>
          </a:bodyPr>
          <a:lstStyle/>
          <a:p>
            <a:endParaRPr lang="en-US" sz="2400">
              <a:solidFill>
                <a:schemeClr val="bg1">
                  <a:alpha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37510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9AA72BD9-2C5A-4EDC-931F-5AA08EACA0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nhaltsplatzhalter 4" descr="Fahrrad mit Körben">
            <a:extLst>
              <a:ext uri="{FF2B5EF4-FFF2-40B4-BE49-F238E27FC236}">
                <a16:creationId xmlns:a16="http://schemas.microsoft.com/office/drawing/2014/main" id="{7B4449A4-18A3-FD7B-399A-E70200DEC80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65" r="23576" b="1726"/>
          <a:stretch/>
        </p:blipFill>
        <p:spPr>
          <a:xfrm>
            <a:off x="3522468" y="10"/>
            <a:ext cx="8669532" cy="685799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D3981AC-7B61-4947-BCF3-F7AA7FA385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B008C0E-DEAD-278D-3CB3-CE1FE67993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3438144" cy="1124712"/>
          </a:xfrm>
        </p:spPr>
        <p:txBody>
          <a:bodyPr anchor="b">
            <a:normAutofit/>
          </a:bodyPr>
          <a:lstStyle/>
          <a:p>
            <a:r>
              <a:rPr lang="de-DE" sz="2800"/>
              <a:t>Das Fahrrad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35FBD0FE-D33A-E337-AA8D-D9D663CE2B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94" y="2718054"/>
            <a:ext cx="3438906" cy="3207258"/>
          </a:xfrm>
        </p:spPr>
        <p:txBody>
          <a:bodyPr anchor="t">
            <a:normAutofit/>
          </a:bodyPr>
          <a:lstStyle/>
          <a:p>
            <a:r>
              <a:rPr lang="en-US" sz="1700" err="1"/>
              <a:t>Umweltfreundlich</a:t>
            </a:r>
            <a:endParaRPr lang="en-US" sz="1700"/>
          </a:p>
          <a:p>
            <a:endParaRPr lang="en-US" sz="1700"/>
          </a:p>
          <a:p>
            <a:r>
              <a:rPr lang="en-US" sz="1700"/>
              <a:t>Elegant</a:t>
            </a:r>
          </a:p>
          <a:p>
            <a:endParaRPr lang="en-US" sz="1700"/>
          </a:p>
          <a:p>
            <a:r>
              <a:rPr lang="en-US" sz="1700"/>
              <a:t>Schnell</a:t>
            </a:r>
          </a:p>
          <a:p>
            <a:endParaRPr lang="en-US" sz="1700"/>
          </a:p>
          <a:p>
            <a:r>
              <a:rPr lang="en-US" sz="1700" err="1"/>
              <a:t>Einfach</a:t>
            </a:r>
            <a:r>
              <a:rPr lang="en-US" sz="1700"/>
              <a:t> cool</a:t>
            </a:r>
          </a:p>
        </p:txBody>
      </p:sp>
    </p:spTree>
    <p:extLst>
      <p:ext uri="{BB962C8B-B14F-4D97-AF65-F5344CB8AC3E}">
        <p14:creationId xmlns:p14="http://schemas.microsoft.com/office/powerpoint/2010/main" val="314652492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114C78B5-EC6B-4A39-8860-7051008674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1553795C-1C6D-8AA3-181F-2664E78EF4D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55" r="11966" b="-2"/>
          <a:stretch/>
        </p:blipFill>
        <p:spPr>
          <a:xfrm>
            <a:off x="0" y="2695"/>
            <a:ext cx="3809998" cy="4005713"/>
          </a:xfrm>
          <a:custGeom>
            <a:avLst/>
            <a:gdLst/>
            <a:ahLst/>
            <a:cxnLst/>
            <a:rect l="l" t="t" r="r" b="b"/>
            <a:pathLst>
              <a:path w="3809998" h="3361533">
                <a:moveTo>
                  <a:pt x="0" y="0"/>
                </a:moveTo>
                <a:lnTo>
                  <a:pt x="3809998" y="0"/>
                </a:lnTo>
                <a:lnTo>
                  <a:pt x="3809998" y="3353206"/>
                </a:lnTo>
                <a:lnTo>
                  <a:pt x="1781628" y="3181423"/>
                </a:lnTo>
                <a:lnTo>
                  <a:pt x="0" y="3361533"/>
                </a:lnTo>
                <a:close/>
              </a:path>
            </a:pathLst>
          </a:cu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3200BEB5-E043-274D-8627-C1D66E0B26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20" r="13020"/>
          <a:stretch/>
        </p:blipFill>
        <p:spPr>
          <a:xfrm>
            <a:off x="8191500" y="-1"/>
            <a:ext cx="4000500" cy="4008409"/>
          </a:xfrm>
          <a:custGeom>
            <a:avLst/>
            <a:gdLst/>
            <a:ahLst/>
            <a:cxnLst/>
            <a:rect l="l" t="t" r="r" b="b"/>
            <a:pathLst>
              <a:path w="4000500" h="3403026">
                <a:moveTo>
                  <a:pt x="0" y="0"/>
                </a:moveTo>
                <a:lnTo>
                  <a:pt x="4000500" y="0"/>
                </a:lnTo>
                <a:lnTo>
                  <a:pt x="4000500" y="3403026"/>
                </a:lnTo>
                <a:lnTo>
                  <a:pt x="9072" y="3370108"/>
                </a:lnTo>
                <a:lnTo>
                  <a:pt x="0" y="3369340"/>
                </a:lnTo>
                <a:close/>
              </a:path>
            </a:pathLst>
          </a:cu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A50943B0-FDF7-4C2C-B784-9208C945A8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528992"/>
            <a:ext cx="12192000" cy="757168"/>
            <a:chOff x="0" y="2959818"/>
            <a:chExt cx="12192000" cy="757168"/>
          </a:xfrm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64021FAB-FA86-49DE-8FC9-585A1729B7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381000" dist="152400" dir="54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7B58B526-A432-4EB5-AA70-2BB897257A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blipFill>
              <a:blip r:embed="rId4">
                <a:alphaModFix amt="57000"/>
              </a:blip>
              <a:tile tx="0" ty="0" sx="100000" sy="100000" flip="none" algn="tl"/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C58EE350-1CEE-313E-6F72-A0445EA223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673" y="4286160"/>
            <a:ext cx="3809998" cy="199576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>
                <a:solidFill>
                  <a:schemeClr val="bg1">
                    <a:alpha val="80000"/>
                  </a:schemeClr>
                </a:solidFill>
              </a:rPr>
              <a:t>Pro LED:</a:t>
            </a:r>
          </a:p>
          <a:p>
            <a:r>
              <a:rPr lang="en-US" sz="2000" dirty="0">
                <a:solidFill>
                  <a:schemeClr val="bg1">
                    <a:alpha val="80000"/>
                  </a:schemeClr>
                </a:solidFill>
              </a:rPr>
              <a:t>Leichter </a:t>
            </a:r>
            <a:r>
              <a:rPr lang="en-US" sz="2000" dirty="0" err="1">
                <a:solidFill>
                  <a:schemeClr val="bg1">
                    <a:alpha val="80000"/>
                  </a:schemeClr>
                </a:solidFill>
              </a:rPr>
              <a:t>einbaubar</a:t>
            </a:r>
            <a:endParaRPr lang="en-US" sz="2000" dirty="0">
              <a:solidFill>
                <a:schemeClr val="bg1">
                  <a:alpha val="80000"/>
                </a:schemeClr>
              </a:solidFill>
            </a:endParaRPr>
          </a:p>
          <a:p>
            <a:r>
              <a:rPr lang="en-US" sz="2000" dirty="0" err="1">
                <a:solidFill>
                  <a:schemeClr val="bg1">
                    <a:alpha val="80000"/>
                  </a:schemeClr>
                </a:solidFill>
              </a:rPr>
              <a:t>Leuchtstark</a:t>
            </a:r>
            <a:r>
              <a:rPr lang="en-US" sz="2000" dirty="0">
                <a:solidFill>
                  <a:schemeClr val="bg1">
                    <a:alpha val="80000"/>
                  </a:schemeClr>
                </a:solidFill>
              </a:rPr>
              <a:t> und </a:t>
            </a:r>
            <a:r>
              <a:rPr lang="en-US" sz="2000" dirty="0" err="1">
                <a:solidFill>
                  <a:schemeClr val="bg1">
                    <a:alpha val="80000"/>
                  </a:schemeClr>
                </a:solidFill>
              </a:rPr>
              <a:t>effizient</a:t>
            </a:r>
            <a:endParaRPr lang="en-US" sz="2000" dirty="0">
              <a:solidFill>
                <a:schemeClr val="bg1">
                  <a:alpha val="80000"/>
                </a:schemeClr>
              </a:solidFill>
            </a:endParaRPr>
          </a:p>
          <a:p>
            <a:r>
              <a:rPr lang="en-US" sz="2000" dirty="0" err="1">
                <a:solidFill>
                  <a:schemeClr val="bg1">
                    <a:alpha val="80000"/>
                  </a:schemeClr>
                </a:solidFill>
              </a:rPr>
              <a:t>Halten</a:t>
            </a:r>
            <a:r>
              <a:rPr lang="en-US" sz="2000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alpha val="80000"/>
                  </a:schemeClr>
                </a:solidFill>
              </a:rPr>
              <a:t>lange</a:t>
            </a:r>
            <a:r>
              <a:rPr lang="en-US" sz="2000" dirty="0">
                <a:solidFill>
                  <a:schemeClr val="bg1">
                    <a:alpha val="80000"/>
                  </a:schemeClr>
                </a:solidFill>
              </a:rPr>
              <a:t> und </a:t>
            </a:r>
            <a:r>
              <a:rPr lang="en-US" sz="2000" dirty="0" err="1">
                <a:solidFill>
                  <a:schemeClr val="bg1">
                    <a:alpha val="80000"/>
                  </a:schemeClr>
                </a:solidFill>
              </a:rPr>
              <a:t>sind</a:t>
            </a:r>
            <a:r>
              <a:rPr lang="en-US" sz="2000" dirty="0">
                <a:solidFill>
                  <a:schemeClr val="bg1">
                    <a:alpha val="80000"/>
                  </a:schemeClr>
                </a:solidFill>
              </a:rPr>
              <a:t> robust</a:t>
            </a:r>
          </a:p>
          <a:p>
            <a:endParaRPr lang="en-US" sz="2400" dirty="0">
              <a:solidFill>
                <a:schemeClr val="bg1">
                  <a:alpha val="80000"/>
                </a:schemeClr>
              </a:solidFill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4345BC86-4F94-02CB-6123-1C4F40CC332E}"/>
              </a:ext>
            </a:extLst>
          </p:cNvPr>
          <p:cNvSpPr txBox="1"/>
          <p:nvPr/>
        </p:nvSpPr>
        <p:spPr>
          <a:xfrm>
            <a:off x="7440171" y="4286160"/>
            <a:ext cx="53035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>
                <a:solidFill>
                  <a:schemeClr val="bg1"/>
                </a:solidFill>
              </a:rPr>
              <a:t>Pro Xenon: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>
                <a:solidFill>
                  <a:schemeClr val="bg1"/>
                </a:solidFill>
              </a:rPr>
              <a:t>Heller als LED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>
                <a:solidFill>
                  <a:schemeClr val="bg1"/>
                </a:solidFill>
              </a:rPr>
              <a:t>Größere Reichweite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>
                <a:solidFill>
                  <a:schemeClr val="bg1"/>
                </a:solidFill>
              </a:rPr>
              <a:t>Regulieren automatisch die Leuchtweite</a:t>
            </a:r>
          </a:p>
        </p:txBody>
      </p:sp>
    </p:spTree>
    <p:extLst>
      <p:ext uri="{BB962C8B-B14F-4D97-AF65-F5344CB8AC3E}">
        <p14:creationId xmlns:p14="http://schemas.microsoft.com/office/powerpoint/2010/main" val="37123731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leichschenkliges Dreieck 3">
            <a:extLst>
              <a:ext uri="{FF2B5EF4-FFF2-40B4-BE49-F238E27FC236}">
                <a16:creationId xmlns:a16="http://schemas.microsoft.com/office/drawing/2014/main" id="{98AA567F-03B9-E1C2-1779-F9BA3523E731}"/>
              </a:ext>
            </a:extLst>
          </p:cNvPr>
          <p:cNvSpPr/>
          <p:nvPr/>
        </p:nvSpPr>
        <p:spPr>
          <a:xfrm>
            <a:off x="3291271" y="383286"/>
            <a:ext cx="5609458" cy="5646039"/>
          </a:xfrm>
          <a:prstGeom prst="triangle">
            <a:avLst/>
          </a:prstGeom>
          <a:solidFill>
            <a:srgbClr val="FF0000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rgbClr val="FF0000"/>
                </a:solidFill>
              </a:rPr>
              <a:t>!</a:t>
            </a:r>
          </a:p>
        </p:txBody>
      </p:sp>
      <p:pic>
        <p:nvPicPr>
          <p:cNvPr id="5" name="Inhaltsplatzhalter 5" descr="Ausrufezeichen mit einfarbiger Füllung">
            <a:extLst>
              <a:ext uri="{FF2B5EF4-FFF2-40B4-BE49-F238E27FC236}">
                <a16:creationId xmlns:a16="http://schemas.microsoft.com/office/drawing/2014/main" id="{25FA1CA5-D2B0-B258-169F-E582E62E6C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43177" y="1867588"/>
            <a:ext cx="3904881" cy="3904881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1E52951B-3F93-4032-79CD-3E60D2FC904B}"/>
              </a:ext>
            </a:extLst>
          </p:cNvPr>
          <p:cNvSpPr txBox="1"/>
          <p:nvPr/>
        </p:nvSpPr>
        <p:spPr>
          <a:xfrm>
            <a:off x="657225" y="1682922"/>
            <a:ext cx="37052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>
                <a:solidFill>
                  <a:schemeClr val="bg1"/>
                </a:solidFill>
              </a:rPr>
              <a:t>Problem der Lichtverschmutzung!</a:t>
            </a:r>
          </a:p>
        </p:txBody>
      </p:sp>
    </p:spTree>
    <p:extLst>
      <p:ext uri="{BB962C8B-B14F-4D97-AF65-F5344CB8AC3E}">
        <p14:creationId xmlns:p14="http://schemas.microsoft.com/office/powerpoint/2010/main" val="4286125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leichschenkliges Dreieck 3">
            <a:extLst>
              <a:ext uri="{FF2B5EF4-FFF2-40B4-BE49-F238E27FC236}">
                <a16:creationId xmlns:a16="http://schemas.microsoft.com/office/drawing/2014/main" id="{98AA567F-03B9-E1C2-1779-F9BA3523E731}"/>
              </a:ext>
            </a:extLst>
          </p:cNvPr>
          <p:cNvSpPr/>
          <p:nvPr/>
        </p:nvSpPr>
        <p:spPr>
          <a:xfrm>
            <a:off x="3291271" y="383286"/>
            <a:ext cx="5609458" cy="5646039"/>
          </a:xfrm>
          <a:prstGeom prst="triangle">
            <a:avLst/>
          </a:prstGeom>
          <a:solidFill>
            <a:srgbClr val="FF0000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rgbClr val="FF0000"/>
                </a:solidFill>
              </a:rPr>
              <a:t>!</a:t>
            </a:r>
          </a:p>
        </p:txBody>
      </p:sp>
      <p:pic>
        <p:nvPicPr>
          <p:cNvPr id="5" name="Inhaltsplatzhalter 5" descr="Ausrufezeichen mit einfarbiger Füllung">
            <a:extLst>
              <a:ext uri="{FF2B5EF4-FFF2-40B4-BE49-F238E27FC236}">
                <a16:creationId xmlns:a16="http://schemas.microsoft.com/office/drawing/2014/main" id="{25FA1CA5-D2B0-B258-169F-E582E62E6C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43177" y="1867588"/>
            <a:ext cx="3904881" cy="3904881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1E52951B-3F93-4032-79CD-3E60D2FC904B}"/>
              </a:ext>
            </a:extLst>
          </p:cNvPr>
          <p:cNvSpPr txBox="1"/>
          <p:nvPr/>
        </p:nvSpPr>
        <p:spPr>
          <a:xfrm>
            <a:off x="657225" y="1682922"/>
            <a:ext cx="37052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>
                <a:solidFill>
                  <a:schemeClr val="bg1"/>
                </a:solidFill>
              </a:rPr>
              <a:t>Lichtverschmutzung:</a:t>
            </a:r>
          </a:p>
          <a:p>
            <a:r>
              <a:rPr lang="de-DE" sz="3200" dirty="0">
                <a:solidFill>
                  <a:schemeClr val="bg1"/>
                </a:solidFill>
              </a:rPr>
              <a:t>Abwesenheit völliger Dunkelheit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A188880C-B1F2-215C-A012-06FFFE7AC3DC}"/>
              </a:ext>
            </a:extLst>
          </p:cNvPr>
          <p:cNvSpPr txBox="1"/>
          <p:nvPr/>
        </p:nvSpPr>
        <p:spPr>
          <a:xfrm>
            <a:off x="8115380" y="1867588"/>
            <a:ext cx="32745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>
                <a:solidFill>
                  <a:schemeClr val="bg1"/>
                </a:solidFill>
              </a:rPr>
              <a:t>Zu helle Lichter können nachtaktive Tiere irritieren!</a:t>
            </a:r>
          </a:p>
        </p:txBody>
      </p:sp>
    </p:spTree>
    <p:extLst>
      <p:ext uri="{BB962C8B-B14F-4D97-AF65-F5344CB8AC3E}">
        <p14:creationId xmlns:p14="http://schemas.microsoft.com/office/powerpoint/2010/main" val="187402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9AA72BD9-2C5A-4EDC-931F-5AA08EACA0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nhaltsplatzhalter 4" descr="Fahrrad-Ampel">
            <a:extLst>
              <a:ext uri="{FF2B5EF4-FFF2-40B4-BE49-F238E27FC236}">
                <a16:creationId xmlns:a16="http://schemas.microsoft.com/office/drawing/2014/main" id="{68A029F0-0BF1-2ACC-E8C4-12F3F731321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58" t="2553" r="7913" b="-1"/>
          <a:stretch/>
        </p:blipFill>
        <p:spPr>
          <a:xfrm>
            <a:off x="3522468" y="10"/>
            <a:ext cx="8669532" cy="685799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D3981AC-7B61-4947-BCF3-F7AA7FA385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D686040-7A24-64E6-57EF-05A3148028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3438144" cy="1124712"/>
          </a:xfrm>
        </p:spPr>
        <p:txBody>
          <a:bodyPr anchor="b">
            <a:normAutofit fontScale="90000"/>
          </a:bodyPr>
          <a:lstStyle/>
          <a:p>
            <a:r>
              <a:rPr lang="de-DE" sz="2800"/>
              <a:t>Mit dem richtigen Licht gibt es grünes Licht!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89985661-89E3-17CB-1FE3-392698FA4A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94" y="2718054"/>
            <a:ext cx="3438906" cy="3207258"/>
          </a:xfrm>
        </p:spPr>
        <p:txBody>
          <a:bodyPr anchor="t">
            <a:normAutofit/>
          </a:bodyPr>
          <a:lstStyle/>
          <a:p>
            <a:endParaRPr lang="en-US" sz="1700"/>
          </a:p>
        </p:txBody>
      </p:sp>
    </p:spTree>
    <p:extLst>
      <p:ext uri="{BB962C8B-B14F-4D97-AF65-F5344CB8AC3E}">
        <p14:creationId xmlns:p14="http://schemas.microsoft.com/office/powerpoint/2010/main" val="397540475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231BF440-39FA-4087-84CC-2EEC0BBDAF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fik 6" descr="Senior-Biker, der radelt">
            <a:extLst>
              <a:ext uri="{FF2B5EF4-FFF2-40B4-BE49-F238E27FC236}">
                <a16:creationId xmlns:a16="http://schemas.microsoft.com/office/drawing/2014/main" id="{B6E741C7-223A-402F-F0C2-5A0D58270EC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50" r="-2" b="10876"/>
          <a:stretch/>
        </p:blipFill>
        <p:spPr>
          <a:xfrm>
            <a:off x="4883025" y="10"/>
            <a:ext cx="7308975" cy="336498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0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1210305" y="3364992"/>
                </a:lnTo>
                <a:lnTo>
                  <a:pt x="1192705" y="2943200"/>
                </a:lnTo>
                <a:cubicBezTo>
                  <a:pt x="1098874" y="1825108"/>
                  <a:pt x="684692" y="821621"/>
                  <a:pt x="62981" y="69271"/>
                </a:cubicBezTo>
                <a:close/>
              </a:path>
            </a:pathLst>
          </a:custGeom>
        </p:spPr>
      </p:pic>
      <p:pic>
        <p:nvPicPr>
          <p:cNvPr id="5" name="Inhaltsplatzhalter 4" descr="Älterer Radfahrer, der ein Fahrrad trägt">
            <a:extLst>
              <a:ext uri="{FF2B5EF4-FFF2-40B4-BE49-F238E27FC236}">
                <a16:creationId xmlns:a16="http://schemas.microsoft.com/office/drawing/2014/main" id="{AB0B56BD-4817-5FF3-3F15-37015DC9F61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28" r="-2" b="-2"/>
          <a:stretch/>
        </p:blipFill>
        <p:spPr>
          <a:xfrm>
            <a:off x="4883025" y="3493008"/>
            <a:ext cx="7308975" cy="336499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1210305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0" y="3364992"/>
                </a:lnTo>
                <a:lnTo>
                  <a:pt x="62981" y="3295722"/>
                </a:lnTo>
                <a:cubicBezTo>
                  <a:pt x="684692" y="2543371"/>
                  <a:pt x="1098874" y="1539884"/>
                  <a:pt x="1192705" y="421793"/>
                </a:cubicBezTo>
                <a:close/>
              </a:path>
            </a:pathLst>
          </a:custGeom>
        </p:spPr>
      </p:pic>
      <p:sp useBgFill="1">
        <p:nvSpPr>
          <p:cNvPr id="16" name="Freeform: Shape 15">
            <a:extLst>
              <a:ext uri="{FF2B5EF4-FFF2-40B4-BE49-F238E27FC236}">
                <a16:creationId xmlns:a16="http://schemas.microsoft.com/office/drawing/2014/main" id="{F04E4CBA-303B-48BD-8451-C2701CB0EE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001" cy="6858000"/>
          </a:xfrm>
          <a:custGeom>
            <a:avLst/>
            <a:gdLst>
              <a:gd name="connsiteX0" fmla="*/ 0 w 6096001"/>
              <a:gd name="connsiteY0" fmla="*/ 0 h 6858000"/>
              <a:gd name="connsiteX1" fmla="*/ 4883024 w 6096001"/>
              <a:gd name="connsiteY1" fmla="*/ 0 h 6858000"/>
              <a:gd name="connsiteX2" fmla="*/ 4946006 w 6096001"/>
              <a:gd name="connsiteY2" fmla="*/ 69271 h 6858000"/>
              <a:gd name="connsiteX3" fmla="*/ 6096001 w 6096001"/>
              <a:gd name="connsiteY3" fmla="*/ 3429000 h 6858000"/>
              <a:gd name="connsiteX4" fmla="*/ 4946006 w 6096001"/>
              <a:gd name="connsiteY4" fmla="*/ 6788730 h 6858000"/>
              <a:gd name="connsiteX5" fmla="*/ 4883024 w 6096001"/>
              <a:gd name="connsiteY5" fmla="*/ 6858000 h 6858000"/>
              <a:gd name="connsiteX6" fmla="*/ 0 w 609600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1" h="6858000">
                <a:moveTo>
                  <a:pt x="0" y="0"/>
                </a:moveTo>
                <a:lnTo>
                  <a:pt x="4883024" y="0"/>
                </a:lnTo>
                <a:lnTo>
                  <a:pt x="4946006" y="69271"/>
                </a:lnTo>
                <a:cubicBezTo>
                  <a:pt x="5656532" y="929100"/>
                  <a:pt x="6096001" y="2116944"/>
                  <a:pt x="6096001" y="3429000"/>
                </a:cubicBezTo>
                <a:cubicBezTo>
                  <a:pt x="6096001" y="4741056"/>
                  <a:pt x="5656532" y="5928900"/>
                  <a:pt x="4946006" y="6788730"/>
                </a:cubicBezTo>
                <a:lnTo>
                  <a:pt x="4883024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8" name="Freeform: Shape 17">
            <a:extLst>
              <a:ext uri="{FF2B5EF4-FFF2-40B4-BE49-F238E27FC236}">
                <a16:creationId xmlns:a16="http://schemas.microsoft.com/office/drawing/2014/main" id="{F6CA58B3-AFCC-4A40-9882-50D508087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7332" cy="6858000"/>
          </a:xfrm>
          <a:custGeom>
            <a:avLst/>
            <a:gdLst>
              <a:gd name="connsiteX0" fmla="*/ 0 w 6087332"/>
              <a:gd name="connsiteY0" fmla="*/ 0 h 6858000"/>
              <a:gd name="connsiteX1" fmla="*/ 4874355 w 6087332"/>
              <a:gd name="connsiteY1" fmla="*/ 0 h 6858000"/>
              <a:gd name="connsiteX2" fmla="*/ 4937337 w 6087332"/>
              <a:gd name="connsiteY2" fmla="*/ 69271 h 6858000"/>
              <a:gd name="connsiteX3" fmla="*/ 6087332 w 6087332"/>
              <a:gd name="connsiteY3" fmla="*/ 3429000 h 6858000"/>
              <a:gd name="connsiteX4" fmla="*/ 4937337 w 6087332"/>
              <a:gd name="connsiteY4" fmla="*/ 6788730 h 6858000"/>
              <a:gd name="connsiteX5" fmla="*/ 4874355 w 6087332"/>
              <a:gd name="connsiteY5" fmla="*/ 6858000 h 6858000"/>
              <a:gd name="connsiteX6" fmla="*/ 0 w 608733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7332" h="6858000">
                <a:moveTo>
                  <a:pt x="0" y="0"/>
                </a:moveTo>
                <a:lnTo>
                  <a:pt x="4874355" y="0"/>
                </a:lnTo>
                <a:lnTo>
                  <a:pt x="4937337" y="69271"/>
                </a:lnTo>
                <a:cubicBezTo>
                  <a:pt x="5647863" y="929100"/>
                  <a:pt x="6087332" y="2116944"/>
                  <a:pt x="6087332" y="3429000"/>
                </a:cubicBezTo>
                <a:cubicBezTo>
                  <a:pt x="6087332" y="4741056"/>
                  <a:pt x="5647863" y="5928900"/>
                  <a:pt x="4937337" y="6788730"/>
                </a:cubicBezTo>
                <a:lnTo>
                  <a:pt x="4874355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69FF9C9-468F-BAE3-2E2A-D4796FEC4C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859536"/>
            <a:ext cx="4832802" cy="1243584"/>
          </a:xfrm>
        </p:spPr>
        <p:txBody>
          <a:bodyPr>
            <a:normAutofit/>
          </a:bodyPr>
          <a:lstStyle/>
          <a:p>
            <a:r>
              <a:rPr lang="de-DE" sz="3400" dirty="0">
                <a:cs typeface="Calibri Light"/>
              </a:rPr>
              <a:t>Gute Fahrt?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5C56826-D4E5-42ED-8529-079651CB30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52144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82095FCE-EF05-4443-B97A-85DEE3A5CA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9544" y="2194560"/>
            <a:ext cx="4892040" cy="18288"/>
          </a:xfrm>
          <a:prstGeom prst="rect">
            <a:avLst/>
          </a:prstGeom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A00AE6B-AA30-4CF8-BA6F-339B780AD7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9544" y="2194560"/>
            <a:ext cx="4892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4FC3C0BB-45BE-0B7D-0587-36CC28150F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6" y="2512611"/>
            <a:ext cx="4832803" cy="3664351"/>
          </a:xfrm>
        </p:spPr>
        <p:txBody>
          <a:bodyPr>
            <a:normAutofit/>
          </a:bodyPr>
          <a:lstStyle/>
          <a:p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708828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489B7BFD-8F45-4093-AD9C-91B15B0503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498F8FF6-43B4-494A-AF8F-123A4983ED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608" y="-12700"/>
            <a:ext cx="5289386" cy="5000826"/>
          </a:xfrm>
          <a:custGeom>
            <a:avLst/>
            <a:gdLst>
              <a:gd name="connsiteX0" fmla="*/ 1825048 w 6355652"/>
              <a:gd name="connsiteY0" fmla="*/ 0 h 6050127"/>
              <a:gd name="connsiteX1" fmla="*/ 4530604 w 6355652"/>
              <a:gd name="connsiteY1" fmla="*/ 0 h 6050127"/>
              <a:gd name="connsiteX2" fmla="*/ 4692567 w 6355652"/>
              <a:gd name="connsiteY2" fmla="*/ 78022 h 6050127"/>
              <a:gd name="connsiteX3" fmla="*/ 6355652 w 6355652"/>
              <a:gd name="connsiteY3" fmla="*/ 2872301 h 6050127"/>
              <a:gd name="connsiteX4" fmla="*/ 3177826 w 6355652"/>
              <a:gd name="connsiteY4" fmla="*/ 6050127 h 6050127"/>
              <a:gd name="connsiteX5" fmla="*/ 0 w 6355652"/>
              <a:gd name="connsiteY5" fmla="*/ 2872301 h 6050127"/>
              <a:gd name="connsiteX6" fmla="*/ 1663086 w 6355652"/>
              <a:gd name="connsiteY6" fmla="*/ 78022 h 60501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55652" h="6050127">
                <a:moveTo>
                  <a:pt x="1825048" y="0"/>
                </a:moveTo>
                <a:lnTo>
                  <a:pt x="4530604" y="0"/>
                </a:lnTo>
                <a:lnTo>
                  <a:pt x="4692567" y="78022"/>
                </a:lnTo>
                <a:cubicBezTo>
                  <a:pt x="5683175" y="616152"/>
                  <a:pt x="6355652" y="1665694"/>
                  <a:pt x="6355652" y="2872301"/>
                </a:cubicBezTo>
                <a:cubicBezTo>
                  <a:pt x="6355652" y="4627366"/>
                  <a:pt x="4932891" y="6050127"/>
                  <a:pt x="3177826" y="6050127"/>
                </a:cubicBezTo>
                <a:cubicBezTo>
                  <a:pt x="1422761" y="6050127"/>
                  <a:pt x="0" y="4627366"/>
                  <a:pt x="0" y="2872301"/>
                </a:cubicBezTo>
                <a:cubicBezTo>
                  <a:pt x="0" y="1665694"/>
                  <a:pt x="672477" y="616152"/>
                  <a:pt x="1663086" y="78022"/>
                </a:cubicBezTo>
                <a:close/>
              </a:path>
            </a:pathLst>
          </a:cu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E7142A8-393B-47A8-A092-8716623629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688" y="-12700"/>
            <a:ext cx="5289386" cy="5009716"/>
          </a:xfrm>
          <a:custGeom>
            <a:avLst/>
            <a:gdLst>
              <a:gd name="connsiteX0" fmla="*/ 1825048 w 6355652"/>
              <a:gd name="connsiteY0" fmla="*/ 0 h 6050127"/>
              <a:gd name="connsiteX1" fmla="*/ 4530604 w 6355652"/>
              <a:gd name="connsiteY1" fmla="*/ 0 h 6050127"/>
              <a:gd name="connsiteX2" fmla="*/ 4692567 w 6355652"/>
              <a:gd name="connsiteY2" fmla="*/ 78022 h 6050127"/>
              <a:gd name="connsiteX3" fmla="*/ 6355652 w 6355652"/>
              <a:gd name="connsiteY3" fmla="*/ 2872301 h 6050127"/>
              <a:gd name="connsiteX4" fmla="*/ 3177826 w 6355652"/>
              <a:gd name="connsiteY4" fmla="*/ 6050127 h 6050127"/>
              <a:gd name="connsiteX5" fmla="*/ 0 w 6355652"/>
              <a:gd name="connsiteY5" fmla="*/ 2872301 h 6050127"/>
              <a:gd name="connsiteX6" fmla="*/ 1663086 w 6355652"/>
              <a:gd name="connsiteY6" fmla="*/ 78022 h 60501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55652" h="6050127">
                <a:moveTo>
                  <a:pt x="1825048" y="0"/>
                </a:moveTo>
                <a:lnTo>
                  <a:pt x="4530604" y="0"/>
                </a:lnTo>
                <a:lnTo>
                  <a:pt x="4692567" y="78022"/>
                </a:lnTo>
                <a:cubicBezTo>
                  <a:pt x="5683175" y="616152"/>
                  <a:pt x="6355652" y="1665694"/>
                  <a:pt x="6355652" y="2872301"/>
                </a:cubicBezTo>
                <a:cubicBezTo>
                  <a:pt x="6355652" y="4627366"/>
                  <a:pt x="4932891" y="6050127"/>
                  <a:pt x="3177826" y="6050127"/>
                </a:cubicBezTo>
                <a:cubicBezTo>
                  <a:pt x="1422761" y="6050127"/>
                  <a:pt x="0" y="4627366"/>
                  <a:pt x="0" y="2872301"/>
                </a:cubicBezTo>
                <a:cubicBezTo>
                  <a:pt x="0" y="1665694"/>
                  <a:pt x="672477" y="616152"/>
                  <a:pt x="1663086" y="78022"/>
                </a:cubicBezTo>
                <a:close/>
              </a:path>
            </a:pathLst>
          </a:custGeom>
          <a:solidFill>
            <a:schemeClr val="accent2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EA14E168-70E6-4C9F-BB61-FCF0AF3689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2700" y="-12700"/>
            <a:ext cx="5239448" cy="4902669"/>
          </a:xfrm>
          <a:custGeom>
            <a:avLst/>
            <a:gdLst>
              <a:gd name="connsiteX0" fmla="*/ 1223006 w 5239448"/>
              <a:gd name="connsiteY0" fmla="*/ 0 h 4902669"/>
              <a:gd name="connsiteX1" fmla="*/ 3966508 w 5239448"/>
              <a:gd name="connsiteY1" fmla="*/ 0 h 4902669"/>
              <a:gd name="connsiteX2" fmla="*/ 4073429 w 5239448"/>
              <a:gd name="connsiteY2" fmla="*/ 64957 h 4902669"/>
              <a:gd name="connsiteX3" fmla="*/ 5239448 w 5239448"/>
              <a:gd name="connsiteY3" fmla="*/ 2257977 h 4902669"/>
              <a:gd name="connsiteX4" fmla="*/ 2594756 w 5239448"/>
              <a:gd name="connsiteY4" fmla="*/ 4902669 h 4902669"/>
              <a:gd name="connsiteX5" fmla="*/ 3795 w 5239448"/>
              <a:gd name="connsiteY5" fmla="*/ 2790975 h 4902669"/>
              <a:gd name="connsiteX6" fmla="*/ 0 w 5239448"/>
              <a:gd name="connsiteY6" fmla="*/ 2766110 h 4902669"/>
              <a:gd name="connsiteX7" fmla="*/ 0 w 5239448"/>
              <a:gd name="connsiteY7" fmla="*/ 1745670 h 4902669"/>
              <a:gd name="connsiteX8" fmla="*/ 33326 w 5239448"/>
              <a:gd name="connsiteY8" fmla="*/ 1597027 h 4902669"/>
              <a:gd name="connsiteX9" fmla="*/ 1116084 w 5239448"/>
              <a:gd name="connsiteY9" fmla="*/ 64957 h 49026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239448" h="4902669">
                <a:moveTo>
                  <a:pt x="1223006" y="0"/>
                </a:moveTo>
                <a:lnTo>
                  <a:pt x="3966508" y="0"/>
                </a:lnTo>
                <a:lnTo>
                  <a:pt x="4073429" y="64957"/>
                </a:lnTo>
                <a:cubicBezTo>
                  <a:pt x="4776921" y="540227"/>
                  <a:pt x="5239448" y="1345088"/>
                  <a:pt x="5239448" y="2257977"/>
                </a:cubicBezTo>
                <a:cubicBezTo>
                  <a:pt x="5239448" y="3718600"/>
                  <a:pt x="4055379" y="4902669"/>
                  <a:pt x="2594756" y="4902669"/>
                </a:cubicBezTo>
                <a:cubicBezTo>
                  <a:pt x="1316711" y="4902669"/>
                  <a:pt x="250402" y="3996116"/>
                  <a:pt x="3795" y="2790975"/>
                </a:cubicBezTo>
                <a:lnTo>
                  <a:pt x="0" y="2766110"/>
                </a:lnTo>
                <a:lnTo>
                  <a:pt x="0" y="1745670"/>
                </a:lnTo>
                <a:lnTo>
                  <a:pt x="33326" y="1597027"/>
                </a:lnTo>
                <a:cubicBezTo>
                  <a:pt x="196388" y="963257"/>
                  <a:pt x="588464" y="421409"/>
                  <a:pt x="1116084" y="64957"/>
                </a:cubicBezTo>
                <a:close/>
              </a:path>
            </a:pathLst>
          </a:custGeom>
          <a:solidFill>
            <a:schemeClr val="tx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CF164E9-3242-A29B-FD14-B38674A97E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353" y="463736"/>
            <a:ext cx="4326831" cy="280329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Was macht ein gutes Fahrrad aus?</a:t>
            </a:r>
          </a:p>
        </p:txBody>
      </p:sp>
      <p:sp>
        <p:nvSpPr>
          <p:cNvPr id="22" name="Graphic 212">
            <a:extLst>
              <a:ext uri="{FF2B5EF4-FFF2-40B4-BE49-F238E27FC236}">
                <a16:creationId xmlns:a16="http://schemas.microsoft.com/office/drawing/2014/main" id="{279CAF82-0ECF-42BE-8F37-F71941E5D4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49933" y="1550555"/>
            <a:ext cx="413564" cy="413564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pic>
        <p:nvPicPr>
          <p:cNvPr id="5" name="Inhaltsplatzhalter 4" descr="Junge Frau mit rotem Fahrrad">
            <a:extLst>
              <a:ext uri="{FF2B5EF4-FFF2-40B4-BE49-F238E27FC236}">
                <a16:creationId xmlns:a16="http://schemas.microsoft.com/office/drawing/2014/main" id="{96029732-99AD-BB88-BB54-92674BEE01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00" r="21550" b="1"/>
          <a:stretch/>
        </p:blipFill>
        <p:spPr>
          <a:xfrm>
            <a:off x="5666308" y="170244"/>
            <a:ext cx="2885716" cy="2885716"/>
          </a:xfrm>
          <a:custGeom>
            <a:avLst/>
            <a:gdLst/>
            <a:ahLst/>
            <a:cxnLst/>
            <a:rect l="l" t="t" r="r" b="b"/>
            <a:pathLst>
              <a:path w="2885716" h="2885716">
                <a:moveTo>
                  <a:pt x="1442858" y="0"/>
                </a:moveTo>
                <a:cubicBezTo>
                  <a:pt x="2239726" y="0"/>
                  <a:pt x="2885716" y="645990"/>
                  <a:pt x="2885716" y="1442858"/>
                </a:cubicBezTo>
                <a:cubicBezTo>
                  <a:pt x="2885716" y="2239726"/>
                  <a:pt x="2239726" y="2885716"/>
                  <a:pt x="1442858" y="2885716"/>
                </a:cubicBezTo>
                <a:cubicBezTo>
                  <a:pt x="645990" y="2885716"/>
                  <a:pt x="0" y="2239726"/>
                  <a:pt x="0" y="1442858"/>
                </a:cubicBezTo>
                <a:cubicBezTo>
                  <a:pt x="0" y="645990"/>
                  <a:pt x="645990" y="0"/>
                  <a:pt x="1442858" y="0"/>
                </a:cubicBezTo>
                <a:close/>
              </a:path>
            </a:pathLst>
          </a:custGeom>
        </p:spPr>
      </p:pic>
      <p:pic>
        <p:nvPicPr>
          <p:cNvPr id="7" name="Grafik 6" descr="Vintage-Fahrrad, das an einen Zaun gekettet ist">
            <a:extLst>
              <a:ext uri="{FF2B5EF4-FFF2-40B4-BE49-F238E27FC236}">
                <a16:creationId xmlns:a16="http://schemas.microsoft.com/office/drawing/2014/main" id="{C115FAC0-F292-BBBB-A3FF-BDF88432C9C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74" r="1948" b="-3"/>
          <a:stretch/>
        </p:blipFill>
        <p:spPr>
          <a:xfrm>
            <a:off x="8844338" y="10"/>
            <a:ext cx="3347663" cy="2986304"/>
          </a:xfrm>
          <a:custGeom>
            <a:avLst/>
            <a:gdLst/>
            <a:ahLst/>
            <a:cxnLst/>
            <a:rect l="l" t="t" r="r" b="b"/>
            <a:pathLst>
              <a:path w="3347663" h="2986314">
                <a:moveTo>
                  <a:pt x="458203" y="0"/>
                </a:moveTo>
                <a:lnTo>
                  <a:pt x="3126555" y="0"/>
                </a:lnTo>
                <a:lnTo>
                  <a:pt x="3175466" y="53815"/>
                </a:lnTo>
                <a:cubicBezTo>
                  <a:pt x="3239389" y="131273"/>
                  <a:pt x="3296932" y="214191"/>
                  <a:pt x="3347288" y="301766"/>
                </a:cubicBezTo>
                <a:lnTo>
                  <a:pt x="3347663" y="302487"/>
                </a:lnTo>
                <a:lnTo>
                  <a:pt x="3347663" y="2082469"/>
                </a:lnTo>
                <a:lnTo>
                  <a:pt x="3278648" y="2196072"/>
                </a:lnTo>
                <a:cubicBezTo>
                  <a:pt x="2956544" y="2672847"/>
                  <a:pt x="2411068" y="2986314"/>
                  <a:pt x="1792379" y="2986314"/>
                </a:cubicBezTo>
                <a:cubicBezTo>
                  <a:pt x="802475" y="2986314"/>
                  <a:pt x="0" y="2183839"/>
                  <a:pt x="0" y="1193935"/>
                </a:cubicBezTo>
                <a:cubicBezTo>
                  <a:pt x="0" y="760853"/>
                  <a:pt x="153599" y="363644"/>
                  <a:pt x="409292" y="53815"/>
                </a:cubicBezTo>
                <a:close/>
              </a:path>
            </a:pathLst>
          </a:custGeom>
        </p:spPr>
      </p:pic>
      <p:pic>
        <p:nvPicPr>
          <p:cNvPr id="9" name="Grafik 8" descr="Fahrrad, das an einer gelben Wand lehnt">
            <a:extLst>
              <a:ext uri="{FF2B5EF4-FFF2-40B4-BE49-F238E27FC236}">
                <a16:creationId xmlns:a16="http://schemas.microsoft.com/office/drawing/2014/main" id="{7259FC1B-06FC-D221-3A66-3985C1483D7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506" b="-3"/>
          <a:stretch/>
        </p:blipFill>
        <p:spPr>
          <a:xfrm>
            <a:off x="5940224" y="3122839"/>
            <a:ext cx="4783902" cy="3735161"/>
          </a:xfrm>
          <a:custGeom>
            <a:avLst/>
            <a:gdLst/>
            <a:ahLst/>
            <a:cxnLst/>
            <a:rect l="l" t="t" r="r" b="b"/>
            <a:pathLst>
              <a:path w="4783902" h="3735161">
                <a:moveTo>
                  <a:pt x="2391951" y="0"/>
                </a:moveTo>
                <a:cubicBezTo>
                  <a:pt x="3712988" y="0"/>
                  <a:pt x="4783902" y="1070915"/>
                  <a:pt x="4783902" y="2391951"/>
                </a:cubicBezTo>
                <a:cubicBezTo>
                  <a:pt x="4783902" y="2846058"/>
                  <a:pt x="4657359" y="3270609"/>
                  <a:pt x="4437611" y="3632264"/>
                </a:cubicBezTo>
                <a:lnTo>
                  <a:pt x="4370329" y="3735161"/>
                </a:lnTo>
                <a:lnTo>
                  <a:pt x="413573" y="3735161"/>
                </a:lnTo>
                <a:lnTo>
                  <a:pt x="346291" y="3632264"/>
                </a:lnTo>
                <a:cubicBezTo>
                  <a:pt x="126544" y="3270609"/>
                  <a:pt x="0" y="2846058"/>
                  <a:pt x="0" y="2391951"/>
                </a:cubicBezTo>
                <a:cubicBezTo>
                  <a:pt x="0" y="1070915"/>
                  <a:pt x="1070915" y="0"/>
                  <a:pt x="2391951" y="0"/>
                </a:cubicBezTo>
                <a:close/>
              </a:path>
            </a:pathLst>
          </a:custGeom>
        </p:spPr>
      </p:pic>
      <p:grpSp>
        <p:nvGrpSpPr>
          <p:cNvPr id="24" name="Graphic 185">
            <a:extLst>
              <a:ext uri="{FF2B5EF4-FFF2-40B4-BE49-F238E27FC236}">
                <a16:creationId xmlns:a16="http://schemas.microsoft.com/office/drawing/2014/main" id="{FB9739EB-7F66-433D-841F-AB3CD18700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984508" y="3194155"/>
            <a:ext cx="1054466" cy="469689"/>
            <a:chOff x="9841624" y="4115729"/>
            <a:chExt cx="602169" cy="268223"/>
          </a:xfrm>
          <a:solidFill>
            <a:schemeClr val="tx1"/>
          </a:solidFill>
        </p:grpSpPr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104F2BBD-A005-4DCB-9566-F2351050BE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8B00DEC7-198B-49D1-98FD-018F3ECFCF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14DFC82-B3B3-468E-91B3-1302CFC684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3250EFE-214E-4B8E-AF96-036A514FFB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AD058EBE-D4A5-4C43-B170-6A451F87A7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31" name="Graphic 185">
            <a:extLst>
              <a:ext uri="{FF2B5EF4-FFF2-40B4-BE49-F238E27FC236}">
                <a16:creationId xmlns:a16="http://schemas.microsoft.com/office/drawing/2014/main" id="{9D69F773-8C5C-486C-B033-51C7BB3B36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984508" y="3194155"/>
            <a:ext cx="1054466" cy="469689"/>
            <a:chOff x="9841624" y="4115729"/>
            <a:chExt cx="602169" cy="268223"/>
          </a:xfrm>
          <a:solidFill>
            <a:schemeClr val="tx1">
              <a:alpha val="20000"/>
            </a:schemeClr>
          </a:solidFill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B1948534-1A91-4F84-8612-1C2B4C52FB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1FAA3112-9317-4953-B51A-BAD23D7DF5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3E7BE1D1-6120-4115-B796-7DE6B90C65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97B0F1BC-B7BD-4C24-84F9-190E76D9E0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B59CF39A-C85C-4CDA-82E5-A8835E7CA7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38" name="Graphic 185">
            <a:extLst>
              <a:ext uri="{FF2B5EF4-FFF2-40B4-BE49-F238E27FC236}">
                <a16:creationId xmlns:a16="http://schemas.microsoft.com/office/drawing/2014/main" id="{EEC0EF42-FB7F-40F4-9F83-19A3651C74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984508" y="3194155"/>
            <a:ext cx="1054466" cy="469689"/>
            <a:chOff x="9841624" y="4115729"/>
            <a:chExt cx="602169" cy="268223"/>
          </a:xfrm>
          <a:solidFill>
            <a:schemeClr val="bg1"/>
          </a:solidFill>
        </p:grpSpPr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ECC34073-7A02-43A0-B4FB-819AC6430A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424CA304-6681-4FF9-A857-D79562307C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4F6FEDF2-6576-4B8E-81AF-84B914A1F0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8BE5E56F-A9D6-490C-AD4D-5F1B521A56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67E4C189-B44E-4E1C-B1AF-25081DA3DD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5" name="Oval 44">
            <a:extLst>
              <a:ext uri="{FF2B5EF4-FFF2-40B4-BE49-F238E27FC236}">
                <a16:creationId xmlns:a16="http://schemas.microsoft.com/office/drawing/2014/main" id="{033BC44A-0661-43B4-9C14-FD5963C226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12379" y="5678021"/>
            <a:ext cx="319941" cy="319941"/>
          </a:xfrm>
          <a:prstGeom prst="ellipse">
            <a:avLst/>
          </a:pr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BF7B0E8E-1D1E-4BA4-A360-D8A1FF31E4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12379" y="5678021"/>
            <a:ext cx="319941" cy="319941"/>
          </a:xfrm>
          <a:prstGeom prst="ellipse">
            <a:avLst/>
          </a:prstGeom>
          <a:solidFill>
            <a:schemeClr val="accent6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808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3D6EC93-F369-413E-AA67-5D41041610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DFEAE11-6CEF-BC0F-1398-C91209A817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1641752"/>
            <a:ext cx="4394200" cy="1323439"/>
          </a:xfrm>
        </p:spPr>
        <p:txBody>
          <a:bodyPr anchor="t">
            <a:normAutofit/>
          </a:bodyPr>
          <a:lstStyle/>
          <a:p>
            <a:r>
              <a:rPr lang="de-DE" sz="4000">
                <a:solidFill>
                  <a:schemeClr val="bg1"/>
                </a:solidFill>
              </a:rPr>
              <a:t>Richtig!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1D80788-4DE4-66E4-9525-E49BC2C40E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3146400"/>
            <a:ext cx="4394200" cy="2454300"/>
          </a:xfrm>
        </p:spPr>
        <p:txBody>
          <a:bodyPr>
            <a:normAutofit/>
          </a:bodyPr>
          <a:lstStyle/>
          <a:p>
            <a:r>
              <a:rPr lang="de-DE" sz="2400">
                <a:solidFill>
                  <a:schemeClr val="bg1">
                    <a:alpha val="80000"/>
                  </a:schemeClr>
                </a:solidFill>
              </a:rPr>
              <a:t>Die Beleuchtung</a:t>
            </a:r>
          </a:p>
        </p:txBody>
      </p:sp>
      <p:pic>
        <p:nvPicPr>
          <p:cNvPr id="4" name="Grafik 3" descr="Vintage-Fahrrad, das an einen Zaun gekettet ist">
            <a:extLst>
              <a:ext uri="{FF2B5EF4-FFF2-40B4-BE49-F238E27FC236}">
                <a16:creationId xmlns:a16="http://schemas.microsoft.com/office/drawing/2014/main" id="{F8E7E019-634A-4BBD-6742-92F24C4DCA3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98" r="8775"/>
          <a:stretch/>
        </p:blipFill>
        <p:spPr>
          <a:xfrm>
            <a:off x="5752193" y="10"/>
            <a:ext cx="6439807" cy="6857989"/>
          </a:xfrm>
          <a:custGeom>
            <a:avLst/>
            <a:gdLst/>
            <a:ahLst/>
            <a:cxnLst/>
            <a:rect l="l" t="t" r="r" b="b"/>
            <a:pathLst>
              <a:path w="6439807" h="6857999">
                <a:moveTo>
                  <a:pt x="752157" y="6118149"/>
                </a:moveTo>
                <a:cubicBezTo>
                  <a:pt x="745608" y="6124102"/>
                  <a:pt x="737987" y="6129341"/>
                  <a:pt x="730938" y="6133722"/>
                </a:cubicBezTo>
                <a:cubicBezTo>
                  <a:pt x="723794" y="6138152"/>
                  <a:pt x="718448" y="6143474"/>
                  <a:pt x="714778" y="6149379"/>
                </a:cubicBezTo>
                <a:lnTo>
                  <a:pt x="709303" y="6166562"/>
                </a:lnTo>
                <a:lnTo>
                  <a:pt x="714778" y="6149380"/>
                </a:lnTo>
                <a:cubicBezTo>
                  <a:pt x="718448" y="6143474"/>
                  <a:pt x="723794" y="6138152"/>
                  <a:pt x="730938" y="6133723"/>
                </a:cubicBezTo>
                <a:cubicBezTo>
                  <a:pt x="737987" y="6129341"/>
                  <a:pt x="745608" y="6124102"/>
                  <a:pt x="752157" y="6118149"/>
                </a:cubicBezTo>
                <a:close/>
                <a:moveTo>
                  <a:pt x="844000" y="4941372"/>
                </a:moveTo>
                <a:lnTo>
                  <a:pt x="840670" y="4950868"/>
                </a:lnTo>
                <a:lnTo>
                  <a:pt x="830985" y="4991382"/>
                </a:lnTo>
                <a:lnTo>
                  <a:pt x="840670" y="4950869"/>
                </a:lnTo>
                <a:close/>
                <a:moveTo>
                  <a:pt x="840061" y="4749807"/>
                </a:moveTo>
                <a:cubicBezTo>
                  <a:pt x="852197" y="4762827"/>
                  <a:pt x="853054" y="4781365"/>
                  <a:pt x="854768" y="4799797"/>
                </a:cubicBezTo>
                <a:cubicBezTo>
                  <a:pt x="853054" y="4781365"/>
                  <a:pt x="852197" y="4762826"/>
                  <a:pt x="840061" y="4749807"/>
                </a:cubicBezTo>
                <a:close/>
                <a:moveTo>
                  <a:pt x="822263" y="4543185"/>
                </a:moveTo>
                <a:lnTo>
                  <a:pt x="816857" y="4557091"/>
                </a:lnTo>
                <a:cubicBezTo>
                  <a:pt x="805236" y="4573618"/>
                  <a:pt x="796449" y="4588275"/>
                  <a:pt x="790493" y="4602021"/>
                </a:cubicBezTo>
                <a:cubicBezTo>
                  <a:pt x="796449" y="4588275"/>
                  <a:pt x="805236" y="4573618"/>
                  <a:pt x="816857" y="4557092"/>
                </a:cubicBezTo>
                <a:cubicBezTo>
                  <a:pt x="819238" y="4553662"/>
                  <a:pt x="821286" y="4548281"/>
                  <a:pt x="822263" y="4543185"/>
                </a:cubicBezTo>
                <a:close/>
                <a:moveTo>
                  <a:pt x="356045" y="2819253"/>
                </a:moveTo>
                <a:lnTo>
                  <a:pt x="344401" y="2827483"/>
                </a:lnTo>
                <a:lnTo>
                  <a:pt x="344399" y="2827486"/>
                </a:lnTo>
                <a:lnTo>
                  <a:pt x="325551" y="2842392"/>
                </a:lnTo>
                <a:lnTo>
                  <a:pt x="315896" y="2861156"/>
                </a:lnTo>
                <a:lnTo>
                  <a:pt x="344399" y="2827486"/>
                </a:lnTo>
                <a:lnTo>
                  <a:pt x="344401" y="2827484"/>
                </a:lnTo>
                <a:close/>
                <a:moveTo>
                  <a:pt x="425699" y="1974015"/>
                </a:moveTo>
                <a:cubicBezTo>
                  <a:pt x="427224" y="1991685"/>
                  <a:pt x="433462" y="2008497"/>
                  <a:pt x="449941" y="2023547"/>
                </a:cubicBezTo>
                <a:cubicBezTo>
                  <a:pt x="441702" y="2016020"/>
                  <a:pt x="436022" y="2008056"/>
                  <a:pt x="432213" y="1999763"/>
                </a:cubicBezTo>
                <a:close/>
                <a:moveTo>
                  <a:pt x="442893" y="1768838"/>
                </a:moveTo>
                <a:cubicBezTo>
                  <a:pt x="451656" y="1779981"/>
                  <a:pt x="453942" y="1790986"/>
                  <a:pt x="452275" y="1801558"/>
                </a:cubicBezTo>
                <a:lnTo>
                  <a:pt x="451495" y="1785412"/>
                </a:lnTo>
                <a:cubicBezTo>
                  <a:pt x="450037" y="1779948"/>
                  <a:pt x="447274" y="1774411"/>
                  <a:pt x="442893" y="1768838"/>
                </a:cubicBezTo>
                <a:close/>
                <a:moveTo>
                  <a:pt x="333304" y="520953"/>
                </a:moveTo>
                <a:cubicBezTo>
                  <a:pt x="333742" y="528850"/>
                  <a:pt x="335479" y="536547"/>
                  <a:pt x="337867" y="544146"/>
                </a:cubicBezTo>
                <a:lnTo>
                  <a:pt x="340032" y="549926"/>
                </a:lnTo>
                <a:lnTo>
                  <a:pt x="340448" y="551717"/>
                </a:lnTo>
                <a:lnTo>
                  <a:pt x="346286" y="566616"/>
                </a:lnTo>
                <a:lnTo>
                  <a:pt x="346338" y="566754"/>
                </a:lnTo>
                <a:lnTo>
                  <a:pt x="352655" y="583595"/>
                </a:lnTo>
                <a:lnTo>
                  <a:pt x="359451" y="612658"/>
                </a:lnTo>
                <a:cubicBezTo>
                  <a:pt x="358988" y="604728"/>
                  <a:pt x="357231" y="597005"/>
                  <a:pt x="354829" y="589388"/>
                </a:cubicBezTo>
                <a:lnTo>
                  <a:pt x="352655" y="583595"/>
                </a:lnTo>
                <a:lnTo>
                  <a:pt x="352236" y="581804"/>
                </a:lnTo>
                <a:lnTo>
                  <a:pt x="346286" y="566616"/>
                </a:lnTo>
                <a:lnTo>
                  <a:pt x="340032" y="549926"/>
                </a:lnTo>
                <a:close/>
                <a:moveTo>
                  <a:pt x="384407" y="268794"/>
                </a:moveTo>
                <a:lnTo>
                  <a:pt x="387837" y="328017"/>
                </a:lnTo>
                <a:cubicBezTo>
                  <a:pt x="389527" y="318646"/>
                  <a:pt x="389932" y="309031"/>
                  <a:pt x="389283" y="299164"/>
                </a:cubicBezTo>
                <a:cubicBezTo>
                  <a:pt x="388634" y="289296"/>
                  <a:pt x="386932" y="279176"/>
                  <a:pt x="384407" y="268794"/>
                </a:cubicBezTo>
                <a:close/>
                <a:moveTo>
                  <a:pt x="66991" y="0"/>
                </a:moveTo>
                <a:lnTo>
                  <a:pt x="6439807" y="0"/>
                </a:lnTo>
                <a:lnTo>
                  <a:pt x="6439807" y="6857999"/>
                </a:lnTo>
                <a:lnTo>
                  <a:pt x="149318" y="6857999"/>
                </a:lnTo>
                <a:lnTo>
                  <a:pt x="149318" y="6857457"/>
                </a:lnTo>
                <a:lnTo>
                  <a:pt x="22079" y="6857457"/>
                </a:lnTo>
                <a:lnTo>
                  <a:pt x="26851" y="6796804"/>
                </a:lnTo>
                <a:cubicBezTo>
                  <a:pt x="32162" y="6777207"/>
                  <a:pt x="39591" y="6758011"/>
                  <a:pt x="44354" y="6738388"/>
                </a:cubicBezTo>
                <a:cubicBezTo>
                  <a:pt x="48736" y="6720103"/>
                  <a:pt x="58832" y="6702955"/>
                  <a:pt x="67214" y="6685617"/>
                </a:cubicBezTo>
                <a:cubicBezTo>
                  <a:pt x="83217" y="6652472"/>
                  <a:pt x="73120" y="6617036"/>
                  <a:pt x="77310" y="6583128"/>
                </a:cubicBezTo>
                <a:cubicBezTo>
                  <a:pt x="78646" y="6572269"/>
                  <a:pt x="80168" y="6561411"/>
                  <a:pt x="82837" y="6550742"/>
                </a:cubicBezTo>
                <a:cubicBezTo>
                  <a:pt x="89885" y="6521593"/>
                  <a:pt x="95981" y="6491874"/>
                  <a:pt x="105698" y="6463490"/>
                </a:cubicBezTo>
                <a:cubicBezTo>
                  <a:pt x="116555" y="6431292"/>
                  <a:pt x="131034" y="6400429"/>
                  <a:pt x="146085" y="6363664"/>
                </a:cubicBezTo>
                <a:cubicBezTo>
                  <a:pt x="142274" y="6350899"/>
                  <a:pt x="131986" y="6331277"/>
                  <a:pt x="131034" y="6311084"/>
                </a:cubicBezTo>
                <a:cubicBezTo>
                  <a:pt x="127795" y="6246121"/>
                  <a:pt x="145512" y="6185351"/>
                  <a:pt x="173519" y="6127247"/>
                </a:cubicBezTo>
                <a:cubicBezTo>
                  <a:pt x="181900" y="6109530"/>
                  <a:pt x="187424" y="6090477"/>
                  <a:pt x="195616" y="6072569"/>
                </a:cubicBezTo>
                <a:cubicBezTo>
                  <a:pt x="198472" y="6066284"/>
                  <a:pt x="204569" y="6058092"/>
                  <a:pt x="210287" y="6056948"/>
                </a:cubicBezTo>
                <a:cubicBezTo>
                  <a:pt x="243432" y="6050282"/>
                  <a:pt x="242862" y="6025515"/>
                  <a:pt x="244766" y="5999796"/>
                </a:cubicBezTo>
                <a:cubicBezTo>
                  <a:pt x="247051" y="5969124"/>
                  <a:pt x="252386" y="5938836"/>
                  <a:pt x="256958" y="5908355"/>
                </a:cubicBezTo>
                <a:cubicBezTo>
                  <a:pt x="257530" y="5904353"/>
                  <a:pt x="261530" y="5900735"/>
                  <a:pt x="264199" y="5897114"/>
                </a:cubicBezTo>
                <a:cubicBezTo>
                  <a:pt x="268199" y="5891590"/>
                  <a:pt x="274296" y="5886447"/>
                  <a:pt x="275818" y="5880348"/>
                </a:cubicBezTo>
                <a:cubicBezTo>
                  <a:pt x="283249" y="5849107"/>
                  <a:pt x="289535" y="5817674"/>
                  <a:pt x="296393" y="5786239"/>
                </a:cubicBezTo>
                <a:cubicBezTo>
                  <a:pt x="297919" y="5779191"/>
                  <a:pt x="299822" y="5771953"/>
                  <a:pt x="302870" y="5765474"/>
                </a:cubicBezTo>
                <a:cubicBezTo>
                  <a:pt x="305728" y="5759378"/>
                  <a:pt x="310682" y="5754234"/>
                  <a:pt x="313730" y="5748136"/>
                </a:cubicBezTo>
                <a:cubicBezTo>
                  <a:pt x="321921" y="5731564"/>
                  <a:pt x="329541" y="5714607"/>
                  <a:pt x="338685" y="5695178"/>
                </a:cubicBezTo>
                <a:cubicBezTo>
                  <a:pt x="321541" y="5684320"/>
                  <a:pt x="331258" y="5669647"/>
                  <a:pt x="339449" y="5651360"/>
                </a:cubicBezTo>
                <a:cubicBezTo>
                  <a:pt x="347831" y="5632691"/>
                  <a:pt x="350497" y="5611164"/>
                  <a:pt x="353546" y="5590590"/>
                </a:cubicBezTo>
                <a:cubicBezTo>
                  <a:pt x="359070" y="5552869"/>
                  <a:pt x="362499" y="5514957"/>
                  <a:pt x="367451" y="5477239"/>
                </a:cubicBezTo>
                <a:cubicBezTo>
                  <a:pt x="368595" y="5469236"/>
                  <a:pt x="370690" y="5460092"/>
                  <a:pt x="375454" y="5453995"/>
                </a:cubicBezTo>
                <a:cubicBezTo>
                  <a:pt x="407459" y="5412276"/>
                  <a:pt x="416411" y="5361598"/>
                  <a:pt x="413366" y="5313403"/>
                </a:cubicBezTo>
                <a:cubicBezTo>
                  <a:pt x="411078" y="5275491"/>
                  <a:pt x="409363" y="5238343"/>
                  <a:pt x="412601" y="5200813"/>
                </a:cubicBezTo>
                <a:cubicBezTo>
                  <a:pt x="412793" y="5197955"/>
                  <a:pt x="412411" y="5194145"/>
                  <a:pt x="410887" y="5192051"/>
                </a:cubicBezTo>
                <a:cubicBezTo>
                  <a:pt x="400791" y="5179097"/>
                  <a:pt x="400029" y="5165570"/>
                  <a:pt x="398315" y="5148995"/>
                </a:cubicBezTo>
                <a:cubicBezTo>
                  <a:pt x="395837" y="5125562"/>
                  <a:pt x="397553" y="5104036"/>
                  <a:pt x="401743" y="5082317"/>
                </a:cubicBezTo>
                <a:cubicBezTo>
                  <a:pt x="404791" y="5066505"/>
                  <a:pt x="411078" y="5050504"/>
                  <a:pt x="419080" y="5036405"/>
                </a:cubicBezTo>
                <a:cubicBezTo>
                  <a:pt x="430320" y="5016785"/>
                  <a:pt x="434701" y="4997922"/>
                  <a:pt x="419841" y="4979253"/>
                </a:cubicBezTo>
                <a:cubicBezTo>
                  <a:pt x="404029" y="4959061"/>
                  <a:pt x="409553" y="4936201"/>
                  <a:pt x="408983" y="4913909"/>
                </a:cubicBezTo>
                <a:cubicBezTo>
                  <a:pt x="408791" y="4904195"/>
                  <a:pt x="409174" y="4893907"/>
                  <a:pt x="406697" y="4884572"/>
                </a:cubicBezTo>
                <a:cubicBezTo>
                  <a:pt x="399647" y="4857522"/>
                  <a:pt x="388978" y="4831420"/>
                  <a:pt x="384216" y="4803988"/>
                </a:cubicBezTo>
                <a:cubicBezTo>
                  <a:pt x="381551" y="4788747"/>
                  <a:pt x="386312" y="4771793"/>
                  <a:pt x="389741" y="4755980"/>
                </a:cubicBezTo>
                <a:cubicBezTo>
                  <a:pt x="393361" y="4739978"/>
                  <a:pt x="398885" y="4724167"/>
                  <a:pt x="404601" y="4708734"/>
                </a:cubicBezTo>
                <a:cubicBezTo>
                  <a:pt x="408411" y="4698258"/>
                  <a:pt x="412031" y="4686828"/>
                  <a:pt x="418889" y="4678445"/>
                </a:cubicBezTo>
                <a:cubicBezTo>
                  <a:pt x="434510" y="4659393"/>
                  <a:pt x="437178" y="4639772"/>
                  <a:pt x="428986" y="4617291"/>
                </a:cubicBezTo>
                <a:cubicBezTo>
                  <a:pt x="427651" y="4613864"/>
                  <a:pt x="427651" y="4609863"/>
                  <a:pt x="427462" y="4606053"/>
                </a:cubicBezTo>
                <a:cubicBezTo>
                  <a:pt x="423462" y="4545086"/>
                  <a:pt x="420984" y="4484127"/>
                  <a:pt x="414888" y="4423545"/>
                </a:cubicBezTo>
                <a:cubicBezTo>
                  <a:pt x="412411" y="4398972"/>
                  <a:pt x="401553" y="4375349"/>
                  <a:pt x="394695" y="4351154"/>
                </a:cubicBezTo>
                <a:cubicBezTo>
                  <a:pt x="393361" y="4346201"/>
                  <a:pt x="391265" y="4340674"/>
                  <a:pt x="392218" y="4335722"/>
                </a:cubicBezTo>
                <a:cubicBezTo>
                  <a:pt x="401743" y="4281810"/>
                  <a:pt x="387837" y="4231324"/>
                  <a:pt x="369547" y="4181603"/>
                </a:cubicBezTo>
                <a:cubicBezTo>
                  <a:pt x="367642" y="4176461"/>
                  <a:pt x="368214" y="4170174"/>
                  <a:pt x="368595" y="4164458"/>
                </a:cubicBezTo>
                <a:cubicBezTo>
                  <a:pt x="369928" y="4148453"/>
                  <a:pt x="376597" y="4131119"/>
                  <a:pt x="372597" y="4116641"/>
                </a:cubicBezTo>
                <a:cubicBezTo>
                  <a:pt x="361545" y="4078159"/>
                  <a:pt x="348211" y="4040058"/>
                  <a:pt x="331447" y="4003861"/>
                </a:cubicBezTo>
                <a:cubicBezTo>
                  <a:pt x="314493" y="3967091"/>
                  <a:pt x="300203" y="3932993"/>
                  <a:pt x="317350" y="3890891"/>
                </a:cubicBezTo>
                <a:cubicBezTo>
                  <a:pt x="324589" y="3872985"/>
                  <a:pt x="319445" y="3849362"/>
                  <a:pt x="317541" y="3828785"/>
                </a:cubicBezTo>
                <a:cubicBezTo>
                  <a:pt x="316016" y="3813737"/>
                  <a:pt x="307442" y="3799258"/>
                  <a:pt x="307442" y="3784397"/>
                </a:cubicBezTo>
                <a:cubicBezTo>
                  <a:pt x="307442" y="3744770"/>
                  <a:pt x="297346" y="3709529"/>
                  <a:pt x="276771" y="3675238"/>
                </a:cubicBezTo>
                <a:cubicBezTo>
                  <a:pt x="268770" y="3661899"/>
                  <a:pt x="274105" y="3641134"/>
                  <a:pt x="272009" y="3623799"/>
                </a:cubicBezTo>
                <a:cubicBezTo>
                  <a:pt x="269533" y="3605509"/>
                  <a:pt x="267247" y="3586653"/>
                  <a:pt x="261721" y="3569124"/>
                </a:cubicBezTo>
                <a:cubicBezTo>
                  <a:pt x="247242" y="3523785"/>
                  <a:pt x="230859" y="3479015"/>
                  <a:pt x="215618" y="3433866"/>
                </a:cubicBezTo>
                <a:cubicBezTo>
                  <a:pt x="203045" y="3396719"/>
                  <a:pt x="212952" y="3360139"/>
                  <a:pt x="218285" y="3323372"/>
                </a:cubicBezTo>
                <a:cubicBezTo>
                  <a:pt x="221716" y="3300319"/>
                  <a:pt x="229907" y="3278795"/>
                  <a:pt x="217715" y="3252885"/>
                </a:cubicBezTo>
                <a:cubicBezTo>
                  <a:pt x="206093" y="3228119"/>
                  <a:pt x="208761" y="3196686"/>
                  <a:pt x="202474" y="3168870"/>
                </a:cubicBezTo>
                <a:cubicBezTo>
                  <a:pt x="197141" y="3145436"/>
                  <a:pt x="188566" y="3122770"/>
                  <a:pt x="180184" y="3100099"/>
                </a:cubicBezTo>
                <a:cubicBezTo>
                  <a:pt x="168753" y="3069235"/>
                  <a:pt x="156753" y="3038756"/>
                  <a:pt x="162468" y="3005035"/>
                </a:cubicBezTo>
                <a:cubicBezTo>
                  <a:pt x="168946" y="2966742"/>
                  <a:pt x="144561" y="2940455"/>
                  <a:pt x="128367" y="2910353"/>
                </a:cubicBezTo>
                <a:cubicBezTo>
                  <a:pt x="117318" y="2889587"/>
                  <a:pt x="109126" y="2866918"/>
                  <a:pt x="102267" y="2844248"/>
                </a:cubicBezTo>
                <a:cubicBezTo>
                  <a:pt x="93313" y="2813958"/>
                  <a:pt x="87978" y="2782716"/>
                  <a:pt x="79217" y="2752235"/>
                </a:cubicBezTo>
                <a:cubicBezTo>
                  <a:pt x="66072" y="2706131"/>
                  <a:pt x="55784" y="2659455"/>
                  <a:pt x="63024" y="2611450"/>
                </a:cubicBezTo>
                <a:cubicBezTo>
                  <a:pt x="66262" y="2589352"/>
                  <a:pt x="66072" y="2568774"/>
                  <a:pt x="61307" y="2546678"/>
                </a:cubicBezTo>
                <a:cubicBezTo>
                  <a:pt x="53497" y="2510483"/>
                  <a:pt x="52545" y="2473333"/>
                  <a:pt x="23399" y="2444184"/>
                </a:cubicBezTo>
                <a:cubicBezTo>
                  <a:pt x="13111" y="2433897"/>
                  <a:pt x="10446" y="2415420"/>
                  <a:pt x="5110" y="2400369"/>
                </a:cubicBezTo>
                <a:cubicBezTo>
                  <a:pt x="-1178" y="2383032"/>
                  <a:pt x="2062" y="2370270"/>
                  <a:pt x="20352" y="2360933"/>
                </a:cubicBezTo>
                <a:cubicBezTo>
                  <a:pt x="28541" y="2356744"/>
                  <a:pt x="36543" y="2344741"/>
                  <a:pt x="37878" y="2335405"/>
                </a:cubicBezTo>
                <a:cubicBezTo>
                  <a:pt x="41877" y="2307402"/>
                  <a:pt x="35972" y="2281683"/>
                  <a:pt x="23017" y="2254633"/>
                </a:cubicBezTo>
                <a:cubicBezTo>
                  <a:pt x="10825" y="2229296"/>
                  <a:pt x="12159" y="2197670"/>
                  <a:pt x="7395" y="2168903"/>
                </a:cubicBezTo>
                <a:cubicBezTo>
                  <a:pt x="5681" y="2158712"/>
                  <a:pt x="3062" y="2148519"/>
                  <a:pt x="871" y="2138304"/>
                </a:cubicBezTo>
                <a:lnTo>
                  <a:pt x="0" y="2131532"/>
                </a:lnTo>
                <a:lnTo>
                  <a:pt x="0" y="2072225"/>
                </a:lnTo>
                <a:lnTo>
                  <a:pt x="251" y="2069340"/>
                </a:lnTo>
                <a:cubicBezTo>
                  <a:pt x="2061" y="2056600"/>
                  <a:pt x="4156" y="2043835"/>
                  <a:pt x="5299" y="2030977"/>
                </a:cubicBezTo>
                <a:cubicBezTo>
                  <a:pt x="7203" y="2010974"/>
                  <a:pt x="6442" y="1990589"/>
                  <a:pt x="8729" y="1970586"/>
                </a:cubicBezTo>
                <a:cubicBezTo>
                  <a:pt x="10446" y="1954202"/>
                  <a:pt x="14826" y="1938009"/>
                  <a:pt x="18445" y="1921817"/>
                </a:cubicBezTo>
                <a:cubicBezTo>
                  <a:pt x="19779" y="1915912"/>
                  <a:pt x="24922" y="1910004"/>
                  <a:pt x="24161" y="1904673"/>
                </a:cubicBezTo>
                <a:cubicBezTo>
                  <a:pt x="15970" y="1851709"/>
                  <a:pt x="52545" y="1813610"/>
                  <a:pt x="68738" y="1768838"/>
                </a:cubicBezTo>
                <a:cubicBezTo>
                  <a:pt x="85885" y="1721785"/>
                  <a:pt x="112174" y="1676253"/>
                  <a:pt x="104364" y="1623675"/>
                </a:cubicBezTo>
                <a:cubicBezTo>
                  <a:pt x="99601" y="1591859"/>
                  <a:pt x="88551" y="1561189"/>
                  <a:pt x="81883" y="1529563"/>
                </a:cubicBezTo>
                <a:cubicBezTo>
                  <a:pt x="79597" y="1518324"/>
                  <a:pt x="79979" y="1505751"/>
                  <a:pt x="82264" y="1494509"/>
                </a:cubicBezTo>
                <a:cubicBezTo>
                  <a:pt x="92744" y="1440216"/>
                  <a:pt x="94267" y="1386684"/>
                  <a:pt x="77120" y="1333341"/>
                </a:cubicBezTo>
                <a:cubicBezTo>
                  <a:pt x="74262" y="1324198"/>
                  <a:pt x="71597" y="1314483"/>
                  <a:pt x="71597" y="1304955"/>
                </a:cubicBezTo>
                <a:cubicBezTo>
                  <a:pt x="71597" y="1252757"/>
                  <a:pt x="75597" y="1201512"/>
                  <a:pt x="94267" y="1151600"/>
                </a:cubicBezTo>
                <a:cubicBezTo>
                  <a:pt x="100554" y="1134834"/>
                  <a:pt x="96553" y="1114449"/>
                  <a:pt x="98078" y="1095972"/>
                </a:cubicBezTo>
                <a:cubicBezTo>
                  <a:pt x="99409" y="1078826"/>
                  <a:pt x="99981" y="1061298"/>
                  <a:pt x="104364" y="1044725"/>
                </a:cubicBezTo>
                <a:cubicBezTo>
                  <a:pt x="110839" y="1020529"/>
                  <a:pt x="111601" y="998052"/>
                  <a:pt x="105887" y="973095"/>
                </a:cubicBezTo>
                <a:cubicBezTo>
                  <a:pt x="100554" y="949281"/>
                  <a:pt x="103220" y="923562"/>
                  <a:pt x="103029" y="898797"/>
                </a:cubicBezTo>
                <a:cubicBezTo>
                  <a:pt x="102839" y="871173"/>
                  <a:pt x="102649" y="843552"/>
                  <a:pt x="103601" y="815929"/>
                </a:cubicBezTo>
                <a:cubicBezTo>
                  <a:pt x="103981" y="804877"/>
                  <a:pt x="111601" y="792306"/>
                  <a:pt x="108553" y="783158"/>
                </a:cubicBezTo>
                <a:cubicBezTo>
                  <a:pt x="98267" y="753633"/>
                  <a:pt x="110649" y="724104"/>
                  <a:pt x="105127" y="694576"/>
                </a:cubicBezTo>
                <a:cubicBezTo>
                  <a:pt x="102267" y="680096"/>
                  <a:pt x="110078" y="663713"/>
                  <a:pt x="110839" y="648092"/>
                </a:cubicBezTo>
                <a:cubicBezTo>
                  <a:pt x="112174" y="622564"/>
                  <a:pt x="111601" y="597037"/>
                  <a:pt x="111983" y="571508"/>
                </a:cubicBezTo>
                <a:cubicBezTo>
                  <a:pt x="112174" y="563125"/>
                  <a:pt x="112936" y="554933"/>
                  <a:pt x="113318" y="546552"/>
                </a:cubicBezTo>
                <a:cubicBezTo>
                  <a:pt x="113697" y="539121"/>
                  <a:pt x="115411" y="531310"/>
                  <a:pt x="114081" y="524262"/>
                </a:cubicBezTo>
                <a:cubicBezTo>
                  <a:pt x="109315" y="498733"/>
                  <a:pt x="101505" y="473587"/>
                  <a:pt x="98457" y="447870"/>
                </a:cubicBezTo>
                <a:cubicBezTo>
                  <a:pt x="95792" y="425581"/>
                  <a:pt x="99409" y="402529"/>
                  <a:pt x="97505" y="380050"/>
                </a:cubicBezTo>
                <a:cubicBezTo>
                  <a:pt x="94267" y="340425"/>
                  <a:pt x="88551" y="300800"/>
                  <a:pt x="84930" y="261173"/>
                </a:cubicBezTo>
                <a:cubicBezTo>
                  <a:pt x="84168" y="252600"/>
                  <a:pt x="88934" y="243648"/>
                  <a:pt x="89314" y="234883"/>
                </a:cubicBezTo>
                <a:cubicBezTo>
                  <a:pt x="90266" y="207450"/>
                  <a:pt x="90457" y="180017"/>
                  <a:pt x="91027" y="152584"/>
                </a:cubicBezTo>
                <a:cubicBezTo>
                  <a:pt x="91218" y="136963"/>
                  <a:pt x="90647" y="121150"/>
                  <a:pt x="92361" y="105718"/>
                </a:cubicBezTo>
                <a:cubicBezTo>
                  <a:pt x="94647" y="85336"/>
                  <a:pt x="98078" y="66857"/>
                  <a:pt x="83217" y="47806"/>
                </a:cubicBezTo>
                <a:cubicBezTo>
                  <a:pt x="77453" y="40471"/>
                  <a:pt x="73691" y="32636"/>
                  <a:pt x="71207" y="24480"/>
                </a:cubicBezTo>
                <a:close/>
              </a:path>
            </a:pathLst>
          </a:custGeom>
          <a:effectLst>
            <a:outerShdw blurRad="381000" dist="152400" dir="10800000" algn="tr" rotWithShape="0">
              <a:prstClr val="black">
                <a:alpha val="10000"/>
              </a:prstClr>
            </a:outerShdw>
          </a:effec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4EA04677-6B2C-40F4-975C-ED91965527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32356" y="0"/>
            <a:ext cx="874718" cy="6857455"/>
            <a:chOff x="5632356" y="0"/>
            <a:chExt cx="874718" cy="6857455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3F1ABE2E-F19F-4BD3-B0FA-8A2D8885B9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 flipH="1">
              <a:off x="2640986" y="2991370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8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8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86D0F14-D449-4833-830D-A382829E2D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 flipH="1">
              <a:off x="2640988" y="2991370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7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7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blipFill dpi="0" rotWithShape="1">
              <a:blip r:embed="rId3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04444998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E8A8EAB8-D2FF-444D-B34B-7D32F106A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A9D544A-2CA9-7537-D744-A65B8AFE5C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8721"/>
            <a:ext cx="4707671" cy="1225650"/>
          </a:xfrm>
        </p:spPr>
        <p:txBody>
          <a:bodyPr anchor="b">
            <a:normAutofit/>
          </a:bodyPr>
          <a:lstStyle/>
          <a:p>
            <a:r>
              <a:rPr lang="de-DE" sz="3800">
                <a:solidFill>
                  <a:schemeClr val="bg1"/>
                </a:solidFill>
              </a:rPr>
              <a:t>Problem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EA38897-7BA3-4408-8083-3235339C4A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1873" y="1749756"/>
            <a:ext cx="4718304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AF4A652C-1A83-6DDF-2FBB-7253D4B2CB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7769" y="1909192"/>
            <a:ext cx="4586513" cy="3647710"/>
          </a:xfrm>
        </p:spPr>
        <p:txBody>
          <a:bodyPr>
            <a:normAutofit/>
          </a:bodyPr>
          <a:lstStyle/>
          <a:p>
            <a:r>
              <a:rPr lang="en-US" sz="2000" err="1">
                <a:solidFill>
                  <a:schemeClr val="bg1"/>
                </a:solidFill>
              </a:rPr>
              <a:t>Braucht</a:t>
            </a:r>
            <a:r>
              <a:rPr lang="en-US" sz="2000">
                <a:solidFill>
                  <a:schemeClr val="bg1"/>
                </a:solidFill>
              </a:rPr>
              <a:t> </a:t>
            </a:r>
            <a:r>
              <a:rPr lang="en-US" sz="2000" err="1">
                <a:solidFill>
                  <a:schemeClr val="bg1"/>
                </a:solidFill>
              </a:rPr>
              <a:t>im</a:t>
            </a:r>
            <a:r>
              <a:rPr lang="en-US" sz="2000">
                <a:solidFill>
                  <a:schemeClr val="bg1"/>
                </a:solidFill>
              </a:rPr>
              <a:t> Dunkeln Licht</a:t>
            </a:r>
          </a:p>
          <a:p>
            <a:endParaRPr lang="en-US" sz="2000">
              <a:solidFill>
                <a:schemeClr val="bg1"/>
              </a:solidFill>
            </a:endParaRPr>
          </a:p>
          <a:p>
            <a:r>
              <a:rPr lang="en-US" sz="2000">
                <a:solidFill>
                  <a:schemeClr val="bg1"/>
                </a:solidFill>
              </a:rPr>
              <a:t>Kleiner </a:t>
            </a:r>
            <a:r>
              <a:rPr lang="en-US" sz="2000" err="1">
                <a:solidFill>
                  <a:schemeClr val="bg1"/>
                </a:solidFill>
              </a:rPr>
              <a:t>als</a:t>
            </a:r>
            <a:r>
              <a:rPr lang="en-US" sz="2000">
                <a:solidFill>
                  <a:schemeClr val="bg1"/>
                </a:solidFill>
              </a:rPr>
              <a:t> Auto</a:t>
            </a:r>
          </a:p>
          <a:p>
            <a:endParaRPr lang="en-US" sz="2000">
              <a:solidFill>
                <a:schemeClr val="bg1"/>
              </a:solidFill>
            </a:endParaRPr>
          </a:p>
          <a:p>
            <a:r>
              <a:rPr lang="en-US" sz="2000">
                <a:solidFill>
                  <a:schemeClr val="bg1"/>
                </a:solidFill>
              </a:rPr>
              <a:t>Licht </a:t>
            </a:r>
            <a:r>
              <a:rPr lang="en-US" sz="2000" err="1">
                <a:solidFill>
                  <a:schemeClr val="bg1"/>
                </a:solidFill>
              </a:rPr>
              <a:t>stellt</a:t>
            </a:r>
            <a:r>
              <a:rPr lang="en-US" sz="2000">
                <a:solidFill>
                  <a:schemeClr val="bg1"/>
                </a:solidFill>
              </a:rPr>
              <a:t> </a:t>
            </a:r>
            <a:r>
              <a:rPr lang="en-US" sz="2000" err="1">
                <a:solidFill>
                  <a:schemeClr val="bg1"/>
                </a:solidFill>
              </a:rPr>
              <a:t>sich</a:t>
            </a:r>
            <a:r>
              <a:rPr lang="en-US" sz="2000">
                <a:solidFill>
                  <a:schemeClr val="bg1"/>
                </a:solidFill>
              </a:rPr>
              <a:t> </a:t>
            </a:r>
            <a:r>
              <a:rPr lang="en-US" sz="2000" err="1">
                <a:solidFill>
                  <a:schemeClr val="bg1"/>
                </a:solidFill>
              </a:rPr>
              <a:t>nicht</a:t>
            </a:r>
            <a:r>
              <a:rPr lang="en-US" sz="2000">
                <a:solidFill>
                  <a:schemeClr val="bg1"/>
                </a:solidFill>
              </a:rPr>
              <a:t> </a:t>
            </a:r>
            <a:r>
              <a:rPr lang="en-US" sz="2000" err="1">
                <a:solidFill>
                  <a:schemeClr val="bg1"/>
                </a:solidFill>
              </a:rPr>
              <a:t>selbst</a:t>
            </a:r>
            <a:r>
              <a:rPr lang="en-US" sz="2000">
                <a:solidFill>
                  <a:schemeClr val="bg1"/>
                </a:solidFill>
              </a:rPr>
              <a:t> </a:t>
            </a:r>
            <a:r>
              <a:rPr lang="en-US" sz="2000" err="1">
                <a:solidFill>
                  <a:schemeClr val="bg1"/>
                </a:solidFill>
              </a:rPr>
              <a:t>ein</a:t>
            </a:r>
            <a:endParaRPr lang="en-US" sz="2000">
              <a:solidFill>
                <a:schemeClr val="bg1"/>
              </a:solidFill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11AD06B-AB20-4097-8606-5DA00DBACE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4027" y="5707672"/>
            <a:ext cx="4713997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nhaltsplatzhalter 4" descr="Ein schneebedeckter Berg bei Nacht">
            <a:extLst>
              <a:ext uri="{FF2B5EF4-FFF2-40B4-BE49-F238E27FC236}">
                <a16:creationId xmlns:a16="http://schemas.microsoft.com/office/drawing/2014/main" id="{FE458039-0FE8-E4A2-317D-F2FEE78009C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02" r="19644" b="-1"/>
          <a:stretch/>
        </p:blipFill>
        <p:spPr>
          <a:xfrm>
            <a:off x="6525453" y="10"/>
            <a:ext cx="5666547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70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3D6EC93-F369-413E-AA67-5D41041610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B2DCB85-4262-34F3-27B6-2161B94A7B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1641752"/>
            <a:ext cx="4394200" cy="1323439"/>
          </a:xfrm>
        </p:spPr>
        <p:txBody>
          <a:bodyPr anchor="t">
            <a:normAutofit/>
          </a:bodyPr>
          <a:lstStyle/>
          <a:p>
            <a:r>
              <a:rPr lang="de-DE" sz="4000">
                <a:solidFill>
                  <a:schemeClr val="bg1"/>
                </a:solidFill>
              </a:rPr>
              <a:t>Wie stelle ich meine Lampe richtig ein?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3008154-8204-3CFE-780A-7E9A4E76B5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3146400"/>
            <a:ext cx="4394200" cy="2454300"/>
          </a:xfrm>
        </p:spPr>
        <p:txBody>
          <a:bodyPr>
            <a:normAutofit/>
          </a:bodyPr>
          <a:lstStyle/>
          <a:p>
            <a:endParaRPr lang="de-DE" sz="2400">
              <a:solidFill>
                <a:schemeClr val="bg1">
                  <a:alpha val="80000"/>
                </a:schemeClr>
              </a:solidFill>
            </a:endParaRPr>
          </a:p>
        </p:txBody>
      </p:sp>
      <p:pic>
        <p:nvPicPr>
          <p:cNvPr id="5" name="Picture 4" descr="Lampe in einem roten Raum">
            <a:extLst>
              <a:ext uri="{FF2B5EF4-FFF2-40B4-BE49-F238E27FC236}">
                <a16:creationId xmlns:a16="http://schemas.microsoft.com/office/drawing/2014/main" id="{981498E0-31F4-EBA4-B311-DCA97865B58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254" r="26066" b="-1"/>
          <a:stretch/>
        </p:blipFill>
        <p:spPr>
          <a:xfrm>
            <a:off x="5752193" y="10"/>
            <a:ext cx="6439807" cy="6857989"/>
          </a:xfrm>
          <a:custGeom>
            <a:avLst/>
            <a:gdLst/>
            <a:ahLst/>
            <a:cxnLst/>
            <a:rect l="l" t="t" r="r" b="b"/>
            <a:pathLst>
              <a:path w="6439807" h="6857999">
                <a:moveTo>
                  <a:pt x="752157" y="6118149"/>
                </a:moveTo>
                <a:cubicBezTo>
                  <a:pt x="745608" y="6124102"/>
                  <a:pt x="737987" y="6129341"/>
                  <a:pt x="730938" y="6133722"/>
                </a:cubicBezTo>
                <a:cubicBezTo>
                  <a:pt x="723794" y="6138152"/>
                  <a:pt x="718448" y="6143474"/>
                  <a:pt x="714778" y="6149379"/>
                </a:cubicBezTo>
                <a:lnTo>
                  <a:pt x="709303" y="6166562"/>
                </a:lnTo>
                <a:lnTo>
                  <a:pt x="714778" y="6149380"/>
                </a:lnTo>
                <a:cubicBezTo>
                  <a:pt x="718448" y="6143474"/>
                  <a:pt x="723794" y="6138152"/>
                  <a:pt x="730938" y="6133723"/>
                </a:cubicBezTo>
                <a:cubicBezTo>
                  <a:pt x="737987" y="6129341"/>
                  <a:pt x="745608" y="6124102"/>
                  <a:pt x="752157" y="6118149"/>
                </a:cubicBezTo>
                <a:close/>
                <a:moveTo>
                  <a:pt x="844000" y="4941372"/>
                </a:moveTo>
                <a:lnTo>
                  <a:pt x="840670" y="4950868"/>
                </a:lnTo>
                <a:lnTo>
                  <a:pt x="830985" y="4991382"/>
                </a:lnTo>
                <a:lnTo>
                  <a:pt x="840670" y="4950869"/>
                </a:lnTo>
                <a:close/>
                <a:moveTo>
                  <a:pt x="840061" y="4749807"/>
                </a:moveTo>
                <a:cubicBezTo>
                  <a:pt x="852197" y="4762827"/>
                  <a:pt x="853054" y="4781365"/>
                  <a:pt x="854768" y="4799797"/>
                </a:cubicBezTo>
                <a:cubicBezTo>
                  <a:pt x="853054" y="4781365"/>
                  <a:pt x="852197" y="4762826"/>
                  <a:pt x="840061" y="4749807"/>
                </a:cubicBezTo>
                <a:close/>
                <a:moveTo>
                  <a:pt x="822263" y="4543185"/>
                </a:moveTo>
                <a:lnTo>
                  <a:pt x="816857" y="4557091"/>
                </a:lnTo>
                <a:cubicBezTo>
                  <a:pt x="805236" y="4573618"/>
                  <a:pt x="796449" y="4588275"/>
                  <a:pt x="790493" y="4602021"/>
                </a:cubicBezTo>
                <a:cubicBezTo>
                  <a:pt x="796449" y="4588275"/>
                  <a:pt x="805236" y="4573618"/>
                  <a:pt x="816857" y="4557092"/>
                </a:cubicBezTo>
                <a:cubicBezTo>
                  <a:pt x="819238" y="4553662"/>
                  <a:pt x="821286" y="4548281"/>
                  <a:pt x="822263" y="4543185"/>
                </a:cubicBezTo>
                <a:close/>
                <a:moveTo>
                  <a:pt x="356045" y="2819253"/>
                </a:moveTo>
                <a:lnTo>
                  <a:pt x="344401" y="2827483"/>
                </a:lnTo>
                <a:lnTo>
                  <a:pt x="344399" y="2827486"/>
                </a:lnTo>
                <a:lnTo>
                  <a:pt x="325551" y="2842392"/>
                </a:lnTo>
                <a:lnTo>
                  <a:pt x="315896" y="2861156"/>
                </a:lnTo>
                <a:lnTo>
                  <a:pt x="344399" y="2827486"/>
                </a:lnTo>
                <a:lnTo>
                  <a:pt x="344401" y="2827484"/>
                </a:lnTo>
                <a:close/>
                <a:moveTo>
                  <a:pt x="425699" y="1974015"/>
                </a:moveTo>
                <a:cubicBezTo>
                  <a:pt x="427224" y="1991685"/>
                  <a:pt x="433462" y="2008497"/>
                  <a:pt x="449941" y="2023547"/>
                </a:cubicBezTo>
                <a:cubicBezTo>
                  <a:pt x="441702" y="2016020"/>
                  <a:pt x="436022" y="2008056"/>
                  <a:pt x="432213" y="1999763"/>
                </a:cubicBezTo>
                <a:close/>
                <a:moveTo>
                  <a:pt x="442893" y="1768838"/>
                </a:moveTo>
                <a:cubicBezTo>
                  <a:pt x="451656" y="1779981"/>
                  <a:pt x="453942" y="1790986"/>
                  <a:pt x="452275" y="1801558"/>
                </a:cubicBezTo>
                <a:lnTo>
                  <a:pt x="451495" y="1785412"/>
                </a:lnTo>
                <a:cubicBezTo>
                  <a:pt x="450037" y="1779948"/>
                  <a:pt x="447274" y="1774411"/>
                  <a:pt x="442893" y="1768838"/>
                </a:cubicBezTo>
                <a:close/>
                <a:moveTo>
                  <a:pt x="333304" y="520953"/>
                </a:moveTo>
                <a:cubicBezTo>
                  <a:pt x="333742" y="528850"/>
                  <a:pt x="335479" y="536547"/>
                  <a:pt x="337867" y="544146"/>
                </a:cubicBezTo>
                <a:lnTo>
                  <a:pt x="340032" y="549926"/>
                </a:lnTo>
                <a:lnTo>
                  <a:pt x="340448" y="551717"/>
                </a:lnTo>
                <a:lnTo>
                  <a:pt x="346286" y="566616"/>
                </a:lnTo>
                <a:lnTo>
                  <a:pt x="346338" y="566754"/>
                </a:lnTo>
                <a:lnTo>
                  <a:pt x="352655" y="583595"/>
                </a:lnTo>
                <a:lnTo>
                  <a:pt x="359451" y="612658"/>
                </a:lnTo>
                <a:cubicBezTo>
                  <a:pt x="358988" y="604728"/>
                  <a:pt x="357231" y="597005"/>
                  <a:pt x="354829" y="589388"/>
                </a:cubicBezTo>
                <a:lnTo>
                  <a:pt x="352655" y="583595"/>
                </a:lnTo>
                <a:lnTo>
                  <a:pt x="352236" y="581804"/>
                </a:lnTo>
                <a:lnTo>
                  <a:pt x="346286" y="566616"/>
                </a:lnTo>
                <a:lnTo>
                  <a:pt x="340032" y="549926"/>
                </a:lnTo>
                <a:close/>
                <a:moveTo>
                  <a:pt x="384407" y="268794"/>
                </a:moveTo>
                <a:lnTo>
                  <a:pt x="387837" y="328017"/>
                </a:lnTo>
                <a:cubicBezTo>
                  <a:pt x="389527" y="318646"/>
                  <a:pt x="389932" y="309031"/>
                  <a:pt x="389283" y="299164"/>
                </a:cubicBezTo>
                <a:cubicBezTo>
                  <a:pt x="388634" y="289296"/>
                  <a:pt x="386932" y="279176"/>
                  <a:pt x="384407" y="268794"/>
                </a:cubicBezTo>
                <a:close/>
                <a:moveTo>
                  <a:pt x="66991" y="0"/>
                </a:moveTo>
                <a:lnTo>
                  <a:pt x="6439807" y="0"/>
                </a:lnTo>
                <a:lnTo>
                  <a:pt x="6439807" y="6857999"/>
                </a:lnTo>
                <a:lnTo>
                  <a:pt x="149318" y="6857999"/>
                </a:lnTo>
                <a:lnTo>
                  <a:pt x="149318" y="6857457"/>
                </a:lnTo>
                <a:lnTo>
                  <a:pt x="22079" y="6857457"/>
                </a:lnTo>
                <a:lnTo>
                  <a:pt x="26851" y="6796804"/>
                </a:lnTo>
                <a:cubicBezTo>
                  <a:pt x="32162" y="6777207"/>
                  <a:pt x="39591" y="6758011"/>
                  <a:pt x="44354" y="6738388"/>
                </a:cubicBezTo>
                <a:cubicBezTo>
                  <a:pt x="48736" y="6720103"/>
                  <a:pt x="58832" y="6702955"/>
                  <a:pt x="67214" y="6685617"/>
                </a:cubicBezTo>
                <a:cubicBezTo>
                  <a:pt x="83217" y="6652472"/>
                  <a:pt x="73120" y="6617036"/>
                  <a:pt x="77310" y="6583128"/>
                </a:cubicBezTo>
                <a:cubicBezTo>
                  <a:pt x="78646" y="6572269"/>
                  <a:pt x="80168" y="6561411"/>
                  <a:pt x="82837" y="6550742"/>
                </a:cubicBezTo>
                <a:cubicBezTo>
                  <a:pt x="89885" y="6521593"/>
                  <a:pt x="95981" y="6491874"/>
                  <a:pt x="105698" y="6463490"/>
                </a:cubicBezTo>
                <a:cubicBezTo>
                  <a:pt x="116555" y="6431292"/>
                  <a:pt x="131034" y="6400429"/>
                  <a:pt x="146085" y="6363664"/>
                </a:cubicBezTo>
                <a:cubicBezTo>
                  <a:pt x="142274" y="6350899"/>
                  <a:pt x="131986" y="6331277"/>
                  <a:pt x="131034" y="6311084"/>
                </a:cubicBezTo>
                <a:cubicBezTo>
                  <a:pt x="127795" y="6246121"/>
                  <a:pt x="145512" y="6185351"/>
                  <a:pt x="173519" y="6127247"/>
                </a:cubicBezTo>
                <a:cubicBezTo>
                  <a:pt x="181900" y="6109530"/>
                  <a:pt x="187424" y="6090477"/>
                  <a:pt x="195616" y="6072569"/>
                </a:cubicBezTo>
                <a:cubicBezTo>
                  <a:pt x="198472" y="6066284"/>
                  <a:pt x="204569" y="6058092"/>
                  <a:pt x="210287" y="6056948"/>
                </a:cubicBezTo>
                <a:cubicBezTo>
                  <a:pt x="243432" y="6050282"/>
                  <a:pt x="242862" y="6025515"/>
                  <a:pt x="244766" y="5999796"/>
                </a:cubicBezTo>
                <a:cubicBezTo>
                  <a:pt x="247051" y="5969124"/>
                  <a:pt x="252386" y="5938836"/>
                  <a:pt x="256958" y="5908355"/>
                </a:cubicBezTo>
                <a:cubicBezTo>
                  <a:pt x="257530" y="5904353"/>
                  <a:pt x="261530" y="5900735"/>
                  <a:pt x="264199" y="5897114"/>
                </a:cubicBezTo>
                <a:cubicBezTo>
                  <a:pt x="268199" y="5891590"/>
                  <a:pt x="274296" y="5886447"/>
                  <a:pt x="275818" y="5880348"/>
                </a:cubicBezTo>
                <a:cubicBezTo>
                  <a:pt x="283249" y="5849107"/>
                  <a:pt x="289535" y="5817674"/>
                  <a:pt x="296393" y="5786239"/>
                </a:cubicBezTo>
                <a:cubicBezTo>
                  <a:pt x="297919" y="5779191"/>
                  <a:pt x="299822" y="5771953"/>
                  <a:pt x="302870" y="5765474"/>
                </a:cubicBezTo>
                <a:cubicBezTo>
                  <a:pt x="305728" y="5759378"/>
                  <a:pt x="310682" y="5754234"/>
                  <a:pt x="313730" y="5748136"/>
                </a:cubicBezTo>
                <a:cubicBezTo>
                  <a:pt x="321921" y="5731564"/>
                  <a:pt x="329541" y="5714607"/>
                  <a:pt x="338685" y="5695178"/>
                </a:cubicBezTo>
                <a:cubicBezTo>
                  <a:pt x="321541" y="5684320"/>
                  <a:pt x="331258" y="5669647"/>
                  <a:pt x="339449" y="5651360"/>
                </a:cubicBezTo>
                <a:cubicBezTo>
                  <a:pt x="347831" y="5632691"/>
                  <a:pt x="350497" y="5611164"/>
                  <a:pt x="353546" y="5590590"/>
                </a:cubicBezTo>
                <a:cubicBezTo>
                  <a:pt x="359070" y="5552869"/>
                  <a:pt x="362499" y="5514957"/>
                  <a:pt x="367451" y="5477239"/>
                </a:cubicBezTo>
                <a:cubicBezTo>
                  <a:pt x="368595" y="5469236"/>
                  <a:pt x="370690" y="5460092"/>
                  <a:pt x="375454" y="5453995"/>
                </a:cubicBezTo>
                <a:cubicBezTo>
                  <a:pt x="407459" y="5412276"/>
                  <a:pt x="416411" y="5361598"/>
                  <a:pt x="413366" y="5313403"/>
                </a:cubicBezTo>
                <a:cubicBezTo>
                  <a:pt x="411078" y="5275491"/>
                  <a:pt x="409363" y="5238343"/>
                  <a:pt x="412601" y="5200813"/>
                </a:cubicBezTo>
                <a:cubicBezTo>
                  <a:pt x="412793" y="5197955"/>
                  <a:pt x="412411" y="5194145"/>
                  <a:pt x="410887" y="5192051"/>
                </a:cubicBezTo>
                <a:cubicBezTo>
                  <a:pt x="400791" y="5179097"/>
                  <a:pt x="400029" y="5165570"/>
                  <a:pt x="398315" y="5148995"/>
                </a:cubicBezTo>
                <a:cubicBezTo>
                  <a:pt x="395837" y="5125562"/>
                  <a:pt x="397553" y="5104036"/>
                  <a:pt x="401743" y="5082317"/>
                </a:cubicBezTo>
                <a:cubicBezTo>
                  <a:pt x="404791" y="5066505"/>
                  <a:pt x="411078" y="5050504"/>
                  <a:pt x="419080" y="5036405"/>
                </a:cubicBezTo>
                <a:cubicBezTo>
                  <a:pt x="430320" y="5016785"/>
                  <a:pt x="434701" y="4997922"/>
                  <a:pt x="419841" y="4979253"/>
                </a:cubicBezTo>
                <a:cubicBezTo>
                  <a:pt x="404029" y="4959061"/>
                  <a:pt x="409553" y="4936201"/>
                  <a:pt x="408983" y="4913909"/>
                </a:cubicBezTo>
                <a:cubicBezTo>
                  <a:pt x="408791" y="4904195"/>
                  <a:pt x="409174" y="4893907"/>
                  <a:pt x="406697" y="4884572"/>
                </a:cubicBezTo>
                <a:cubicBezTo>
                  <a:pt x="399647" y="4857522"/>
                  <a:pt x="388978" y="4831420"/>
                  <a:pt x="384216" y="4803988"/>
                </a:cubicBezTo>
                <a:cubicBezTo>
                  <a:pt x="381551" y="4788747"/>
                  <a:pt x="386312" y="4771793"/>
                  <a:pt x="389741" y="4755980"/>
                </a:cubicBezTo>
                <a:cubicBezTo>
                  <a:pt x="393361" y="4739978"/>
                  <a:pt x="398885" y="4724167"/>
                  <a:pt x="404601" y="4708734"/>
                </a:cubicBezTo>
                <a:cubicBezTo>
                  <a:pt x="408411" y="4698258"/>
                  <a:pt x="412031" y="4686828"/>
                  <a:pt x="418889" y="4678445"/>
                </a:cubicBezTo>
                <a:cubicBezTo>
                  <a:pt x="434510" y="4659393"/>
                  <a:pt x="437178" y="4639772"/>
                  <a:pt x="428986" y="4617291"/>
                </a:cubicBezTo>
                <a:cubicBezTo>
                  <a:pt x="427651" y="4613864"/>
                  <a:pt x="427651" y="4609863"/>
                  <a:pt x="427462" y="4606053"/>
                </a:cubicBezTo>
                <a:cubicBezTo>
                  <a:pt x="423462" y="4545086"/>
                  <a:pt x="420984" y="4484127"/>
                  <a:pt x="414888" y="4423545"/>
                </a:cubicBezTo>
                <a:cubicBezTo>
                  <a:pt x="412411" y="4398972"/>
                  <a:pt x="401553" y="4375349"/>
                  <a:pt x="394695" y="4351154"/>
                </a:cubicBezTo>
                <a:cubicBezTo>
                  <a:pt x="393361" y="4346201"/>
                  <a:pt x="391265" y="4340674"/>
                  <a:pt x="392218" y="4335722"/>
                </a:cubicBezTo>
                <a:cubicBezTo>
                  <a:pt x="401743" y="4281810"/>
                  <a:pt x="387837" y="4231324"/>
                  <a:pt x="369547" y="4181603"/>
                </a:cubicBezTo>
                <a:cubicBezTo>
                  <a:pt x="367642" y="4176461"/>
                  <a:pt x="368214" y="4170174"/>
                  <a:pt x="368595" y="4164458"/>
                </a:cubicBezTo>
                <a:cubicBezTo>
                  <a:pt x="369928" y="4148453"/>
                  <a:pt x="376597" y="4131119"/>
                  <a:pt x="372597" y="4116641"/>
                </a:cubicBezTo>
                <a:cubicBezTo>
                  <a:pt x="361545" y="4078159"/>
                  <a:pt x="348211" y="4040058"/>
                  <a:pt x="331447" y="4003861"/>
                </a:cubicBezTo>
                <a:cubicBezTo>
                  <a:pt x="314493" y="3967091"/>
                  <a:pt x="300203" y="3932993"/>
                  <a:pt x="317350" y="3890891"/>
                </a:cubicBezTo>
                <a:cubicBezTo>
                  <a:pt x="324589" y="3872985"/>
                  <a:pt x="319445" y="3849362"/>
                  <a:pt x="317541" y="3828785"/>
                </a:cubicBezTo>
                <a:cubicBezTo>
                  <a:pt x="316016" y="3813737"/>
                  <a:pt x="307442" y="3799258"/>
                  <a:pt x="307442" y="3784397"/>
                </a:cubicBezTo>
                <a:cubicBezTo>
                  <a:pt x="307442" y="3744770"/>
                  <a:pt x="297346" y="3709529"/>
                  <a:pt x="276771" y="3675238"/>
                </a:cubicBezTo>
                <a:cubicBezTo>
                  <a:pt x="268770" y="3661899"/>
                  <a:pt x="274105" y="3641134"/>
                  <a:pt x="272009" y="3623799"/>
                </a:cubicBezTo>
                <a:cubicBezTo>
                  <a:pt x="269533" y="3605509"/>
                  <a:pt x="267247" y="3586653"/>
                  <a:pt x="261721" y="3569124"/>
                </a:cubicBezTo>
                <a:cubicBezTo>
                  <a:pt x="247242" y="3523785"/>
                  <a:pt x="230859" y="3479015"/>
                  <a:pt x="215618" y="3433866"/>
                </a:cubicBezTo>
                <a:cubicBezTo>
                  <a:pt x="203045" y="3396719"/>
                  <a:pt x="212952" y="3360139"/>
                  <a:pt x="218285" y="3323372"/>
                </a:cubicBezTo>
                <a:cubicBezTo>
                  <a:pt x="221716" y="3300319"/>
                  <a:pt x="229907" y="3278795"/>
                  <a:pt x="217715" y="3252885"/>
                </a:cubicBezTo>
                <a:cubicBezTo>
                  <a:pt x="206093" y="3228119"/>
                  <a:pt x="208761" y="3196686"/>
                  <a:pt x="202474" y="3168870"/>
                </a:cubicBezTo>
                <a:cubicBezTo>
                  <a:pt x="197141" y="3145436"/>
                  <a:pt x="188566" y="3122770"/>
                  <a:pt x="180184" y="3100099"/>
                </a:cubicBezTo>
                <a:cubicBezTo>
                  <a:pt x="168753" y="3069235"/>
                  <a:pt x="156753" y="3038756"/>
                  <a:pt x="162468" y="3005035"/>
                </a:cubicBezTo>
                <a:cubicBezTo>
                  <a:pt x="168946" y="2966742"/>
                  <a:pt x="144561" y="2940455"/>
                  <a:pt x="128367" y="2910353"/>
                </a:cubicBezTo>
                <a:cubicBezTo>
                  <a:pt x="117318" y="2889587"/>
                  <a:pt x="109126" y="2866918"/>
                  <a:pt x="102267" y="2844248"/>
                </a:cubicBezTo>
                <a:cubicBezTo>
                  <a:pt x="93313" y="2813958"/>
                  <a:pt x="87978" y="2782716"/>
                  <a:pt x="79217" y="2752235"/>
                </a:cubicBezTo>
                <a:cubicBezTo>
                  <a:pt x="66072" y="2706131"/>
                  <a:pt x="55784" y="2659455"/>
                  <a:pt x="63024" y="2611450"/>
                </a:cubicBezTo>
                <a:cubicBezTo>
                  <a:pt x="66262" y="2589352"/>
                  <a:pt x="66072" y="2568774"/>
                  <a:pt x="61307" y="2546678"/>
                </a:cubicBezTo>
                <a:cubicBezTo>
                  <a:pt x="53497" y="2510483"/>
                  <a:pt x="52545" y="2473333"/>
                  <a:pt x="23399" y="2444184"/>
                </a:cubicBezTo>
                <a:cubicBezTo>
                  <a:pt x="13111" y="2433897"/>
                  <a:pt x="10446" y="2415420"/>
                  <a:pt x="5110" y="2400369"/>
                </a:cubicBezTo>
                <a:cubicBezTo>
                  <a:pt x="-1178" y="2383032"/>
                  <a:pt x="2062" y="2370270"/>
                  <a:pt x="20352" y="2360933"/>
                </a:cubicBezTo>
                <a:cubicBezTo>
                  <a:pt x="28541" y="2356744"/>
                  <a:pt x="36543" y="2344741"/>
                  <a:pt x="37878" y="2335405"/>
                </a:cubicBezTo>
                <a:cubicBezTo>
                  <a:pt x="41877" y="2307402"/>
                  <a:pt x="35972" y="2281683"/>
                  <a:pt x="23017" y="2254633"/>
                </a:cubicBezTo>
                <a:cubicBezTo>
                  <a:pt x="10825" y="2229296"/>
                  <a:pt x="12159" y="2197670"/>
                  <a:pt x="7395" y="2168903"/>
                </a:cubicBezTo>
                <a:cubicBezTo>
                  <a:pt x="5681" y="2158712"/>
                  <a:pt x="3062" y="2148519"/>
                  <a:pt x="871" y="2138304"/>
                </a:cubicBezTo>
                <a:lnTo>
                  <a:pt x="0" y="2131532"/>
                </a:lnTo>
                <a:lnTo>
                  <a:pt x="0" y="2072225"/>
                </a:lnTo>
                <a:lnTo>
                  <a:pt x="251" y="2069340"/>
                </a:lnTo>
                <a:cubicBezTo>
                  <a:pt x="2061" y="2056600"/>
                  <a:pt x="4156" y="2043835"/>
                  <a:pt x="5299" y="2030977"/>
                </a:cubicBezTo>
                <a:cubicBezTo>
                  <a:pt x="7203" y="2010974"/>
                  <a:pt x="6442" y="1990589"/>
                  <a:pt x="8729" y="1970586"/>
                </a:cubicBezTo>
                <a:cubicBezTo>
                  <a:pt x="10446" y="1954202"/>
                  <a:pt x="14826" y="1938009"/>
                  <a:pt x="18445" y="1921817"/>
                </a:cubicBezTo>
                <a:cubicBezTo>
                  <a:pt x="19779" y="1915912"/>
                  <a:pt x="24922" y="1910004"/>
                  <a:pt x="24161" y="1904673"/>
                </a:cubicBezTo>
                <a:cubicBezTo>
                  <a:pt x="15970" y="1851709"/>
                  <a:pt x="52545" y="1813610"/>
                  <a:pt x="68738" y="1768838"/>
                </a:cubicBezTo>
                <a:cubicBezTo>
                  <a:pt x="85885" y="1721785"/>
                  <a:pt x="112174" y="1676253"/>
                  <a:pt x="104364" y="1623675"/>
                </a:cubicBezTo>
                <a:cubicBezTo>
                  <a:pt x="99601" y="1591859"/>
                  <a:pt x="88551" y="1561189"/>
                  <a:pt x="81883" y="1529563"/>
                </a:cubicBezTo>
                <a:cubicBezTo>
                  <a:pt x="79597" y="1518324"/>
                  <a:pt x="79979" y="1505751"/>
                  <a:pt x="82264" y="1494509"/>
                </a:cubicBezTo>
                <a:cubicBezTo>
                  <a:pt x="92744" y="1440216"/>
                  <a:pt x="94267" y="1386684"/>
                  <a:pt x="77120" y="1333341"/>
                </a:cubicBezTo>
                <a:cubicBezTo>
                  <a:pt x="74262" y="1324198"/>
                  <a:pt x="71597" y="1314483"/>
                  <a:pt x="71597" y="1304955"/>
                </a:cubicBezTo>
                <a:cubicBezTo>
                  <a:pt x="71597" y="1252757"/>
                  <a:pt x="75597" y="1201512"/>
                  <a:pt x="94267" y="1151600"/>
                </a:cubicBezTo>
                <a:cubicBezTo>
                  <a:pt x="100554" y="1134834"/>
                  <a:pt x="96553" y="1114449"/>
                  <a:pt x="98078" y="1095972"/>
                </a:cubicBezTo>
                <a:cubicBezTo>
                  <a:pt x="99409" y="1078826"/>
                  <a:pt x="99981" y="1061298"/>
                  <a:pt x="104364" y="1044725"/>
                </a:cubicBezTo>
                <a:cubicBezTo>
                  <a:pt x="110839" y="1020529"/>
                  <a:pt x="111601" y="998052"/>
                  <a:pt x="105887" y="973095"/>
                </a:cubicBezTo>
                <a:cubicBezTo>
                  <a:pt x="100554" y="949281"/>
                  <a:pt x="103220" y="923562"/>
                  <a:pt x="103029" y="898797"/>
                </a:cubicBezTo>
                <a:cubicBezTo>
                  <a:pt x="102839" y="871173"/>
                  <a:pt x="102649" y="843552"/>
                  <a:pt x="103601" y="815929"/>
                </a:cubicBezTo>
                <a:cubicBezTo>
                  <a:pt x="103981" y="804877"/>
                  <a:pt x="111601" y="792306"/>
                  <a:pt x="108553" y="783158"/>
                </a:cubicBezTo>
                <a:cubicBezTo>
                  <a:pt x="98267" y="753633"/>
                  <a:pt x="110649" y="724104"/>
                  <a:pt x="105127" y="694576"/>
                </a:cubicBezTo>
                <a:cubicBezTo>
                  <a:pt x="102267" y="680096"/>
                  <a:pt x="110078" y="663713"/>
                  <a:pt x="110839" y="648092"/>
                </a:cubicBezTo>
                <a:cubicBezTo>
                  <a:pt x="112174" y="622564"/>
                  <a:pt x="111601" y="597037"/>
                  <a:pt x="111983" y="571508"/>
                </a:cubicBezTo>
                <a:cubicBezTo>
                  <a:pt x="112174" y="563125"/>
                  <a:pt x="112936" y="554933"/>
                  <a:pt x="113318" y="546552"/>
                </a:cubicBezTo>
                <a:cubicBezTo>
                  <a:pt x="113697" y="539121"/>
                  <a:pt x="115411" y="531310"/>
                  <a:pt x="114081" y="524262"/>
                </a:cubicBezTo>
                <a:cubicBezTo>
                  <a:pt x="109315" y="498733"/>
                  <a:pt x="101505" y="473587"/>
                  <a:pt x="98457" y="447870"/>
                </a:cubicBezTo>
                <a:cubicBezTo>
                  <a:pt x="95792" y="425581"/>
                  <a:pt x="99409" y="402529"/>
                  <a:pt x="97505" y="380050"/>
                </a:cubicBezTo>
                <a:cubicBezTo>
                  <a:pt x="94267" y="340425"/>
                  <a:pt x="88551" y="300800"/>
                  <a:pt x="84930" y="261173"/>
                </a:cubicBezTo>
                <a:cubicBezTo>
                  <a:pt x="84168" y="252600"/>
                  <a:pt x="88934" y="243648"/>
                  <a:pt x="89314" y="234883"/>
                </a:cubicBezTo>
                <a:cubicBezTo>
                  <a:pt x="90266" y="207450"/>
                  <a:pt x="90457" y="180017"/>
                  <a:pt x="91027" y="152584"/>
                </a:cubicBezTo>
                <a:cubicBezTo>
                  <a:pt x="91218" y="136963"/>
                  <a:pt x="90647" y="121150"/>
                  <a:pt x="92361" y="105718"/>
                </a:cubicBezTo>
                <a:cubicBezTo>
                  <a:pt x="94647" y="85336"/>
                  <a:pt x="98078" y="66857"/>
                  <a:pt x="83217" y="47806"/>
                </a:cubicBezTo>
                <a:cubicBezTo>
                  <a:pt x="77453" y="40471"/>
                  <a:pt x="73691" y="32636"/>
                  <a:pt x="71207" y="24480"/>
                </a:cubicBezTo>
                <a:close/>
              </a:path>
            </a:pathLst>
          </a:custGeom>
          <a:effectLst>
            <a:outerShdw blurRad="381000" dist="152400" dir="10800000" algn="tr" rotWithShape="0">
              <a:prstClr val="black">
                <a:alpha val="10000"/>
              </a:prstClr>
            </a:outerShdw>
          </a:effec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4EA04677-6B2C-40F4-975C-ED91965527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32356" y="0"/>
            <a:ext cx="874718" cy="6857455"/>
            <a:chOff x="5632356" y="0"/>
            <a:chExt cx="874718" cy="6857455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3F1ABE2E-F19F-4BD3-B0FA-8A2D8885B9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 flipH="1">
              <a:off x="2640986" y="2991370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8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8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86D0F14-D449-4833-830D-A382829E2D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 flipH="1">
              <a:off x="2640988" y="2991370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7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7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blipFill dpi="0" rotWithShape="1">
              <a:blip r:embed="rId3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9495877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DA3D68E-5484-D977-E018-5FDFE3C2E9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Ausgangssituation</a:t>
            </a:r>
          </a:p>
        </p:txBody>
      </p:sp>
      <p:pic>
        <p:nvPicPr>
          <p:cNvPr id="5" name="Inhaltsplatzhalter 4" descr="Mann mit einfarbiger Füllung">
            <a:extLst>
              <a:ext uri="{FF2B5EF4-FFF2-40B4-BE49-F238E27FC236}">
                <a16:creationId xmlns:a16="http://schemas.microsoft.com/office/drawing/2014/main" id="{5528F472-5B1E-BCB6-DDD1-9EDB8F2168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067800" y="3254837"/>
            <a:ext cx="1406514" cy="1406514"/>
          </a:xfrm>
        </p:spPr>
      </p:pic>
      <p:pic>
        <p:nvPicPr>
          <p:cNvPr id="7" name="Grafik 6" descr="Radfahren mit einfarbiger Füllung">
            <a:extLst>
              <a:ext uri="{FF2B5EF4-FFF2-40B4-BE49-F238E27FC236}">
                <a16:creationId xmlns:a16="http://schemas.microsoft.com/office/drawing/2014/main" id="{B7536416-D279-C8D4-8555-90DB504F71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88200" y="3429000"/>
            <a:ext cx="1406514" cy="1232351"/>
          </a:xfrm>
          <a:prstGeom prst="rect">
            <a:avLst/>
          </a:prstGeom>
        </p:spPr>
      </p:pic>
      <p:sp>
        <p:nvSpPr>
          <p:cNvPr id="8" name="Diagonaler Streifen 7">
            <a:extLst>
              <a:ext uri="{FF2B5EF4-FFF2-40B4-BE49-F238E27FC236}">
                <a16:creationId xmlns:a16="http://schemas.microsoft.com/office/drawing/2014/main" id="{FDB69C30-285A-DF40-AD76-E3D66E51A8D4}"/>
              </a:ext>
            </a:extLst>
          </p:cNvPr>
          <p:cNvSpPr/>
          <p:nvPr/>
        </p:nvSpPr>
        <p:spPr>
          <a:xfrm rot="18715801">
            <a:off x="2301554" y="3822369"/>
            <a:ext cx="186318" cy="193634"/>
          </a:xfrm>
          <a:prstGeom prst="diagStrip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9F7CCAC3-9095-BF7B-2EF4-D659F9336591}"/>
              </a:ext>
            </a:extLst>
          </p:cNvPr>
          <p:cNvSpPr txBox="1"/>
          <p:nvPr/>
        </p:nvSpPr>
        <p:spPr>
          <a:xfrm>
            <a:off x="1040235" y="4754563"/>
            <a:ext cx="2407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/>
              <a:t>Fahrrad und Fahrer*in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88A583C3-73D4-171A-B187-1511461450E5}"/>
              </a:ext>
            </a:extLst>
          </p:cNvPr>
          <p:cNvSpPr txBox="1"/>
          <p:nvPr/>
        </p:nvSpPr>
        <p:spPr>
          <a:xfrm>
            <a:off x="2528993" y="3244334"/>
            <a:ext cx="9188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/>
              <a:t>Lampe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4CB932C7-8BAF-5AE1-3E2E-6CC9F7CE918C}"/>
              </a:ext>
            </a:extLst>
          </p:cNvPr>
          <p:cNvSpPr txBox="1"/>
          <p:nvPr/>
        </p:nvSpPr>
        <p:spPr>
          <a:xfrm>
            <a:off x="8900720" y="2316029"/>
            <a:ext cx="22230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/>
              <a:t>Andere Person</a:t>
            </a:r>
          </a:p>
        </p:txBody>
      </p:sp>
      <p:cxnSp>
        <p:nvCxnSpPr>
          <p:cNvPr id="14" name="Gerade Verbindung mit Pfeil 13">
            <a:extLst>
              <a:ext uri="{FF2B5EF4-FFF2-40B4-BE49-F238E27FC236}">
                <a16:creationId xmlns:a16="http://schemas.microsoft.com/office/drawing/2014/main" id="{F43D181A-33E8-1BD0-AB2E-90C69046A796}"/>
              </a:ext>
            </a:extLst>
          </p:cNvPr>
          <p:cNvCxnSpPr>
            <a:cxnSpLocks/>
            <a:endCxn id="5" idx="0"/>
          </p:cNvCxnSpPr>
          <p:nvPr/>
        </p:nvCxnSpPr>
        <p:spPr>
          <a:xfrm>
            <a:off x="9663007" y="2629496"/>
            <a:ext cx="108050" cy="62534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9" name="Gerade Verbindung mit Pfeil 18">
            <a:extLst>
              <a:ext uri="{FF2B5EF4-FFF2-40B4-BE49-F238E27FC236}">
                <a16:creationId xmlns:a16="http://schemas.microsoft.com/office/drawing/2014/main" id="{0AD04BBD-E6D3-ADBB-4392-CD2EFB178864}"/>
              </a:ext>
            </a:extLst>
          </p:cNvPr>
          <p:cNvCxnSpPr>
            <a:stCxn id="11" idx="2"/>
          </p:cNvCxnSpPr>
          <p:nvPr/>
        </p:nvCxnSpPr>
        <p:spPr>
          <a:xfrm flipH="1">
            <a:off x="2528993" y="3613666"/>
            <a:ext cx="459441" cy="30552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1" name="Gerade Verbindung mit Pfeil 20">
            <a:extLst>
              <a:ext uri="{FF2B5EF4-FFF2-40B4-BE49-F238E27FC236}">
                <a16:creationId xmlns:a16="http://schemas.microsoft.com/office/drawing/2014/main" id="{0293BA94-5CF8-FF68-4B25-289981627DEA}"/>
              </a:ext>
            </a:extLst>
          </p:cNvPr>
          <p:cNvCxnSpPr/>
          <p:nvPr/>
        </p:nvCxnSpPr>
        <p:spPr>
          <a:xfrm flipH="1" flipV="1">
            <a:off x="2260433" y="4555197"/>
            <a:ext cx="331765" cy="19936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22714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  <p:bldP spid="11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DA3D68E-5484-D977-E018-5FDFE3C2E9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0986" y="396514"/>
            <a:ext cx="10515600" cy="1325563"/>
          </a:xfrm>
        </p:spPr>
        <p:txBody>
          <a:bodyPr/>
          <a:lstStyle/>
          <a:p>
            <a:r>
              <a:rPr lang="de-DE"/>
              <a:t>Zu hoch</a:t>
            </a:r>
          </a:p>
        </p:txBody>
      </p:sp>
      <p:pic>
        <p:nvPicPr>
          <p:cNvPr id="5" name="Inhaltsplatzhalter 4" descr="Mann mit einfarbiger Füllung">
            <a:extLst>
              <a:ext uri="{FF2B5EF4-FFF2-40B4-BE49-F238E27FC236}">
                <a16:creationId xmlns:a16="http://schemas.microsoft.com/office/drawing/2014/main" id="{5528F472-5B1E-BCB6-DDD1-9EDB8F2168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296223" y="3324602"/>
            <a:ext cx="1406514" cy="1406514"/>
          </a:xfrm>
        </p:spPr>
      </p:pic>
      <p:pic>
        <p:nvPicPr>
          <p:cNvPr id="7" name="Grafik 6" descr="Radfahren mit einfarbiger Füllung">
            <a:extLst>
              <a:ext uri="{FF2B5EF4-FFF2-40B4-BE49-F238E27FC236}">
                <a16:creationId xmlns:a16="http://schemas.microsoft.com/office/drawing/2014/main" id="{B7536416-D279-C8D4-8555-90DB504F71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37541" y="3613666"/>
            <a:ext cx="1406514" cy="1232351"/>
          </a:xfrm>
          <a:prstGeom prst="rect">
            <a:avLst/>
          </a:prstGeom>
        </p:spPr>
      </p:pic>
      <p:sp>
        <p:nvSpPr>
          <p:cNvPr id="8" name="Diagonaler Streifen 7">
            <a:extLst>
              <a:ext uri="{FF2B5EF4-FFF2-40B4-BE49-F238E27FC236}">
                <a16:creationId xmlns:a16="http://schemas.microsoft.com/office/drawing/2014/main" id="{FDB69C30-285A-DF40-AD76-E3D66E51A8D4}"/>
              </a:ext>
            </a:extLst>
          </p:cNvPr>
          <p:cNvSpPr/>
          <p:nvPr/>
        </p:nvSpPr>
        <p:spPr>
          <a:xfrm rot="18715801">
            <a:off x="2016616" y="4001294"/>
            <a:ext cx="186318" cy="193634"/>
          </a:xfrm>
          <a:prstGeom prst="diagStrip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cxnSp>
        <p:nvCxnSpPr>
          <p:cNvPr id="25" name="Gerader Verbinder 24">
            <a:extLst>
              <a:ext uri="{FF2B5EF4-FFF2-40B4-BE49-F238E27FC236}">
                <a16:creationId xmlns:a16="http://schemas.microsoft.com/office/drawing/2014/main" id="{CBCF2FB7-26D7-DC0A-A4A5-A544168EB4E6}"/>
              </a:ext>
            </a:extLst>
          </p:cNvPr>
          <p:cNvCxnSpPr/>
          <p:nvPr/>
        </p:nvCxnSpPr>
        <p:spPr>
          <a:xfrm flipV="1">
            <a:off x="838200" y="4661351"/>
            <a:ext cx="10801172" cy="9321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42" name="Gruppieren 41">
            <a:extLst>
              <a:ext uri="{FF2B5EF4-FFF2-40B4-BE49-F238E27FC236}">
                <a16:creationId xmlns:a16="http://schemas.microsoft.com/office/drawing/2014/main" id="{55E45E52-B10F-092E-3F6F-56339615CA5A}"/>
              </a:ext>
            </a:extLst>
          </p:cNvPr>
          <p:cNvGrpSpPr/>
          <p:nvPr/>
        </p:nvGrpSpPr>
        <p:grpSpPr>
          <a:xfrm>
            <a:off x="2109775" y="3129822"/>
            <a:ext cx="8474551" cy="1578135"/>
            <a:chOff x="2109775" y="3129822"/>
            <a:chExt cx="8474551" cy="1578135"/>
          </a:xfrm>
        </p:grpSpPr>
        <p:cxnSp>
          <p:nvCxnSpPr>
            <p:cNvPr id="27" name="Gerader Verbinder 26">
              <a:extLst>
                <a:ext uri="{FF2B5EF4-FFF2-40B4-BE49-F238E27FC236}">
                  <a16:creationId xmlns:a16="http://schemas.microsoft.com/office/drawing/2014/main" id="{9061E100-C157-448A-43F8-F59661C72B55}"/>
                </a:ext>
              </a:extLst>
            </p:cNvPr>
            <p:cNvCxnSpPr/>
            <p:nvPr/>
          </p:nvCxnSpPr>
          <p:spPr>
            <a:xfrm>
              <a:off x="2109775" y="4229841"/>
              <a:ext cx="3248438" cy="478116"/>
            </a:xfrm>
            <a:prstGeom prst="line">
              <a:avLst/>
            </a:prstGeom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grpSp>
          <p:nvGrpSpPr>
            <p:cNvPr id="40" name="Gruppieren 39">
              <a:extLst>
                <a:ext uri="{FF2B5EF4-FFF2-40B4-BE49-F238E27FC236}">
                  <a16:creationId xmlns:a16="http://schemas.microsoft.com/office/drawing/2014/main" id="{851E78C7-02A9-D241-29CC-EEF09E6C3BAF}"/>
                </a:ext>
              </a:extLst>
            </p:cNvPr>
            <p:cNvGrpSpPr/>
            <p:nvPr/>
          </p:nvGrpSpPr>
          <p:grpSpPr>
            <a:xfrm>
              <a:off x="2109775" y="3129822"/>
              <a:ext cx="8474551" cy="1500809"/>
              <a:chOff x="2109775" y="3129822"/>
              <a:chExt cx="8474551" cy="1500809"/>
            </a:xfrm>
          </p:grpSpPr>
          <p:cxnSp>
            <p:nvCxnSpPr>
              <p:cNvPr id="30" name="Gerader Verbinder 29">
                <a:extLst>
                  <a:ext uri="{FF2B5EF4-FFF2-40B4-BE49-F238E27FC236}">
                    <a16:creationId xmlns:a16="http://schemas.microsoft.com/office/drawing/2014/main" id="{B2E0CC21-7D63-B2D3-BEE7-1F31676436A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109775" y="3129822"/>
                <a:ext cx="8405441" cy="828272"/>
              </a:xfrm>
              <a:prstGeom prst="line">
                <a:avLst/>
              </a:prstGeom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grpSp>
            <p:nvGrpSpPr>
              <p:cNvPr id="39" name="Gruppieren 38">
                <a:extLst>
                  <a:ext uri="{FF2B5EF4-FFF2-40B4-BE49-F238E27FC236}">
                    <a16:creationId xmlns:a16="http://schemas.microsoft.com/office/drawing/2014/main" id="{0C88DDDB-7C33-1415-B30F-B57752258E65}"/>
                  </a:ext>
                </a:extLst>
              </p:cNvPr>
              <p:cNvGrpSpPr/>
              <p:nvPr/>
            </p:nvGrpSpPr>
            <p:grpSpPr>
              <a:xfrm>
                <a:off x="2153325" y="3234191"/>
                <a:ext cx="8431001" cy="1396440"/>
                <a:chOff x="2153325" y="3234191"/>
                <a:chExt cx="8431001" cy="1396440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6">
                  <p14:nvContentPartPr>
                    <p14:cNvPr id="31" name="Freihand 30">
                      <a:extLst>
                        <a:ext uri="{FF2B5EF4-FFF2-40B4-BE49-F238E27FC236}">
                          <a16:creationId xmlns:a16="http://schemas.microsoft.com/office/drawing/2014/main" id="{71456257-7A1C-3882-9113-1F5E80574E9E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178885" y="3334027"/>
                    <a:ext cx="7410240" cy="725760"/>
                  </p14:xfrm>
                </p:contentPart>
              </mc:Choice>
              <mc:Fallback xmlns="">
                <p:pic>
                  <p:nvPicPr>
                    <p:cNvPr id="31" name="Freihand 30">
                      <a:extLst>
                        <a:ext uri="{FF2B5EF4-FFF2-40B4-BE49-F238E27FC236}">
                          <a16:creationId xmlns:a16="http://schemas.microsoft.com/office/drawing/2014/main" id="{71456257-7A1C-3882-9113-1F5E80574E9E}"/>
                        </a:ext>
                      </a:extLst>
                    </p:cNvPr>
                    <p:cNvPicPr/>
                    <p:nvPr/>
                  </p:nvPicPr>
                  <p:blipFill>
                    <a:blip r:embed="rId7"/>
                    <a:stretch>
                      <a:fillRect/>
                    </a:stretch>
                  </p:blipFill>
                  <p:spPr>
                    <a:xfrm>
                      <a:off x="2124885" y="3226027"/>
                      <a:ext cx="7517880" cy="9414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8">
                  <p14:nvContentPartPr>
                    <p14:cNvPr id="32" name="Freihand 31">
                      <a:extLst>
                        <a:ext uri="{FF2B5EF4-FFF2-40B4-BE49-F238E27FC236}">
                          <a16:creationId xmlns:a16="http://schemas.microsoft.com/office/drawing/2014/main" id="{EAA82452-EB54-C30E-B588-3832F924D1F9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153325" y="3520147"/>
                    <a:ext cx="7357320" cy="624960"/>
                  </p14:xfrm>
                </p:contentPart>
              </mc:Choice>
              <mc:Fallback xmlns="">
                <p:pic>
                  <p:nvPicPr>
                    <p:cNvPr id="32" name="Freihand 31">
                      <a:extLst>
                        <a:ext uri="{FF2B5EF4-FFF2-40B4-BE49-F238E27FC236}">
                          <a16:creationId xmlns:a16="http://schemas.microsoft.com/office/drawing/2014/main" id="{EAA82452-EB54-C30E-B588-3832F924D1F9}"/>
                        </a:ext>
                      </a:extLst>
                    </p:cNvPr>
                    <p:cNvPicPr/>
                    <p:nvPr/>
                  </p:nvPicPr>
                  <p:blipFill>
                    <a:blip r:embed="rId9"/>
                    <a:stretch>
                      <a:fillRect/>
                    </a:stretch>
                  </p:blipFill>
                  <p:spPr>
                    <a:xfrm>
                      <a:off x="2099322" y="3412209"/>
                      <a:ext cx="7464965" cy="840476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0">
                  <p14:nvContentPartPr>
                    <p14:cNvPr id="33" name="Freihand 32">
                      <a:extLst>
                        <a:ext uri="{FF2B5EF4-FFF2-40B4-BE49-F238E27FC236}">
                          <a16:creationId xmlns:a16="http://schemas.microsoft.com/office/drawing/2014/main" id="{06EA6A64-B51F-B61F-C037-941685EFD76E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665485" y="3400627"/>
                    <a:ext cx="3511800" cy="299880"/>
                  </p14:xfrm>
                </p:contentPart>
              </mc:Choice>
              <mc:Fallback xmlns="">
                <p:pic>
                  <p:nvPicPr>
                    <p:cNvPr id="33" name="Freihand 32">
                      <a:extLst>
                        <a:ext uri="{FF2B5EF4-FFF2-40B4-BE49-F238E27FC236}">
                          <a16:creationId xmlns:a16="http://schemas.microsoft.com/office/drawing/2014/main" id="{06EA6A64-B51F-B61F-C037-941685EFD76E}"/>
                        </a:ext>
                      </a:extLst>
                    </p:cNvPr>
                    <p:cNvPicPr/>
                    <p:nvPr/>
                  </p:nvPicPr>
                  <p:blipFill>
                    <a:blip r:embed="rId11"/>
                    <a:stretch>
                      <a:fillRect/>
                    </a:stretch>
                  </p:blipFill>
                  <p:spPr>
                    <a:xfrm>
                      <a:off x="5611479" y="3292627"/>
                      <a:ext cx="3619451" cy="51552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2">
                  <p14:nvContentPartPr>
                    <p14:cNvPr id="34" name="Freihand 33">
                      <a:extLst>
                        <a:ext uri="{FF2B5EF4-FFF2-40B4-BE49-F238E27FC236}">
                          <a16:creationId xmlns:a16="http://schemas.microsoft.com/office/drawing/2014/main" id="{76173790-BD86-FE60-A55E-37AA188B8CBC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384085" y="3665227"/>
                    <a:ext cx="7101000" cy="496440"/>
                  </p14:xfrm>
                </p:contentPart>
              </mc:Choice>
              <mc:Fallback xmlns="">
                <p:pic>
                  <p:nvPicPr>
                    <p:cNvPr id="34" name="Freihand 33">
                      <a:extLst>
                        <a:ext uri="{FF2B5EF4-FFF2-40B4-BE49-F238E27FC236}">
                          <a16:creationId xmlns:a16="http://schemas.microsoft.com/office/drawing/2014/main" id="{76173790-BD86-FE60-A55E-37AA188B8CBC}"/>
                        </a:ext>
                      </a:extLst>
                    </p:cNvPr>
                    <p:cNvPicPr/>
                    <p:nvPr/>
                  </p:nvPicPr>
                  <p:blipFill>
                    <a:blip r:embed="rId13"/>
                    <a:stretch>
                      <a:fillRect/>
                    </a:stretch>
                  </p:blipFill>
                  <p:spPr>
                    <a:xfrm>
                      <a:off x="2330085" y="3557227"/>
                      <a:ext cx="7208640" cy="71208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4">
                  <p14:nvContentPartPr>
                    <p14:cNvPr id="35" name="Freihand 34">
                      <a:extLst>
                        <a:ext uri="{FF2B5EF4-FFF2-40B4-BE49-F238E27FC236}">
                          <a16:creationId xmlns:a16="http://schemas.microsoft.com/office/drawing/2014/main" id="{3B506107-19C3-21BF-0C13-C03D3D4F9551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520525" y="3774667"/>
                    <a:ext cx="6913080" cy="438840"/>
                  </p14:xfrm>
                </p:contentPart>
              </mc:Choice>
              <mc:Fallback xmlns="">
                <p:pic>
                  <p:nvPicPr>
                    <p:cNvPr id="35" name="Freihand 34">
                      <a:extLst>
                        <a:ext uri="{FF2B5EF4-FFF2-40B4-BE49-F238E27FC236}">
                          <a16:creationId xmlns:a16="http://schemas.microsoft.com/office/drawing/2014/main" id="{3B506107-19C3-21BF-0C13-C03D3D4F9551}"/>
                        </a:ext>
                      </a:extLst>
                    </p:cNvPr>
                    <p:cNvPicPr/>
                    <p:nvPr/>
                  </p:nvPicPr>
                  <p:blipFill>
                    <a:blip r:embed="rId15"/>
                    <a:stretch>
                      <a:fillRect/>
                    </a:stretch>
                  </p:blipFill>
                  <p:spPr>
                    <a:xfrm>
                      <a:off x="2466525" y="3666756"/>
                      <a:ext cx="7020720" cy="654303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6">
                  <p14:nvContentPartPr>
                    <p14:cNvPr id="36" name="Freihand 35">
                      <a:extLst>
                        <a:ext uri="{FF2B5EF4-FFF2-40B4-BE49-F238E27FC236}">
                          <a16:creationId xmlns:a16="http://schemas.microsoft.com/office/drawing/2014/main" id="{8B3C7D81-19E6-FA33-B1A1-1F191E4B83EC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879966" y="3234191"/>
                    <a:ext cx="7704360" cy="1396440"/>
                  </p14:xfrm>
                </p:contentPart>
              </mc:Choice>
              <mc:Fallback xmlns="">
                <p:pic>
                  <p:nvPicPr>
                    <p:cNvPr id="36" name="Freihand 35">
                      <a:extLst>
                        <a:ext uri="{FF2B5EF4-FFF2-40B4-BE49-F238E27FC236}">
                          <a16:creationId xmlns:a16="http://schemas.microsoft.com/office/drawing/2014/main" id="{8B3C7D81-19E6-FA33-B1A1-1F191E4B83EC}"/>
                        </a:ext>
                      </a:extLst>
                    </p:cNvPr>
                    <p:cNvPicPr/>
                    <p:nvPr/>
                  </p:nvPicPr>
                  <p:blipFill>
                    <a:blip r:embed="rId17"/>
                    <a:stretch>
                      <a:fillRect/>
                    </a:stretch>
                  </p:blipFill>
                  <p:spPr>
                    <a:xfrm>
                      <a:off x="2825966" y="3126191"/>
                      <a:ext cx="7812000" cy="161208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</p:grpSp>
      </p:grpSp>
      <p:sp>
        <p:nvSpPr>
          <p:cNvPr id="37" name="Textfeld 36">
            <a:extLst>
              <a:ext uri="{FF2B5EF4-FFF2-40B4-BE49-F238E27FC236}">
                <a16:creationId xmlns:a16="http://schemas.microsoft.com/office/drawing/2014/main" id="{784A2621-F141-8ABE-17A4-C31AC349C608}"/>
              </a:ext>
            </a:extLst>
          </p:cNvPr>
          <p:cNvSpPr txBox="1"/>
          <p:nvPr/>
        </p:nvSpPr>
        <p:spPr>
          <a:xfrm>
            <a:off x="1615155" y="1794617"/>
            <a:ext cx="23671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/>
              <a:t>Pro: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/>
              <a:t>Man sieht alles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/>
              <a:t>Schön hell</a:t>
            </a:r>
          </a:p>
        </p:txBody>
      </p:sp>
      <p:sp>
        <p:nvSpPr>
          <p:cNvPr id="38" name="Textfeld 37">
            <a:extLst>
              <a:ext uri="{FF2B5EF4-FFF2-40B4-BE49-F238E27FC236}">
                <a16:creationId xmlns:a16="http://schemas.microsoft.com/office/drawing/2014/main" id="{A18FB404-29E0-BA05-4AA2-0B09E0CBF2E5}"/>
              </a:ext>
            </a:extLst>
          </p:cNvPr>
          <p:cNvSpPr txBox="1"/>
          <p:nvPr/>
        </p:nvSpPr>
        <p:spPr>
          <a:xfrm>
            <a:off x="4683095" y="1794617"/>
            <a:ext cx="31363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/>
              <a:t>Contra: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/>
              <a:t>Du bist ein Blender!</a:t>
            </a:r>
          </a:p>
        </p:txBody>
      </p:sp>
    </p:spTree>
    <p:extLst>
      <p:ext uri="{BB962C8B-B14F-4D97-AF65-F5344CB8AC3E}">
        <p14:creationId xmlns:p14="http://schemas.microsoft.com/office/powerpoint/2010/main" val="3075494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7" grpId="0"/>
      <p:bldP spid="3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DA3D68E-5484-D977-E018-5FDFE3C2E9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Zu tief</a:t>
            </a:r>
          </a:p>
        </p:txBody>
      </p:sp>
      <p:pic>
        <p:nvPicPr>
          <p:cNvPr id="5" name="Inhaltsplatzhalter 4" descr="Mann mit einfarbiger Füllung">
            <a:extLst>
              <a:ext uri="{FF2B5EF4-FFF2-40B4-BE49-F238E27FC236}">
                <a16:creationId xmlns:a16="http://schemas.microsoft.com/office/drawing/2014/main" id="{5528F472-5B1E-BCB6-DDD1-9EDB8F2168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067800" y="3254837"/>
            <a:ext cx="1406514" cy="1406514"/>
          </a:xfrm>
        </p:spPr>
      </p:pic>
      <p:pic>
        <p:nvPicPr>
          <p:cNvPr id="7" name="Grafik 6" descr="Radfahren mit einfarbiger Füllung">
            <a:extLst>
              <a:ext uri="{FF2B5EF4-FFF2-40B4-BE49-F238E27FC236}">
                <a16:creationId xmlns:a16="http://schemas.microsoft.com/office/drawing/2014/main" id="{B7536416-D279-C8D4-8555-90DB504F71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37541" y="3613666"/>
            <a:ext cx="1406514" cy="1232351"/>
          </a:xfrm>
          <a:prstGeom prst="rect">
            <a:avLst/>
          </a:prstGeom>
        </p:spPr>
      </p:pic>
      <p:sp>
        <p:nvSpPr>
          <p:cNvPr id="8" name="Diagonaler Streifen 7">
            <a:extLst>
              <a:ext uri="{FF2B5EF4-FFF2-40B4-BE49-F238E27FC236}">
                <a16:creationId xmlns:a16="http://schemas.microsoft.com/office/drawing/2014/main" id="{FDB69C30-285A-DF40-AD76-E3D66E51A8D4}"/>
              </a:ext>
            </a:extLst>
          </p:cNvPr>
          <p:cNvSpPr/>
          <p:nvPr/>
        </p:nvSpPr>
        <p:spPr>
          <a:xfrm>
            <a:off x="2016616" y="4001294"/>
            <a:ext cx="186318" cy="193634"/>
          </a:xfrm>
          <a:prstGeom prst="diagStrip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cxnSp>
        <p:nvCxnSpPr>
          <p:cNvPr id="25" name="Gerader Verbinder 24">
            <a:extLst>
              <a:ext uri="{FF2B5EF4-FFF2-40B4-BE49-F238E27FC236}">
                <a16:creationId xmlns:a16="http://schemas.microsoft.com/office/drawing/2014/main" id="{CBCF2FB7-26D7-DC0A-A4A5-A544168EB4E6}"/>
              </a:ext>
            </a:extLst>
          </p:cNvPr>
          <p:cNvCxnSpPr/>
          <p:nvPr/>
        </p:nvCxnSpPr>
        <p:spPr>
          <a:xfrm flipV="1">
            <a:off x="838200" y="4661351"/>
            <a:ext cx="10801172" cy="9321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7" name="Textfeld 36">
            <a:extLst>
              <a:ext uri="{FF2B5EF4-FFF2-40B4-BE49-F238E27FC236}">
                <a16:creationId xmlns:a16="http://schemas.microsoft.com/office/drawing/2014/main" id="{784A2621-F141-8ABE-17A4-C31AC349C608}"/>
              </a:ext>
            </a:extLst>
          </p:cNvPr>
          <p:cNvSpPr txBox="1"/>
          <p:nvPr/>
        </p:nvSpPr>
        <p:spPr>
          <a:xfrm>
            <a:off x="5055193" y="1835768"/>
            <a:ext cx="23671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/>
              <a:t>Contra: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/>
              <a:t>Man sieht fast nichts</a:t>
            </a:r>
          </a:p>
        </p:txBody>
      </p:sp>
      <p:sp>
        <p:nvSpPr>
          <p:cNvPr id="38" name="Textfeld 37">
            <a:extLst>
              <a:ext uri="{FF2B5EF4-FFF2-40B4-BE49-F238E27FC236}">
                <a16:creationId xmlns:a16="http://schemas.microsoft.com/office/drawing/2014/main" id="{A18FB404-29E0-BA05-4AA2-0B09E0CBF2E5}"/>
              </a:ext>
            </a:extLst>
          </p:cNvPr>
          <p:cNvSpPr txBox="1"/>
          <p:nvPr/>
        </p:nvSpPr>
        <p:spPr>
          <a:xfrm>
            <a:off x="1295451" y="1894596"/>
            <a:ext cx="31363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/>
              <a:t>Pro: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/>
              <a:t>Du bist kein Blender!</a:t>
            </a:r>
          </a:p>
        </p:txBody>
      </p:sp>
      <p:grpSp>
        <p:nvGrpSpPr>
          <p:cNvPr id="17" name="Gruppieren 16">
            <a:extLst>
              <a:ext uri="{FF2B5EF4-FFF2-40B4-BE49-F238E27FC236}">
                <a16:creationId xmlns:a16="http://schemas.microsoft.com/office/drawing/2014/main" id="{6279DC23-4921-BAE6-F7C1-CC1D84C3E86B}"/>
              </a:ext>
            </a:extLst>
          </p:cNvPr>
          <p:cNvGrpSpPr/>
          <p:nvPr/>
        </p:nvGrpSpPr>
        <p:grpSpPr>
          <a:xfrm>
            <a:off x="2016616" y="4001294"/>
            <a:ext cx="4099838" cy="753269"/>
            <a:chOff x="2016616" y="4001294"/>
            <a:chExt cx="4099838" cy="753269"/>
          </a:xfrm>
        </p:grpSpPr>
        <p:cxnSp>
          <p:nvCxnSpPr>
            <p:cNvPr id="27" name="Gerader Verbinder 26">
              <a:extLst>
                <a:ext uri="{FF2B5EF4-FFF2-40B4-BE49-F238E27FC236}">
                  <a16:creationId xmlns:a16="http://schemas.microsoft.com/office/drawing/2014/main" id="{9061E100-C157-448A-43F8-F59661C72B55}"/>
                </a:ext>
              </a:extLst>
            </p:cNvPr>
            <p:cNvCxnSpPr>
              <a:cxnSpLocks/>
            </p:cNvCxnSpPr>
            <p:nvPr/>
          </p:nvCxnSpPr>
          <p:spPr>
            <a:xfrm>
              <a:off x="2016616" y="4204327"/>
              <a:ext cx="413757" cy="550236"/>
            </a:xfrm>
            <a:prstGeom prst="line">
              <a:avLst/>
            </a:prstGeom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grpSp>
          <p:nvGrpSpPr>
            <p:cNvPr id="16" name="Gruppieren 15">
              <a:extLst>
                <a:ext uri="{FF2B5EF4-FFF2-40B4-BE49-F238E27FC236}">
                  <a16:creationId xmlns:a16="http://schemas.microsoft.com/office/drawing/2014/main" id="{C7B0A284-2706-B735-9434-688512F9A2E7}"/>
                </a:ext>
              </a:extLst>
            </p:cNvPr>
            <p:cNvGrpSpPr/>
            <p:nvPr/>
          </p:nvGrpSpPr>
          <p:grpSpPr>
            <a:xfrm>
              <a:off x="2092000" y="4001294"/>
              <a:ext cx="4024454" cy="723982"/>
              <a:chOff x="2092000" y="4001294"/>
              <a:chExt cx="4024454" cy="723982"/>
            </a:xfrm>
          </p:grpSpPr>
          <p:cxnSp>
            <p:nvCxnSpPr>
              <p:cNvPr id="30" name="Gerader Verbinder 29">
                <a:extLst>
                  <a:ext uri="{FF2B5EF4-FFF2-40B4-BE49-F238E27FC236}">
                    <a16:creationId xmlns:a16="http://schemas.microsoft.com/office/drawing/2014/main" id="{B2E0CC21-7D63-B2D3-BEE7-1F31676436A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02934" y="4001294"/>
                <a:ext cx="3913520" cy="723982"/>
              </a:xfrm>
              <a:prstGeom prst="line">
                <a:avLst/>
              </a:prstGeom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p14="http://schemas.microsoft.com/office/powerpoint/2010/main">
            <mc:Choice Requires="p14">
              <p:contentPart p14:bwMode="auto" r:id="rId6">
                <p14:nvContentPartPr>
                  <p14:cNvPr id="9" name="Freihand 8">
                    <a:extLst>
                      <a:ext uri="{FF2B5EF4-FFF2-40B4-BE49-F238E27FC236}">
                        <a16:creationId xmlns:a16="http://schemas.microsoft.com/office/drawing/2014/main" id="{6148F90E-75AA-60B9-E8F6-90400704F8BA}"/>
                      </a:ext>
                    </a:extLst>
                  </p14:cNvPr>
                  <p14:cNvContentPartPr/>
                  <p14:nvPr/>
                </p14:nvContentPartPr>
                <p14:xfrm>
                  <a:off x="2230960" y="4127347"/>
                  <a:ext cx="2507760" cy="512280"/>
                </p14:xfrm>
              </p:contentPart>
            </mc:Choice>
            <mc:Fallback xmlns="">
              <p:pic>
                <p:nvPicPr>
                  <p:cNvPr id="9" name="Freihand 8">
                    <a:extLst>
                      <a:ext uri="{FF2B5EF4-FFF2-40B4-BE49-F238E27FC236}">
                        <a16:creationId xmlns:a16="http://schemas.microsoft.com/office/drawing/2014/main" id="{6148F90E-75AA-60B9-E8F6-90400704F8BA}"/>
                      </a:ext>
                    </a:extLst>
                  </p:cNvPr>
                  <p:cNvPicPr/>
                  <p:nvPr/>
                </p:nvPicPr>
                <p:blipFill>
                  <a:blip r:embed="rId7"/>
                  <a:stretch>
                    <a:fillRect/>
                  </a:stretch>
                </p:blipFill>
                <p:spPr>
                  <a:xfrm>
                    <a:off x="2176960" y="4019347"/>
                    <a:ext cx="2615400" cy="7279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">
                <p14:nvContentPartPr>
                  <p14:cNvPr id="10" name="Freihand 9">
                    <a:extLst>
                      <a:ext uri="{FF2B5EF4-FFF2-40B4-BE49-F238E27FC236}">
                        <a16:creationId xmlns:a16="http://schemas.microsoft.com/office/drawing/2014/main" id="{D4472794-C740-6A1D-CEE9-1C4441A77599}"/>
                      </a:ext>
                    </a:extLst>
                  </p14:cNvPr>
                  <p14:cNvContentPartPr/>
                  <p14:nvPr/>
                </p14:nvContentPartPr>
                <p14:xfrm>
                  <a:off x="2287840" y="4138507"/>
                  <a:ext cx="2710800" cy="486360"/>
                </p14:xfrm>
              </p:contentPart>
            </mc:Choice>
            <mc:Fallback xmlns="">
              <p:pic>
                <p:nvPicPr>
                  <p:cNvPr id="10" name="Freihand 9">
                    <a:extLst>
                      <a:ext uri="{FF2B5EF4-FFF2-40B4-BE49-F238E27FC236}">
                        <a16:creationId xmlns:a16="http://schemas.microsoft.com/office/drawing/2014/main" id="{D4472794-C740-6A1D-CEE9-1C4441A77599}"/>
                      </a:ext>
                    </a:extLst>
                  </p:cNvPr>
                  <p:cNvPicPr/>
                  <p:nvPr/>
                </p:nvPicPr>
                <p:blipFill>
                  <a:blip r:embed="rId9"/>
                  <a:stretch>
                    <a:fillRect/>
                  </a:stretch>
                </p:blipFill>
                <p:spPr>
                  <a:xfrm>
                    <a:off x="2233840" y="4030507"/>
                    <a:ext cx="2818440" cy="702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">
                <p14:nvContentPartPr>
                  <p14:cNvPr id="11" name="Freihand 10">
                    <a:extLst>
                      <a:ext uri="{FF2B5EF4-FFF2-40B4-BE49-F238E27FC236}">
                        <a16:creationId xmlns:a16="http://schemas.microsoft.com/office/drawing/2014/main" id="{969AA40F-F7DF-6D9E-971B-E74C5AF9B441}"/>
                      </a:ext>
                    </a:extLst>
                  </p14:cNvPr>
                  <p14:cNvContentPartPr/>
                  <p14:nvPr/>
                </p14:nvContentPartPr>
                <p14:xfrm>
                  <a:off x="2092000" y="4126267"/>
                  <a:ext cx="1713600" cy="472680"/>
                </p14:xfrm>
              </p:contentPart>
            </mc:Choice>
            <mc:Fallback xmlns="">
              <p:pic>
                <p:nvPicPr>
                  <p:cNvPr id="11" name="Freihand 10">
                    <a:extLst>
                      <a:ext uri="{FF2B5EF4-FFF2-40B4-BE49-F238E27FC236}">
                        <a16:creationId xmlns:a16="http://schemas.microsoft.com/office/drawing/2014/main" id="{969AA40F-F7DF-6D9E-971B-E74C5AF9B441}"/>
                      </a:ext>
                    </a:extLst>
                  </p:cNvPr>
                  <p:cNvPicPr/>
                  <p:nvPr/>
                </p:nvPicPr>
                <p:blipFill>
                  <a:blip r:embed="rId11"/>
                  <a:stretch>
                    <a:fillRect/>
                  </a:stretch>
                </p:blipFill>
                <p:spPr>
                  <a:xfrm>
                    <a:off x="2038000" y="4018349"/>
                    <a:ext cx="1821240" cy="68815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">
                <p14:nvContentPartPr>
                  <p14:cNvPr id="14" name="Freihand 13">
                    <a:extLst>
                      <a:ext uri="{FF2B5EF4-FFF2-40B4-BE49-F238E27FC236}">
                        <a16:creationId xmlns:a16="http://schemas.microsoft.com/office/drawing/2014/main" id="{EC5209C4-2D62-5218-0283-52480EB266AE}"/>
                      </a:ext>
                    </a:extLst>
                  </p14:cNvPr>
                  <p14:cNvContentPartPr/>
                  <p14:nvPr/>
                </p14:nvContentPartPr>
                <p14:xfrm>
                  <a:off x="5074960" y="4630267"/>
                  <a:ext cx="304560" cy="14400"/>
                </p14:xfrm>
              </p:contentPart>
            </mc:Choice>
            <mc:Fallback xmlns="">
              <p:pic>
                <p:nvPicPr>
                  <p:cNvPr id="14" name="Freihand 13">
                    <a:extLst>
                      <a:ext uri="{FF2B5EF4-FFF2-40B4-BE49-F238E27FC236}">
                        <a16:creationId xmlns:a16="http://schemas.microsoft.com/office/drawing/2014/main" id="{EC5209C4-2D62-5218-0283-52480EB266AE}"/>
                      </a:ext>
                    </a:extLst>
                  </p:cNvPr>
                  <p:cNvPicPr/>
                  <p:nvPr/>
                </p:nvPicPr>
                <p:blipFill>
                  <a:blip r:embed="rId13"/>
                  <a:stretch>
                    <a:fillRect/>
                  </a:stretch>
                </p:blipFill>
                <p:spPr>
                  <a:xfrm>
                    <a:off x="5038960" y="4558267"/>
                    <a:ext cx="376200" cy="158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">
                <p14:nvContentPartPr>
                  <p14:cNvPr id="15" name="Freihand 14">
                    <a:extLst>
                      <a:ext uri="{FF2B5EF4-FFF2-40B4-BE49-F238E27FC236}">
                        <a16:creationId xmlns:a16="http://schemas.microsoft.com/office/drawing/2014/main" id="{A388F036-12E7-B006-10E9-EF8B05266AF1}"/>
                      </a:ext>
                    </a:extLst>
                  </p14:cNvPr>
                  <p14:cNvContentPartPr/>
                  <p14:nvPr/>
                </p14:nvContentPartPr>
                <p14:xfrm>
                  <a:off x="5427400" y="4664107"/>
                  <a:ext cx="421920" cy="5400"/>
                </p14:xfrm>
              </p:contentPart>
            </mc:Choice>
            <mc:Fallback xmlns="">
              <p:pic>
                <p:nvPicPr>
                  <p:cNvPr id="15" name="Freihand 14">
                    <a:extLst>
                      <a:ext uri="{FF2B5EF4-FFF2-40B4-BE49-F238E27FC236}">
                        <a16:creationId xmlns:a16="http://schemas.microsoft.com/office/drawing/2014/main" id="{A388F036-12E7-B006-10E9-EF8B05266AF1}"/>
                      </a:ext>
                    </a:extLst>
                  </p:cNvPr>
                  <p:cNvPicPr/>
                  <p:nvPr/>
                </p:nvPicPr>
                <p:blipFill>
                  <a:blip r:embed="rId15"/>
                  <a:stretch>
                    <a:fillRect/>
                  </a:stretch>
                </p:blipFill>
                <p:spPr>
                  <a:xfrm>
                    <a:off x="5409400" y="4628107"/>
                    <a:ext cx="457560" cy="7704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</p:spTree>
    <p:extLst>
      <p:ext uri="{BB962C8B-B14F-4D97-AF65-F5344CB8AC3E}">
        <p14:creationId xmlns:p14="http://schemas.microsoft.com/office/powerpoint/2010/main" val="1094138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8" grpId="0"/>
    </p:bldLst>
  </p:timing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7203FA6F1107F848A5A81F47D1CABC1E" ma:contentTypeVersion="15" ma:contentTypeDescription="Ein neues Dokument erstellen." ma:contentTypeScope="" ma:versionID="fdffab17bcbf09a8192909e14dd5e01f">
  <xsd:schema xmlns:xsd="http://www.w3.org/2001/XMLSchema" xmlns:xs="http://www.w3.org/2001/XMLSchema" xmlns:p="http://schemas.microsoft.com/office/2006/metadata/properties" xmlns:ns2="4d738cfa-b9d2-43e5-9057-b15a89a0c1e0" xmlns:ns3="2c67a0bc-ca19-4b53-a6ad-f32659816530" targetNamespace="http://schemas.microsoft.com/office/2006/metadata/properties" ma:root="true" ma:fieldsID="bac8324a06a52fcd7f284387406da812" ns2:_="" ns3:_="">
    <xsd:import namespace="4d738cfa-b9d2-43e5-9057-b15a89a0c1e0"/>
    <xsd:import namespace="2c67a0bc-ca19-4b53-a6ad-f3265981653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LengthInSeconds" minOccurs="0"/>
                <xsd:element ref="ns2:MediaServiceObjectDetectorVersions" minOccurs="0"/>
                <xsd:element ref="ns2:MediaServiceLocation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d738cfa-b9d2-43e5-9057-b15a89a0c1e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Bildmarkierungen" ma:readOnly="false" ma:fieldId="{5cf76f15-5ced-4ddc-b409-7134ff3c332f}" ma:taxonomyMulti="true" ma:sspId="bde38a42-f053-4c2a-847a-0f3502bf1da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c67a0bc-ca19-4b53-a6ad-f32659816530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b7ac0387-b419-4436-8b5a-809cb7d58080}" ma:internalName="TaxCatchAll" ma:showField="CatchAllData" ma:web="2c67a0bc-ca19-4b53-a6ad-f3265981653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6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2c67a0bc-ca19-4b53-a6ad-f32659816530" xsi:nil="true"/>
    <lcf76f155ced4ddcb4097134ff3c332f xmlns="4d738cfa-b9d2-43e5-9057-b15a89a0c1e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C5FE0CCA-D656-461C-8289-ABCEA65AE1B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FF5FD48-AACE-4481-B874-5E23D5A18056}"/>
</file>

<file path=customXml/itemProps3.xml><?xml version="1.0" encoding="utf-8"?>
<ds:datastoreItem xmlns:ds="http://schemas.openxmlformats.org/officeDocument/2006/customXml" ds:itemID="{657F38F5-B720-4D92-8FA8-9CAC73E7D483}">
  <ds:schemaRefs>
    <ds:schemaRef ds:uri="http://schemas.microsoft.com/office/2006/documentManagement/types"/>
    <ds:schemaRef ds:uri="http://purl.org/dc/dcmitype/"/>
    <ds:schemaRef ds:uri="http://schemas.microsoft.com/office/2006/metadata/properties"/>
    <ds:schemaRef ds:uri="http://www.w3.org/XML/1998/namespace"/>
    <ds:schemaRef ds:uri="4d738cfa-b9d2-43e5-9057-b15a89a0c1e0"/>
    <ds:schemaRef ds:uri="http://purl.org/dc/elements/1.1/"/>
    <ds:schemaRef ds:uri="http://schemas.openxmlformats.org/package/2006/metadata/core-properties"/>
    <ds:schemaRef ds:uri="2c67a0bc-ca19-4b53-a6ad-f32659816530"/>
    <ds:schemaRef ds:uri="http://schemas.microsoft.com/office/infopath/2007/PartnerControls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356</Words>
  <Application>Microsoft Office PowerPoint</Application>
  <PresentationFormat>Breitbild</PresentationFormat>
  <Paragraphs>107</Paragraphs>
  <Slides>24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24</vt:i4>
      </vt:variant>
    </vt:vector>
  </HeadingPairs>
  <TitlesOfParts>
    <vt:vector size="29" baseType="lpstr">
      <vt:lpstr>Arial</vt:lpstr>
      <vt:lpstr>Calibri</vt:lpstr>
      <vt:lpstr>Calibri Light</vt:lpstr>
      <vt:lpstr>Wingdings</vt:lpstr>
      <vt:lpstr>Office</vt:lpstr>
      <vt:lpstr>Sei kein Blender</vt:lpstr>
      <vt:lpstr>Das Fahrrad</vt:lpstr>
      <vt:lpstr>Was macht ein gutes Fahrrad aus?</vt:lpstr>
      <vt:lpstr>Richtig!</vt:lpstr>
      <vt:lpstr>Problem</vt:lpstr>
      <vt:lpstr>Wie stelle ich meine Lampe richtig ein?</vt:lpstr>
      <vt:lpstr>Ausgangssituation</vt:lpstr>
      <vt:lpstr>Zu hoch</vt:lpstr>
      <vt:lpstr>Zu tief</vt:lpstr>
      <vt:lpstr>optimal</vt:lpstr>
      <vt:lpstr>Die richtige Art von Scheinwerfer finden</vt:lpstr>
      <vt:lpstr>Die richtige Art von Scheinwerfer finden</vt:lpstr>
      <vt:lpstr>Halogen- Scheinwerfer</vt:lpstr>
      <vt:lpstr>LED- Scheinwerfer</vt:lpstr>
      <vt:lpstr>Xenon- Scheinwerfer</vt:lpstr>
      <vt:lpstr>Welches eignet sich nun am besten?</vt:lpstr>
      <vt:lpstr>Welches eignet sich nun am besten?</vt:lpstr>
      <vt:lpstr>Welches eignet sich nun am besten?</vt:lpstr>
      <vt:lpstr>Welches eignet sich nun am besten?</vt:lpstr>
      <vt:lpstr>PowerPoint-Präsentation</vt:lpstr>
      <vt:lpstr>PowerPoint-Präsentation</vt:lpstr>
      <vt:lpstr>PowerPoint-Präsentation</vt:lpstr>
      <vt:lpstr>Mit dem richtigen Licht gibt es grünes Licht!</vt:lpstr>
      <vt:lpstr>Gute Fahrt?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Marcel Burkart</dc:creator>
  <cp:lastModifiedBy>Marcel Burkart</cp:lastModifiedBy>
  <cp:revision>32</cp:revision>
  <dcterms:created xsi:type="dcterms:W3CDTF">2023-04-19T11:30:21Z</dcterms:created>
  <dcterms:modified xsi:type="dcterms:W3CDTF">2023-04-26T11:58:07Z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0x0101007203FA6F1107F848A5A81F47D1CABC1E</vt:lpwstr>
  </property>
  <property fmtid="{D5CDD505-2E9C-101B-9397-08002B2CF9AE}" pid="3" name="MediaServiceImageTags">
    <vt:lpwstr/>
  </property>
</Properties>
</file>