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399"/>
    <a:srgbClr val="EDF0F9"/>
    <a:srgbClr val="8C8C8C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9"/>
    <p:restoredTop sz="97741"/>
  </p:normalViewPr>
  <p:slideViewPr>
    <p:cSldViewPr snapToGrid="0" snapToObjects="1">
      <p:cViewPr>
        <p:scale>
          <a:sx n="88" d="100"/>
          <a:sy n="88" d="100"/>
        </p:scale>
        <p:origin x="2848" y="-45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20/02/2026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2" y="1919483"/>
            <a:ext cx="6842125" cy="576745"/>
          </a:xfrm>
        </p:spPr>
        <p:txBody>
          <a:bodyPr/>
          <a:lstStyle/>
          <a:p>
            <a:pPr algn="just"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dieser Präsentation zum Thema 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500" b="0" i="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Frosch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ist einiges auf den Folien durcheinandergekommen. Kannst du helfen und die Folien wieder in Ordnung bringen?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235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Räume deine Folien auf!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E7A8255D-1FA4-4585-16DC-5F852B9DC09C}"/>
              </a:ext>
            </a:extLst>
          </p:cNvPr>
          <p:cNvSpPr txBox="1">
            <a:spLocks/>
          </p:cNvSpPr>
          <p:nvPr/>
        </p:nvSpPr>
        <p:spPr>
          <a:xfrm>
            <a:off x="1141278" y="2994105"/>
            <a:ext cx="6064264" cy="10997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Schau dir die Folien in der Präsentation genau an. Überlege dir, was bei jeder Folie besser gemacht werden kann. Du hast eine Idee? Dann probiere es doch gleich mal aus.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brauchst Hilfe? Dann findest du hier zu jeder Folie einen Tipp, worauf du besonders achten kannst.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55362C8-278B-2653-8C85-02CD139F7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72" y="2955733"/>
            <a:ext cx="592731" cy="592731"/>
          </a:xfrm>
          <a:prstGeom prst="rect">
            <a:avLst/>
          </a:prstGeom>
        </p:spPr>
      </p:pic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3F923CA-255F-5944-84CB-189662F73859}"/>
              </a:ext>
            </a:extLst>
          </p:cNvPr>
          <p:cNvGrpSpPr/>
          <p:nvPr/>
        </p:nvGrpSpPr>
        <p:grpSpPr>
          <a:xfrm>
            <a:off x="358771" y="4618729"/>
            <a:ext cx="6842126" cy="1454353"/>
            <a:chOff x="358773" y="4355257"/>
            <a:chExt cx="6842126" cy="1454353"/>
          </a:xfrm>
          <a:solidFill>
            <a:srgbClr val="EDF0F9"/>
          </a:solidFill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ABF0777-C482-398B-88B3-20B52496A0BC}"/>
                </a:ext>
              </a:extLst>
            </p:cNvPr>
            <p:cNvSpPr txBox="1"/>
            <p:nvPr/>
          </p:nvSpPr>
          <p:spPr>
            <a:xfrm>
              <a:off x="358774" y="4654888"/>
              <a:ext cx="6842125" cy="1154722"/>
            </a:xfrm>
            <a:prstGeom prst="rect">
              <a:avLst/>
            </a:prstGeom>
            <a:grpFill/>
            <a:ln w="19050">
              <a:solidFill>
                <a:srgbClr val="235399"/>
              </a:solidFill>
            </a:ln>
          </p:spPr>
          <p:txBody>
            <a:bodyPr wrap="square" lIns="36000" tIns="72000" rIns="108000" bIns="72000" rtlCol="0">
              <a:spAutoFit/>
            </a:bodyPr>
            <a:lstStyle/>
            <a:p>
              <a:pPr marL="200660" marR="5080" indent="2540" algn="just">
                <a:lnSpc>
                  <a:spcPct val="112000"/>
                </a:lnSpc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Eine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übersichtliche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Ordnung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auf</a:t>
              </a:r>
              <a:r>
                <a:rPr lang="de-DE" sz="1500" spc="38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deiner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Folie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ist</a:t>
              </a:r>
              <a:r>
                <a:rPr lang="de-DE" sz="1500" spc="38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wichtig.</a:t>
              </a:r>
              <a:r>
                <a:rPr lang="de-DE" sz="1500" spc="3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Dann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</a:t>
              </a:r>
              <a:r>
                <a:rPr lang="de-DE" sz="1500" spc="4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</a:t>
              </a:r>
              <a:r>
                <a:rPr lang="de-DE" sz="1500" spc="4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Publikum</a:t>
              </a:r>
              <a:r>
                <a:rPr lang="de-DE" sz="1500" spc="4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dir</a:t>
              </a:r>
              <a:r>
                <a:rPr lang="de-DE" sz="1500" spc="4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bei</a:t>
              </a:r>
              <a:r>
                <a:rPr lang="de-DE" sz="1500" spc="4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deiner</a:t>
              </a:r>
              <a:r>
                <a:rPr lang="de-DE" sz="1500" spc="4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Präsentation</a:t>
              </a:r>
              <a:r>
                <a:rPr lang="de-DE" sz="1500" spc="4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besser</a:t>
              </a:r>
              <a:r>
                <a:rPr lang="de-DE" sz="1500" spc="4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folgen,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denn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sie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wissen,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sie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auf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der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Folie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hinschauen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müssen.</a:t>
              </a:r>
              <a:r>
                <a:rPr lang="de-DE" sz="1500" spc="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</a:t>
              </a:r>
              <a:r>
                <a:rPr lang="de-DE" sz="1500" spc="6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soll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Überschrift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hin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das</a:t>
              </a:r>
              <a:r>
                <a:rPr lang="de-DE" sz="1500" spc="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der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Text?</a:t>
              </a:r>
              <a:endPara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9ABCE66F-2961-499D-8EF8-5FD4B4386122}"/>
                </a:ext>
              </a:extLst>
            </p:cNvPr>
            <p:cNvSpPr txBox="1"/>
            <p:nvPr/>
          </p:nvSpPr>
          <p:spPr>
            <a:xfrm>
              <a:off x="358773" y="4355257"/>
              <a:ext cx="1612332" cy="2337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2000"/>
                </a:lnSpc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Tipp zu Folie 1: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3912699-313C-E93F-F5E6-3B4522D2EA99}"/>
              </a:ext>
            </a:extLst>
          </p:cNvPr>
          <p:cNvGrpSpPr/>
          <p:nvPr/>
        </p:nvGrpSpPr>
        <p:grpSpPr>
          <a:xfrm>
            <a:off x="358771" y="6400246"/>
            <a:ext cx="6842126" cy="2009889"/>
            <a:chOff x="358773" y="6136774"/>
            <a:chExt cx="6842126" cy="2009889"/>
          </a:xfrm>
          <a:solidFill>
            <a:srgbClr val="EDF0F9"/>
          </a:solidFill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3A087A2-8F49-2A94-679D-149922DC9097}"/>
                </a:ext>
              </a:extLst>
            </p:cNvPr>
            <p:cNvSpPr txBox="1"/>
            <p:nvPr/>
          </p:nvSpPr>
          <p:spPr>
            <a:xfrm>
              <a:off x="358774" y="6436405"/>
              <a:ext cx="6842125" cy="1710258"/>
            </a:xfrm>
            <a:prstGeom prst="rect">
              <a:avLst/>
            </a:prstGeom>
            <a:grpFill/>
            <a:ln w="19050">
              <a:solidFill>
                <a:srgbClr val="235399"/>
              </a:solidFill>
            </a:ln>
          </p:spPr>
          <p:txBody>
            <a:bodyPr wrap="square" lIns="36000" tIns="72000" rIns="108000" bIns="72000" rtlCol="0">
              <a:spAutoFit/>
            </a:bodyPr>
            <a:lstStyle/>
            <a:p>
              <a:pPr marL="191135" marR="344805" indent="2540">
                <a:lnSpc>
                  <a:spcPct val="112000"/>
                </a:lnSpc>
              </a:pP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-5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Schrift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auf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deiner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Folie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soll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groß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sein,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dass</a:t>
              </a:r>
              <a:r>
                <a:rPr lang="de-DE" sz="1500" spc="-5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6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man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sie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gut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erkennen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kann.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Auch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Auswahl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der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Farbe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ist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wichtig.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Ist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 Farbe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der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Schrift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zum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Beispiel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zu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hell,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dann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das</a:t>
              </a:r>
              <a:r>
                <a:rPr lang="de-DE" sz="1500" spc="6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Publikum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den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Text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6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nicht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gut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lesen.</a:t>
              </a:r>
              <a:r>
                <a:rPr lang="de-DE" sz="1500" spc="-3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5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Das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auch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passieren,</a:t>
              </a:r>
              <a:r>
                <a:rPr lang="de-DE" sz="1500" spc="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wenn</a:t>
              </a:r>
              <a:r>
                <a:rPr lang="de-DE" sz="1500" spc="-4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Hintergrund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Schrift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eine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zu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ähnliche</a:t>
              </a:r>
              <a:r>
                <a:rPr lang="de-DE" sz="1500" spc="9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Farbe</a:t>
              </a:r>
              <a:r>
                <a:rPr lang="de-DE" sz="1500" spc="8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haben.</a:t>
              </a:r>
              <a:endPara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91135">
                <a:lnSpc>
                  <a:spcPct val="112000"/>
                </a:lnSpc>
                <a:spcBef>
                  <a:spcPts val="300"/>
                </a:spcBef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Welche</a:t>
              </a:r>
              <a:r>
                <a:rPr lang="de-DE" sz="1500" spc="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Farbe</a:t>
              </a:r>
              <a:r>
                <a:rPr lang="de-DE" sz="1500" spc="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6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wählst</a:t>
              </a:r>
              <a:r>
                <a:rPr lang="de-DE" sz="1500" spc="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</a:t>
              </a:r>
              <a:r>
                <a:rPr lang="de-DE" sz="1500" spc="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aus?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Wie</a:t>
              </a:r>
              <a:r>
                <a:rPr lang="de-DE" sz="1500" spc="-4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groß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soll</a:t>
              </a:r>
              <a:r>
                <a:rPr lang="de-DE" sz="1500" spc="-4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Schrift</a:t>
              </a:r>
              <a:r>
                <a:rPr lang="de-DE" sz="1500" spc="-4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also</a:t>
              </a:r>
              <a:r>
                <a:rPr lang="de-DE" sz="1500" spc="-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sein?</a:t>
              </a:r>
              <a:endPara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84EBC920-C7BD-B194-41D9-DAA35724C625}"/>
                </a:ext>
              </a:extLst>
            </p:cNvPr>
            <p:cNvSpPr txBox="1"/>
            <p:nvPr/>
          </p:nvSpPr>
          <p:spPr>
            <a:xfrm>
              <a:off x="358773" y="6136774"/>
              <a:ext cx="1612332" cy="2337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2000"/>
                </a:lnSpc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Tipp zu Folie 2:</a:t>
              </a: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21296853-E7B7-88C6-05C8-DADC8A07CD07}"/>
              </a:ext>
            </a:extLst>
          </p:cNvPr>
          <p:cNvGrpSpPr/>
          <p:nvPr/>
        </p:nvGrpSpPr>
        <p:grpSpPr>
          <a:xfrm>
            <a:off x="358771" y="8687841"/>
            <a:ext cx="6842125" cy="1725859"/>
            <a:chOff x="358773" y="8424369"/>
            <a:chExt cx="6842125" cy="1725859"/>
          </a:xfrm>
          <a:solidFill>
            <a:srgbClr val="EDF0F9"/>
          </a:solidFill>
        </p:grpSpPr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FC15F419-CD32-7F44-8D82-909123451213}"/>
                </a:ext>
              </a:extLst>
            </p:cNvPr>
            <p:cNvSpPr txBox="1"/>
            <p:nvPr/>
          </p:nvSpPr>
          <p:spPr>
            <a:xfrm>
              <a:off x="358773" y="8736974"/>
              <a:ext cx="6842125" cy="1413254"/>
            </a:xfrm>
            <a:prstGeom prst="rect">
              <a:avLst/>
            </a:prstGeom>
            <a:grpFill/>
            <a:ln w="19050">
              <a:solidFill>
                <a:srgbClr val="235399"/>
              </a:solidFill>
            </a:ln>
          </p:spPr>
          <p:txBody>
            <a:bodyPr wrap="square" lIns="36000" tIns="72000" rIns="108000" bIns="72000" rtlCol="0">
              <a:spAutoFit/>
            </a:bodyPr>
            <a:lstStyle/>
            <a:p>
              <a:pPr marL="208915" marR="508000" indent="2540" algn="just">
                <a:lnSpc>
                  <a:spcPct val="112000"/>
                </a:lnSpc>
                <a:spcBef>
                  <a:spcPts val="1205"/>
                </a:spcBef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Mit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Hilfe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von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Bildern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kannst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deinem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Publikum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leichter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etwas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erklären.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6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Dazu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müssen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3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Bilder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aber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groß</a:t>
              </a:r>
              <a:r>
                <a:rPr lang="de-DE" sz="1500" spc="-7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genug</a:t>
              </a:r>
              <a:r>
                <a:rPr lang="de-DE" sz="1500" spc="-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sein.</a:t>
              </a:r>
              <a:endPara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08915" marR="240029" algn="just">
                <a:lnSpc>
                  <a:spcPct val="112000"/>
                </a:lnSpc>
                <a:spcBef>
                  <a:spcPts val="20"/>
                </a:spcBef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Außerdem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ist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9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es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wichtig,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was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4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auf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5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dem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</a:t>
              </a:r>
              <a:r>
                <a:rPr lang="de-DE" sz="1500" spc="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abgebildet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ist.</a:t>
              </a:r>
              <a:r>
                <a:rPr lang="de-DE" sz="1500" spc="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Passt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das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 </a:t>
              </a:r>
              <a:r>
                <a:rPr lang="de-DE" sz="1500" spc="-3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zu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deinem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Text</a:t>
              </a:r>
              <a:r>
                <a:rPr lang="de-DE" sz="1500" spc="1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</a:t>
              </a:r>
              <a:r>
                <a:rPr lang="de-DE" sz="1500" spc="1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zu</a:t>
              </a:r>
              <a:r>
                <a:rPr lang="de-DE" sz="1500" spc="1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deiner</a:t>
              </a:r>
              <a:r>
                <a:rPr lang="de-DE" sz="1500" spc="1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Präsentation?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Kannst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2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du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</a:t>
              </a:r>
              <a:r>
                <a:rPr lang="de-DE" sz="1500" spc="1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kann</a:t>
              </a:r>
              <a:r>
                <a:rPr lang="de-DE" sz="1500" spc="1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dein</a:t>
              </a:r>
              <a:r>
                <a:rPr lang="de-DE" sz="1500" spc="1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Publikum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die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Bilder</a:t>
              </a:r>
              <a:r>
                <a:rPr lang="de-DE" sz="1500" spc="-2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7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gut</a:t>
              </a:r>
              <a:r>
                <a:rPr lang="de-DE" sz="1500" spc="-15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de-DE" sz="1500" spc="-1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erkennen?</a:t>
              </a:r>
              <a:endPara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2D84C2B-2B70-4EF3-90FD-7DC02F3BFC15}"/>
                </a:ext>
              </a:extLst>
            </p:cNvPr>
            <p:cNvSpPr txBox="1"/>
            <p:nvPr/>
          </p:nvSpPr>
          <p:spPr>
            <a:xfrm>
              <a:off x="358773" y="8424369"/>
              <a:ext cx="1612332" cy="2337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12000"/>
                </a:lnSpc>
              </a:pPr>
              <a:r>
                <a:rPr lang="de-DE" sz="15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Tipp zu Folie 3: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6_Räume deine Folien auf_bearbeitbar" id="{EDC3B06C-C6B7-7B47-8493-AE97B930FEE8}" vid="{3C098C8F-3C16-F94B-A1C4-F0CFB0C0B1FB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schemas.microsoft.com/office/2006/metadata/properties"/>
    <ds:schemaRef ds:uri="http://schemas.microsoft.com/office/infopath/2007/PartnerControls"/>
    <ds:schemaRef ds:uri="52806471-2cc8-4125-b85b-4fac380c6b8c"/>
    <ds:schemaRef ds:uri="be442d10-d911-4372-a859-a1514b63a75b"/>
  </ds:schemaRefs>
</ds:datastoreItem>
</file>

<file path=customXml/itemProps2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278</Words>
  <Application>Microsoft Macintosh PowerPoint</Application>
  <PresentationFormat>Benutzerdefiniert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Helvetica</vt:lpstr>
      <vt:lpstr>Verdana</vt:lpstr>
      <vt:lpstr>Office</vt:lpstr>
      <vt:lpstr>Räume deine Folien auf!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2</cp:revision>
  <dcterms:created xsi:type="dcterms:W3CDTF">2026-02-20T09:58:58Z</dcterms:created>
  <dcterms:modified xsi:type="dcterms:W3CDTF">2026-02-20T16:11:31Z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