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56" r:id="rId5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400"/>
    <a:srgbClr val="70A821"/>
    <a:srgbClr val="B71738"/>
    <a:srgbClr val="79AB2A"/>
    <a:srgbClr val="FFCC01"/>
    <a:srgbClr val="009D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1748"/>
    <p:restoredTop sz="96327"/>
  </p:normalViewPr>
  <p:slideViewPr>
    <p:cSldViewPr snapToGrid="0" snapToObjects="1">
      <p:cViewPr varScale="1">
        <p:scale>
          <a:sx n="82" d="100"/>
          <a:sy n="82" d="100"/>
        </p:scale>
        <p:origin x="4424" y="17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chan, Yvonne" userId="eaff1a8f-f4d2-42ac-a589-3d8c2d089467" providerId="ADAL" clId="{E296C714-DC10-5E8D-B2DA-81D56AB5D407}"/>
    <pc:docChg chg="modSld">
      <pc:chgData name="Wichan, Yvonne" userId="eaff1a8f-f4d2-42ac-a589-3d8c2d089467" providerId="ADAL" clId="{E296C714-DC10-5E8D-B2DA-81D56AB5D407}" dt="2026-03-13T11:52:43.534" v="46" actId="20577"/>
      <pc:docMkLst>
        <pc:docMk/>
      </pc:docMkLst>
      <pc:sldChg chg="modSp mod">
        <pc:chgData name="Wichan, Yvonne" userId="eaff1a8f-f4d2-42ac-a589-3d8c2d089467" providerId="ADAL" clId="{E296C714-DC10-5E8D-B2DA-81D56AB5D407}" dt="2026-03-13T11:52:43.534" v="46" actId="20577"/>
        <pc:sldMkLst>
          <pc:docMk/>
          <pc:sldMk cId="0" sldId="256"/>
        </pc:sldMkLst>
        <pc:spChg chg="mod">
          <ac:chgData name="Wichan, Yvonne" userId="eaff1a8f-f4d2-42ac-a589-3d8c2d089467" providerId="ADAL" clId="{E296C714-DC10-5E8D-B2DA-81D56AB5D407}" dt="2026-03-13T11:52:22.370" v="3" actId="20577"/>
          <ac:spMkLst>
            <pc:docMk/>
            <pc:sldMk cId="0" sldId="256"/>
            <ac:spMk id="32" creationId="{4765202B-A609-06F7-5D6D-2FF40FC102B8}"/>
          </ac:spMkLst>
        </pc:spChg>
        <pc:spChg chg="mod">
          <ac:chgData name="Wichan, Yvonne" userId="eaff1a8f-f4d2-42ac-a589-3d8c2d089467" providerId="ADAL" clId="{E296C714-DC10-5E8D-B2DA-81D56AB5D407}" dt="2026-03-13T11:52:43.534" v="46" actId="20577"/>
          <ac:spMkLst>
            <pc:docMk/>
            <pc:sldMk cId="0" sldId="256"/>
            <ac:spMk id="37" creationId="{941DC09F-232C-7DF3-040B-AD2A655226E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50FB7-2999-8441-93B6-D0A1B5525EA2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43D86-F19A-F140-8D71-F7A74C5F1B4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98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43D86-F19A-F140-8D71-F7A74C5F1B4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736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008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8E7C210-A86B-0135-AD48-67F52E94E9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774" y="2052000"/>
            <a:ext cx="6842125" cy="576745"/>
          </a:xfrm>
        </p:spPr>
        <p:txBody>
          <a:bodyPr/>
          <a:lstStyle/>
          <a:p>
            <a:pPr lvl="0"/>
            <a:r>
              <a:rPr lang="de-DE" dirty="0"/>
              <a:t>Hier steht eine genauere Beschreibung der Aufgabe.</a:t>
            </a:r>
          </a:p>
        </p:txBody>
      </p:sp>
      <p:sp>
        <p:nvSpPr>
          <p:cNvPr id="23" name="Titel 22">
            <a:extLst>
              <a:ext uri="{FF2B5EF4-FFF2-40B4-BE49-F238E27FC236}">
                <a16:creationId xmlns:a16="http://schemas.microsoft.com/office/drawing/2014/main" id="{F43D722F-2A48-1827-47BA-D53E6BE0D8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4" y="1260221"/>
            <a:ext cx="6842125" cy="711089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Überschrift der Übung eingeben</a:t>
            </a:r>
          </a:p>
        </p:txBody>
      </p:sp>
    </p:spTree>
    <p:extLst>
      <p:ext uri="{BB962C8B-B14F-4D97-AF65-F5344CB8AC3E}">
        <p14:creationId xmlns:p14="http://schemas.microsoft.com/office/powerpoint/2010/main" val="1006470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D247FAD-9EBA-817F-3CCC-D84B96A39A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6000" y="360000"/>
            <a:ext cx="6840000" cy="711089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8FBBECD-21AB-4CF2-DA23-FC6DBF5D4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774" y="2052000"/>
            <a:ext cx="6842125" cy="57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Hier steht eine genauere Beschreibung der Aufgabe.</a:t>
            </a:r>
          </a:p>
        </p:txBody>
      </p:sp>
      <p:sp>
        <p:nvSpPr>
          <p:cNvPr id="4" name="Titelplatzhalter 3">
            <a:extLst>
              <a:ext uri="{FF2B5EF4-FFF2-40B4-BE49-F238E27FC236}">
                <a16:creationId xmlns:a16="http://schemas.microsoft.com/office/drawing/2014/main" id="{641FC9B6-D38A-67E5-841B-E46586B02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1260221"/>
            <a:ext cx="6842125" cy="7110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Überschrift der Übung eingeben</a:t>
            </a:r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accent4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2pPr>
      <a:lvl3pPr marL="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3pPr>
      <a:lvl4pPr marL="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4pPr>
      <a:lvl5pPr marL="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 userDrawn="1">
          <p15:clr>
            <a:srgbClr val="F26B43"/>
          </p15:clr>
        </p15:guide>
        <p15:guide id="2" pos="4536" userDrawn="1">
          <p15:clr>
            <a:srgbClr val="F26B43"/>
          </p15:clr>
        </p15:guide>
        <p15:guide id="3" orient="horz" pos="6503" userDrawn="1">
          <p15:clr>
            <a:srgbClr val="F26B43"/>
          </p15:clr>
        </p15:guide>
        <p15:guide id="4" orient="horz" pos="65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C763FE91-2F86-DC3B-4335-C5DAC0A5B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1260221"/>
            <a:ext cx="6842125" cy="913523"/>
          </a:xfrm>
        </p:spPr>
        <p:txBody>
          <a:bodyPr/>
          <a:lstStyle/>
          <a:p>
            <a:r>
              <a:rPr lang="de-DE" sz="23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Rückmeldungen </a:t>
            </a:r>
            <a:r>
              <a:rPr lang="de-DE" sz="23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für die</a:t>
            </a:r>
            <a:br>
              <a:rPr lang="de-DE" sz="23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23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Präsentation von: ____________</a:t>
            </a:r>
            <a:br>
              <a:rPr lang="de-DE" sz="23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de-DE" sz="23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sz="23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E4EB67EC-A78D-4C7C-4580-4697133A70F5}"/>
              </a:ext>
            </a:extLst>
          </p:cNvPr>
          <p:cNvSpPr txBox="1"/>
          <p:nvPr/>
        </p:nvSpPr>
        <p:spPr>
          <a:xfrm>
            <a:off x="358774" y="2246423"/>
            <a:ext cx="6455602" cy="294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12000"/>
              </a:lnSpc>
              <a:spcBef>
                <a:spcPts val="100"/>
              </a:spcBef>
            </a:pPr>
            <a:r>
              <a:rPr lang="de-DE" sz="1300" b="1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wurde präsentiert?</a:t>
            </a:r>
            <a:endParaRPr lang="de-DE" sz="13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9" name="Tabelle 18">
            <a:extLst>
              <a:ext uri="{FF2B5EF4-FFF2-40B4-BE49-F238E27FC236}">
                <a16:creationId xmlns:a16="http://schemas.microsoft.com/office/drawing/2014/main" id="{52844EC3-6D6D-FB5D-11D8-AD225563DB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899384"/>
              </p:ext>
            </p:extLst>
          </p:nvPr>
        </p:nvGraphicFramePr>
        <p:xfrm>
          <a:off x="358775" y="2603513"/>
          <a:ext cx="6455601" cy="20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1835">
                  <a:extLst>
                    <a:ext uri="{9D8B030D-6E8A-4147-A177-3AD203B41FA5}">
                      <a16:colId xmlns:a16="http://schemas.microsoft.com/office/drawing/2014/main" val="1504218330"/>
                    </a:ext>
                  </a:extLst>
                </a:gridCol>
                <a:gridCol w="807922">
                  <a:extLst>
                    <a:ext uri="{9D8B030D-6E8A-4147-A177-3AD203B41FA5}">
                      <a16:colId xmlns:a16="http://schemas.microsoft.com/office/drawing/2014/main" val="336935614"/>
                    </a:ext>
                  </a:extLst>
                </a:gridCol>
                <a:gridCol w="807922">
                  <a:extLst>
                    <a:ext uri="{9D8B030D-6E8A-4147-A177-3AD203B41FA5}">
                      <a16:colId xmlns:a16="http://schemas.microsoft.com/office/drawing/2014/main" val="2288465344"/>
                    </a:ext>
                  </a:extLst>
                </a:gridCol>
                <a:gridCol w="807922">
                  <a:extLst>
                    <a:ext uri="{9D8B030D-6E8A-4147-A177-3AD203B41FA5}">
                      <a16:colId xmlns:a16="http://schemas.microsoft.com/office/drawing/2014/main" val="3197754806"/>
                    </a:ext>
                  </a:extLst>
                </a:gridCol>
              </a:tblGrid>
              <a:tr h="522000">
                <a:tc>
                  <a:txBody>
                    <a:bodyPr/>
                    <a:lstStyle/>
                    <a:p>
                      <a:r>
                        <a:rPr lang="de-DE" sz="13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Was und wie bewerte ich?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3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3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3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077299"/>
                  </a:ext>
                </a:extLst>
              </a:tr>
              <a:tr h="522000">
                <a:tc>
                  <a:txBody>
                    <a:bodyPr/>
                    <a:lstStyle/>
                    <a:p>
                      <a:r>
                        <a:rPr lang="de-DE" sz="13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War mir gleich am Anfang klar, worum es</a:t>
                      </a:r>
                    </a:p>
                    <a:p>
                      <a:r>
                        <a:rPr lang="de-DE" sz="13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 der Präsentation gehen wird?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3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3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3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606904"/>
                  </a:ext>
                </a:extLst>
              </a:tr>
              <a:tr h="522000">
                <a:tc>
                  <a:txBody>
                    <a:bodyPr/>
                    <a:lstStyle/>
                    <a:p>
                      <a:r>
                        <a:rPr lang="de-DE" sz="13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Passte der Inhalt zum angekündigten</a:t>
                      </a:r>
                    </a:p>
                    <a:p>
                      <a:r>
                        <a:rPr lang="de-DE" sz="13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Thema?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300" b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3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3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408850"/>
                  </a:ext>
                </a:extLst>
              </a:tr>
              <a:tr h="522000">
                <a:tc>
                  <a:txBody>
                    <a:bodyPr/>
                    <a:lstStyle/>
                    <a:p>
                      <a:r>
                        <a:rPr lang="de-DE" sz="13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Konnte ich dem Inhalt folgen?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3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3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3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582052"/>
                  </a:ext>
                </a:extLst>
              </a:tr>
            </a:tbl>
          </a:graphicData>
        </a:graphic>
      </p:graphicFrame>
      <p:pic>
        <p:nvPicPr>
          <p:cNvPr id="20" name="Grafik 19">
            <a:extLst>
              <a:ext uri="{FF2B5EF4-FFF2-40B4-BE49-F238E27FC236}">
                <a16:creationId xmlns:a16="http://schemas.microsoft.com/office/drawing/2014/main" id="{55CC73BE-9EA8-42EC-5A3B-B8DD7C8DC6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69556" y="2603513"/>
            <a:ext cx="636955" cy="536383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FD0E7BBE-176E-7D6A-C99E-208182EEE0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08000" y="2603512"/>
            <a:ext cx="636955" cy="536383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40E96EBE-98CD-1482-163F-3CF6C91EE7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61188" y="2603512"/>
            <a:ext cx="636955" cy="536383"/>
          </a:xfrm>
          <a:prstGeom prst="rect">
            <a:avLst/>
          </a:prstGeom>
        </p:spPr>
      </p:pic>
      <p:sp>
        <p:nvSpPr>
          <p:cNvPr id="32" name="Textfeld 31">
            <a:extLst>
              <a:ext uri="{FF2B5EF4-FFF2-40B4-BE49-F238E27FC236}">
                <a16:creationId xmlns:a16="http://schemas.microsoft.com/office/drawing/2014/main" id="{4765202B-A609-06F7-5D6D-2FF40FC102B8}"/>
              </a:ext>
            </a:extLst>
          </p:cNvPr>
          <p:cNvSpPr txBox="1"/>
          <p:nvPr/>
        </p:nvSpPr>
        <p:spPr>
          <a:xfrm>
            <a:off x="358774" y="5089249"/>
            <a:ext cx="6455602" cy="294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12000"/>
              </a:lnSpc>
              <a:spcBef>
                <a:spcPts val="100"/>
              </a:spcBef>
            </a:pPr>
            <a:r>
              <a:rPr lang="de-DE" sz="1300" b="1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wurde präsentiert?</a:t>
            </a:r>
            <a:endParaRPr lang="de-DE" sz="13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3" name="Tabelle 32">
            <a:extLst>
              <a:ext uri="{FF2B5EF4-FFF2-40B4-BE49-F238E27FC236}">
                <a16:creationId xmlns:a16="http://schemas.microsoft.com/office/drawing/2014/main" id="{3EFD2010-8A79-4823-B73C-461666AA55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449490"/>
              </p:ext>
            </p:extLst>
          </p:nvPr>
        </p:nvGraphicFramePr>
        <p:xfrm>
          <a:off x="358776" y="5456817"/>
          <a:ext cx="6455601" cy="20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1835">
                  <a:extLst>
                    <a:ext uri="{9D8B030D-6E8A-4147-A177-3AD203B41FA5}">
                      <a16:colId xmlns:a16="http://schemas.microsoft.com/office/drawing/2014/main" val="1504218330"/>
                    </a:ext>
                  </a:extLst>
                </a:gridCol>
                <a:gridCol w="807922">
                  <a:extLst>
                    <a:ext uri="{9D8B030D-6E8A-4147-A177-3AD203B41FA5}">
                      <a16:colId xmlns:a16="http://schemas.microsoft.com/office/drawing/2014/main" val="336935614"/>
                    </a:ext>
                  </a:extLst>
                </a:gridCol>
                <a:gridCol w="807922">
                  <a:extLst>
                    <a:ext uri="{9D8B030D-6E8A-4147-A177-3AD203B41FA5}">
                      <a16:colId xmlns:a16="http://schemas.microsoft.com/office/drawing/2014/main" val="2288465344"/>
                    </a:ext>
                  </a:extLst>
                </a:gridCol>
                <a:gridCol w="807922">
                  <a:extLst>
                    <a:ext uri="{9D8B030D-6E8A-4147-A177-3AD203B41FA5}">
                      <a16:colId xmlns:a16="http://schemas.microsoft.com/office/drawing/2014/main" val="3197754806"/>
                    </a:ext>
                  </a:extLst>
                </a:gridCol>
              </a:tblGrid>
              <a:tr h="522000">
                <a:tc>
                  <a:txBody>
                    <a:bodyPr/>
                    <a:lstStyle/>
                    <a:p>
                      <a:r>
                        <a:rPr lang="de-DE" sz="13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Was und wie bewerte ich?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3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3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3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077299"/>
                  </a:ext>
                </a:extLst>
              </a:tr>
              <a:tr h="522000">
                <a:tc>
                  <a:txBody>
                    <a:bodyPr/>
                    <a:lstStyle/>
                    <a:p>
                      <a:r>
                        <a:rPr lang="de-DE" sz="13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War das Kind zu mir gedreht und hat es</a:t>
                      </a:r>
                    </a:p>
                    <a:p>
                      <a:r>
                        <a:rPr lang="de-DE" sz="13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mich direkt angeschaut?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3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3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3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606904"/>
                  </a:ext>
                </a:extLst>
              </a:tr>
              <a:tr h="522000">
                <a:tc>
                  <a:txBody>
                    <a:bodyPr/>
                    <a:lstStyle/>
                    <a:p>
                      <a:r>
                        <a:rPr lang="de-DE" sz="13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Hat das Kind mit den Händen gezeigt, was</a:t>
                      </a:r>
                    </a:p>
                    <a:p>
                      <a:r>
                        <a:rPr lang="de-DE" sz="13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auf dem Poster wichtig ist?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300" b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3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3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408850"/>
                  </a:ext>
                </a:extLst>
              </a:tr>
              <a:tr h="522000">
                <a:tc>
                  <a:txBody>
                    <a:bodyPr/>
                    <a:lstStyle/>
                    <a:p>
                      <a:r>
                        <a:rPr lang="de-DE" sz="13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War die Stimme laut genug und habe ich</a:t>
                      </a:r>
                    </a:p>
                    <a:p>
                      <a:r>
                        <a:rPr lang="de-DE" sz="13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jedes Wort gut verstanden?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3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3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3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582052"/>
                  </a:ext>
                </a:extLst>
              </a:tr>
            </a:tbl>
          </a:graphicData>
        </a:graphic>
      </p:graphicFrame>
      <p:pic>
        <p:nvPicPr>
          <p:cNvPr id="34" name="Grafik 33">
            <a:extLst>
              <a:ext uri="{FF2B5EF4-FFF2-40B4-BE49-F238E27FC236}">
                <a16:creationId xmlns:a16="http://schemas.microsoft.com/office/drawing/2014/main" id="{8592D077-C634-E37E-A018-6502F0C0BF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69557" y="5456817"/>
            <a:ext cx="636955" cy="536383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C79B4F3D-6938-07FF-8ADB-496B4C6100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08001" y="5456816"/>
            <a:ext cx="636955" cy="536383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4F3E4F6C-509D-740C-1FFC-9E4BBD7BAD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61189" y="5456816"/>
            <a:ext cx="636955" cy="536383"/>
          </a:xfrm>
          <a:prstGeom prst="rect">
            <a:avLst/>
          </a:prstGeom>
        </p:spPr>
      </p:pic>
      <p:sp>
        <p:nvSpPr>
          <p:cNvPr id="37" name="Textfeld 36">
            <a:extLst>
              <a:ext uri="{FF2B5EF4-FFF2-40B4-BE49-F238E27FC236}">
                <a16:creationId xmlns:a16="http://schemas.microsoft.com/office/drawing/2014/main" id="{941DC09F-232C-7DF3-040B-AD2A655226E4}"/>
              </a:ext>
            </a:extLst>
          </p:cNvPr>
          <p:cNvSpPr txBox="1"/>
          <p:nvPr/>
        </p:nvSpPr>
        <p:spPr>
          <a:xfrm>
            <a:off x="358775" y="7889560"/>
            <a:ext cx="6455602" cy="294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12000"/>
              </a:lnSpc>
              <a:spcBef>
                <a:spcPts val="100"/>
              </a:spcBef>
            </a:pPr>
            <a:r>
              <a:rPr lang="de-DE" sz="1300" b="1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sieht das Poster aus?</a:t>
            </a:r>
            <a:endParaRPr lang="de-DE" sz="13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8" name="Tabelle 37">
            <a:extLst>
              <a:ext uri="{FF2B5EF4-FFF2-40B4-BE49-F238E27FC236}">
                <a16:creationId xmlns:a16="http://schemas.microsoft.com/office/drawing/2014/main" id="{AF481B0E-ABD4-7CE7-AFC5-CCB70B0C18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535606"/>
              </p:ext>
            </p:extLst>
          </p:nvPr>
        </p:nvGraphicFramePr>
        <p:xfrm>
          <a:off x="358776" y="8236218"/>
          <a:ext cx="6455601" cy="20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1835">
                  <a:extLst>
                    <a:ext uri="{9D8B030D-6E8A-4147-A177-3AD203B41FA5}">
                      <a16:colId xmlns:a16="http://schemas.microsoft.com/office/drawing/2014/main" val="1504218330"/>
                    </a:ext>
                  </a:extLst>
                </a:gridCol>
                <a:gridCol w="807922">
                  <a:extLst>
                    <a:ext uri="{9D8B030D-6E8A-4147-A177-3AD203B41FA5}">
                      <a16:colId xmlns:a16="http://schemas.microsoft.com/office/drawing/2014/main" val="336935614"/>
                    </a:ext>
                  </a:extLst>
                </a:gridCol>
                <a:gridCol w="807922">
                  <a:extLst>
                    <a:ext uri="{9D8B030D-6E8A-4147-A177-3AD203B41FA5}">
                      <a16:colId xmlns:a16="http://schemas.microsoft.com/office/drawing/2014/main" val="2288465344"/>
                    </a:ext>
                  </a:extLst>
                </a:gridCol>
                <a:gridCol w="807922">
                  <a:extLst>
                    <a:ext uri="{9D8B030D-6E8A-4147-A177-3AD203B41FA5}">
                      <a16:colId xmlns:a16="http://schemas.microsoft.com/office/drawing/2014/main" val="3197754806"/>
                    </a:ext>
                  </a:extLst>
                </a:gridCol>
              </a:tblGrid>
              <a:tr h="522000">
                <a:tc>
                  <a:txBody>
                    <a:bodyPr/>
                    <a:lstStyle/>
                    <a:p>
                      <a:r>
                        <a:rPr lang="de-DE" sz="13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Was und wie bewerte ich?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3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3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3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077299"/>
                  </a:ext>
                </a:extLst>
              </a:tr>
              <a:tr h="522000">
                <a:tc>
                  <a:txBody>
                    <a:bodyPr/>
                    <a:lstStyle/>
                    <a:p>
                      <a:r>
                        <a:rPr lang="de-DE" sz="13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Sind die Bilder und die Schrift groß genug</a:t>
                      </a:r>
                    </a:p>
                    <a:p>
                      <a:r>
                        <a:rPr lang="de-DE" sz="13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und kann ich sie gut erkennen?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3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3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3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606904"/>
                  </a:ext>
                </a:extLst>
              </a:tr>
              <a:tr h="522000">
                <a:tc>
                  <a:txBody>
                    <a:bodyPr/>
                    <a:lstStyle/>
                    <a:p>
                      <a:r>
                        <a:rPr lang="de-DE" sz="13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Helfen mir die Bilder dabei, den Inhalt der</a:t>
                      </a:r>
                    </a:p>
                    <a:p>
                      <a:r>
                        <a:rPr lang="de-DE" sz="13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Präsentation zu verstehen?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300" b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3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3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408850"/>
                  </a:ext>
                </a:extLst>
              </a:tr>
              <a:tr h="522000">
                <a:tc>
                  <a:txBody>
                    <a:bodyPr/>
                    <a:lstStyle/>
                    <a:p>
                      <a:r>
                        <a:rPr lang="de-DE" sz="13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Weiß ich genau, in welcher Reihenfolge ich</a:t>
                      </a:r>
                    </a:p>
                    <a:p>
                      <a:r>
                        <a:rPr lang="de-DE" sz="13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das Poster anschauen muss?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3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3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3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582052"/>
                  </a:ext>
                </a:extLst>
              </a:tr>
            </a:tbl>
          </a:graphicData>
        </a:graphic>
      </p:graphicFrame>
      <p:pic>
        <p:nvPicPr>
          <p:cNvPr id="39" name="Grafik 38">
            <a:extLst>
              <a:ext uri="{FF2B5EF4-FFF2-40B4-BE49-F238E27FC236}">
                <a16:creationId xmlns:a16="http://schemas.microsoft.com/office/drawing/2014/main" id="{48D71BE9-F977-96B0-5275-8D9FCBD59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69557" y="8236218"/>
            <a:ext cx="636955" cy="536383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496E94E4-36E4-FF42-053E-1BCF6D9449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08001" y="8236217"/>
            <a:ext cx="636955" cy="536383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90BCD7C5-741E-1FE5-804C-D3BBE5A30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61189" y="8236217"/>
            <a:ext cx="636955" cy="53638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JP Kids">
      <a:dk1>
        <a:srgbClr val="000000"/>
      </a:dk1>
      <a:lt1>
        <a:srgbClr val="FFFFFF"/>
      </a:lt1>
      <a:dk2>
        <a:srgbClr val="416169"/>
      </a:dk2>
      <a:lt2>
        <a:srgbClr val="EF7D00"/>
      </a:lt2>
      <a:accent1>
        <a:srgbClr val="0CAF8F"/>
      </a:accent1>
      <a:accent2>
        <a:srgbClr val="694C89"/>
      </a:accent2>
      <a:accent3>
        <a:srgbClr val="70A822"/>
      </a:accent3>
      <a:accent4>
        <a:srgbClr val="245399"/>
      </a:accent4>
      <a:accent5>
        <a:srgbClr val="B3115B"/>
      </a:accent5>
      <a:accent6>
        <a:srgbClr val="13A8D6"/>
      </a:accent6>
      <a:hlink>
        <a:srgbClr val="000000"/>
      </a:hlink>
      <a:folHlink>
        <a:srgbClr val="0000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>
              <a:lumMod val="40000"/>
              <a:lumOff val="60000"/>
            </a:schemeClr>
          </a:solidFill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Übung 1_Wo findest du Antworten" id="{3ADBB60C-05E6-F84B-9C01-EAC58402086A}" vid="{74695AB3-B164-1347-8872-7CDCF1331D4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6B3805B85A60C489183F7B1A68EACE1" ma:contentTypeVersion="13" ma:contentTypeDescription="Ein neues Dokument erstellen." ma:contentTypeScope="" ma:versionID="3e84c5dc38d4d3f6a9eee50b11b700ee">
  <xsd:schema xmlns:xsd="http://www.w3.org/2001/XMLSchema" xmlns:xs="http://www.w3.org/2001/XMLSchema" xmlns:p="http://schemas.microsoft.com/office/2006/metadata/properties" xmlns:ns2="52806471-2cc8-4125-b85b-4fac380c6b8c" xmlns:ns3="be442d10-d911-4372-a859-a1514b63a75b" targetNamespace="http://schemas.microsoft.com/office/2006/metadata/properties" ma:root="true" ma:fieldsID="1e383c85046acc7aecc91330e764a5fe" ns2:_="" ns3:_="">
    <xsd:import namespace="52806471-2cc8-4125-b85b-4fac380c6b8c"/>
    <xsd:import namespace="be442d10-d911-4372-a859-a1514b63a7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806471-2cc8-4125-b85b-4fac380c6b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97274645-6c63-4aa2-82a7-6c546a9714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442d10-d911-4372-a859-a1514b63a75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c7744ce-4575-4212-a4ef-f6e6bfd1f8f9}" ma:internalName="TaxCatchAll" ma:showField="CatchAllData" ma:web="be442d10-d911-4372-a859-a1514b63a7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2806471-2cc8-4125-b85b-4fac380c6b8c">
      <Terms xmlns="http://schemas.microsoft.com/office/infopath/2007/PartnerControls"/>
    </lcf76f155ced4ddcb4097134ff3c332f>
    <TaxCatchAll xmlns="be442d10-d911-4372-a859-a1514b63a75b" xsi:nil="true"/>
  </documentManagement>
</p:properties>
</file>

<file path=customXml/itemProps1.xml><?xml version="1.0" encoding="utf-8"?>
<ds:datastoreItem xmlns:ds="http://schemas.openxmlformats.org/officeDocument/2006/customXml" ds:itemID="{9239B9F3-CBDE-49D7-9E94-AFDA9A089C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F1896D-E631-4DAE-89ED-9CD8A16F7249}"/>
</file>

<file path=customXml/itemProps3.xml><?xml version="1.0" encoding="utf-8"?>
<ds:datastoreItem xmlns:ds="http://schemas.openxmlformats.org/officeDocument/2006/customXml" ds:itemID="{6F945B88-FCAA-4D4C-9EA8-03F824D25F91}">
  <ds:schemaRefs>
    <ds:schemaRef ds:uri="http://purl.org/dc/elements/1.1/"/>
    <ds:schemaRef ds:uri="http://www.w3.org/XML/1998/namespace"/>
    <ds:schemaRef ds:uri="52806471-2cc8-4125-b85b-4fac380c6b8c"/>
    <ds:schemaRef ds:uri="http://schemas.microsoft.com/office/2006/documentManagement/types"/>
    <ds:schemaRef ds:uri="http://purl.org/dc/terms/"/>
    <ds:schemaRef ds:uri="be442d10-d911-4372-a859-a1514b63a75b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153</Words>
  <Application>Microsoft Macintosh PowerPoint</Application>
  <PresentationFormat>Benutzerdefiniert</PresentationFormat>
  <Paragraphs>25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Aptos</vt:lpstr>
      <vt:lpstr>Arial</vt:lpstr>
      <vt:lpstr>Verdana</vt:lpstr>
      <vt:lpstr>Office</vt:lpstr>
      <vt:lpstr>Rückmeldungen für die Präsentation von: ____________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Simon, Alena</dc:creator>
  <cp:keywords/>
  <dc:description>generated using python-pptx</dc:description>
  <cp:lastModifiedBy>Yvonne Maryann Wichan</cp:lastModifiedBy>
  <cp:revision>8</cp:revision>
  <dcterms:created xsi:type="dcterms:W3CDTF">2026-02-20T08:43:48Z</dcterms:created>
  <dcterms:modified xsi:type="dcterms:W3CDTF">2026-03-13T11:52:51Z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0x01010086B3805B85A60C489183F7B1A68EACE1</vt:lpwstr>
  </property>
  <property fmtid="{D5CDD505-2E9C-101B-9397-08002B2CF9AE}" pid="3" name="MediaServiceImageTags">
    <vt:lpwstr/>
  </property>
</Properties>
</file>