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4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D26275-E8A2-473B-972D-4F24C38DC3A8}" v="7" dt="2023-08-11T11:19:39.807"/>
    <p1510:client id="{C8CF31A9-A380-4988-AC59-DEB334B44D21}" v="3" dt="2023-08-11T10:15:05.319"/>
    <p1510:client id="{D1887C8F-6D54-4E81-BB91-F8DA1DF699AA}" v="6" dt="2023-08-11T18:08:05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4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FA6582-593F-D65F-2CA2-9EAA17D0C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AE8F6C-8EFD-AE9C-A7B4-2F3EEAB97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BB0FF6-CD24-AFC2-FC33-C0FD83E2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A004F3-8A59-D0D6-FB44-B08ADDCF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24B13F-F4F3-CC48-BE25-D5131BBB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94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CA75D-2041-B034-1308-FD9452395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ECB0BD-2CC8-8E8E-55CE-2717226C8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2A3144-6206-1620-A118-BBF6E8BD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6462E8-212D-AA33-6B83-1910BEBD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EA258A-9A78-AE67-78FD-8CE81DB7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185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71E9AF0-9DAC-CE9D-5C06-515EBCF86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93114DA-030C-8338-8BCB-4367484E1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F7AB03-9E8F-5CA3-14F0-D3D5D0642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CF33F9-CC96-99FF-C827-6D4C1CF3F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50EE4C-0285-615F-6200-7A1B71A64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59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9916F-A96E-6C1C-08BB-01B4E947F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97804F-7AD1-541E-1233-E0A001A5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109FD7-22F1-F648-CCC0-0A0336FA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186D5A-2854-5759-A58E-EEEAE94D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7619E1-3EC1-7A1F-1FA3-48E587DA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81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D5C46-A264-E141-4CA8-F3AA3579C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2A4738-CC97-3477-CE5A-1AE186A1F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9AFDFD-6DFC-8964-46F9-8351C32F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6B7EC4-47AD-22C7-F5F8-6D604C9F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B1D370-30D2-CD90-8F8B-069DED95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4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4ABFE-6826-BBB1-766C-EE532051C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A6212F-6F2A-BA31-B702-72CC5F36E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A602E33-DBB9-FA30-9B80-F006A4DEF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B8C2B3-C3B1-3AB3-83D5-4A75731BD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6B66AA-8C17-416F-0A33-F0B2A041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825DFB-D0AB-D1C6-4681-5AC3C640A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2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39107-CFDE-49EF-2A60-42E9AD47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D2A520-7585-7DCD-D0A7-09BF2F36B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10A6B2-6F7B-5F3E-D3BE-0891712E7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EAF2BD6-E6BA-B242-D65F-221F25056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14D8B9-E3BA-79DC-8E05-036213D3C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1738A14-2BC4-EFA1-A313-2672B4F7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C2D5CE0-3BD0-5BF4-F0DB-9E94555B2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2CCC58-CDA2-B3EE-3ABE-FFD38850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95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0FDA6-A299-45D8-9071-1F2A647A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5D9DC77-A207-4B7B-B6C7-44007EA7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989431-0BFC-F7D6-B93D-3B609583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2E32B5-E568-E045-B1E7-EEA4B3584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26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68577B4-D6DA-15A9-4949-6386D1CF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52C5BAB-51D8-F521-8F1C-A0F2C74BB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A96E55-D89E-D4C8-BC09-50CD4CC7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63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FB304-CAF0-606C-3E53-299D272F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2F38A3-76EE-47E3-4E1E-638B39C12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52E55A-FF68-2874-06B7-8C0EDB3A4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4C2884-7D52-7402-A60D-FD3FC0F07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DDFB0E-2AB3-E482-2D11-9DC36BE8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812D83-8D8A-F83E-FA2A-7673EAD8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74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3CB2E-7259-7622-D146-8FA3332F1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D0400C2-8EF3-F555-9C4B-A38C54F90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B29FC16-8A95-51B1-EAA3-EAFF4164F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8D576D-2985-F5FF-1BD0-9D33D7F97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4A153E-36E1-0FD0-36E8-975D9101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13EB3A-E930-402C-363C-97A04364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4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7B174F3-9339-C53F-661B-71BE9D64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2761D4-ED05-8496-64F0-231331A44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447ACE-3A1E-10AD-B8EB-8874BEE04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281AB-C78C-4933-95C7-C9A9925F0738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DB5589-857F-4A11-7B22-3640FF1D3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523035-B6A9-5B91-086E-EE6A0DCA1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F63B6-F5BE-4532-A882-EC3E0934E9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7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4" r="4392" b="9299"/>
          <a:stretch/>
        </p:blipFill>
        <p:spPr>
          <a:xfrm>
            <a:off x="7046080" y="2704776"/>
            <a:ext cx="4326113" cy="3564080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136" y="3076408"/>
            <a:ext cx="5776734" cy="1170373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Ein Laubfrosch wird 3 bis 4,5 cm groß. </a:t>
            </a:r>
            <a:br>
              <a:rPr lang="de-DE" sz="2800" dirty="0"/>
            </a:br>
            <a:r>
              <a:rPr lang="de-DE" sz="2800" dirty="0"/>
              <a:t>Er wiegt zwischen 3,5 bis 9 Gramm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375" y="243840"/>
            <a:ext cx="9144000" cy="2127345"/>
          </a:xfrm>
        </p:spPr>
        <p:txBody>
          <a:bodyPr>
            <a:normAutofit fontScale="90000"/>
          </a:bodyPr>
          <a:lstStyle/>
          <a:p>
            <a:r>
              <a:rPr lang="de-DE" sz="8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Wie entsteht der Laubfrosch? 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6C61DB2C-CC94-39AD-492E-1ED3935E61FA}"/>
              </a:ext>
            </a:extLst>
          </p:cNvPr>
          <p:cNvSpPr txBox="1">
            <a:spLocks/>
          </p:cNvSpPr>
          <p:nvPr/>
        </p:nvSpPr>
        <p:spPr>
          <a:xfrm>
            <a:off x="7258009" y="5781176"/>
            <a:ext cx="4326113" cy="487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/>
              <a:t>Das ist ein ausgewachsener Laubfrosch</a:t>
            </a:r>
            <a:r>
              <a:rPr lang="de-DE" sz="1800" dirty="0"/>
              <a:t>! 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705136" y="4640819"/>
            <a:ext cx="5776734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Aber sieht der Laubfrosch schon von Anfang an so aus? </a:t>
            </a:r>
          </a:p>
        </p:txBody>
      </p:sp>
    </p:spTree>
    <p:extLst>
      <p:ext uri="{BB962C8B-B14F-4D97-AF65-F5344CB8AC3E}">
        <p14:creationId xmlns:p14="http://schemas.microsoft.com/office/powerpoint/2010/main" val="139586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6">
            <a:extLst>
              <a:ext uri="{FF2B5EF4-FFF2-40B4-BE49-F238E27FC236}">
                <a16:creationId xmlns:a16="http://schemas.microsoft.com/office/drawing/2014/main" id="{0BFA75E6-989A-838F-6926-AACAA330D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" y="642707"/>
            <a:ext cx="11343748" cy="53203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de-DE" b="1" dirty="0"/>
              <a:t>Folien mit farbigem Hintergrund</a:t>
            </a:r>
          </a:p>
          <a:p>
            <a:pPr algn="l"/>
            <a:endParaRPr lang="de-DE" dirty="0"/>
          </a:p>
          <a:p>
            <a:pPr algn="l"/>
            <a:r>
              <a:rPr lang="de-DE" dirty="0"/>
              <a:t>Kinder nutzen gerne Farben – und das ist auch gut so. Gelungen eingesetzte Farben können motivieren, können (unbewusst) einen Bedeutungsrahmen für die </a:t>
            </a:r>
            <a:r>
              <a:rPr lang="de-DE"/>
              <a:t>Zuhörenden stecken und Kontraste zur Schriftfarbe erhöhen. </a:t>
            </a:r>
            <a:endParaRPr lang="de-DE">
              <a:cs typeface="Calibri"/>
            </a:endParaRPr>
          </a:p>
          <a:p>
            <a:pPr algn="l"/>
            <a:endParaRPr lang="de-DE" dirty="0"/>
          </a:p>
          <a:p>
            <a:pPr algn="l"/>
            <a:r>
              <a:rPr lang="de-DE"/>
              <a:t>Die folgende Folie können Sie den Kindern als Lösungsvorschlag für den Einsatz von </a:t>
            </a:r>
            <a:r>
              <a:rPr lang="de-DE" dirty="0"/>
              <a:t>Hintergrundfarben zeigen. Sie können daran deutlich machen, dass die Farbe zum Thema passen sollte (etwa über Fragen: „Würde rot oder orange hier reinpassen?“). </a:t>
            </a:r>
          </a:p>
          <a:p>
            <a:pPr algn="l"/>
            <a:endParaRPr lang="de-DE" dirty="0"/>
          </a:p>
          <a:p>
            <a:pPr algn="l"/>
            <a:endParaRPr lang="de-DE" dirty="0"/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489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4" r="4392" b="9299"/>
          <a:stretch/>
        </p:blipFill>
        <p:spPr>
          <a:xfrm>
            <a:off x="7046080" y="2704776"/>
            <a:ext cx="4326113" cy="3564080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136" y="3076408"/>
            <a:ext cx="5776734" cy="1170373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Ein Laubfrosch wird 3 bis 4,5 cm groß. </a:t>
            </a:r>
            <a:br>
              <a:rPr lang="de-DE" sz="2800" dirty="0"/>
            </a:br>
            <a:r>
              <a:rPr lang="de-DE" sz="2800" dirty="0"/>
              <a:t>Er wiegt zwischen 3,5 bis 9 Gramm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375" y="243840"/>
            <a:ext cx="9144000" cy="2127345"/>
          </a:xfrm>
        </p:spPr>
        <p:txBody>
          <a:bodyPr>
            <a:normAutofit fontScale="90000"/>
          </a:bodyPr>
          <a:lstStyle/>
          <a:p>
            <a:r>
              <a:rPr lang="de-DE" sz="8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Wie entsteht der Laubfrosch? 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6C61DB2C-CC94-39AD-492E-1ED3935E61FA}"/>
              </a:ext>
            </a:extLst>
          </p:cNvPr>
          <p:cNvSpPr txBox="1">
            <a:spLocks/>
          </p:cNvSpPr>
          <p:nvPr/>
        </p:nvSpPr>
        <p:spPr>
          <a:xfrm>
            <a:off x="7046079" y="5781176"/>
            <a:ext cx="4326113" cy="487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/>
              <a:t>Das ist ein ausgewachsener Laubfrosch</a:t>
            </a:r>
            <a:r>
              <a:rPr lang="de-DE" sz="1800" dirty="0"/>
              <a:t>! 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705136" y="4640819"/>
            <a:ext cx="5776734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Aber sieht der Laubfrosch schon von Anfang an so aus? </a:t>
            </a:r>
          </a:p>
        </p:txBody>
      </p:sp>
    </p:spTree>
    <p:extLst>
      <p:ext uri="{BB962C8B-B14F-4D97-AF65-F5344CB8AC3E}">
        <p14:creationId xmlns:p14="http://schemas.microsoft.com/office/powerpoint/2010/main" val="97216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19" b="28826"/>
          <a:stretch/>
        </p:blipFill>
        <p:spPr>
          <a:xfrm>
            <a:off x="3681166" y="3163614"/>
            <a:ext cx="4524867" cy="1776248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974" y="2088704"/>
            <a:ext cx="6681184" cy="1170373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Der Frosch legt viele Eier im Wasser ab. </a:t>
            </a:r>
            <a:br>
              <a:rPr lang="de-DE" sz="2800" dirty="0"/>
            </a:br>
            <a:r>
              <a:rPr lang="de-DE" sz="2800" dirty="0"/>
              <a:t>Beim Laubfrosch sind es zwischen 30-80 Eier.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546" y="363564"/>
            <a:ext cx="11030905" cy="1230689"/>
          </a:xfrm>
        </p:spPr>
        <p:txBody>
          <a:bodyPr>
            <a:normAutofit fontScale="90000"/>
          </a:bodyPr>
          <a:lstStyle/>
          <a:p>
            <a:r>
              <a:rPr lang="de-DE" sz="8000" dirty="0">
                <a:latin typeface="+mn-lt"/>
              </a:rPr>
              <a:t>Frösche schlüpfen aus Eiern! 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6415266" y="5198923"/>
            <a:ext cx="5776734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Die kleben zusammen wie ein Klumpen und man nennt sie </a:t>
            </a:r>
            <a:r>
              <a:rPr lang="de-DE" sz="2800" b="1" dirty="0">
                <a:latin typeface="Calibri" panose="020F0502020204030204" pitchFamily="34" charset="0"/>
                <a:cs typeface="Calibri" panose="020F0502020204030204" pitchFamily="34" charset="0"/>
              </a:rPr>
              <a:t>Laich</a:t>
            </a:r>
            <a:r>
              <a:rPr 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821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FF5B731-A0C0-43D9-2646-C0D930BD98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48" b="24646"/>
          <a:stretch/>
        </p:blipFill>
        <p:spPr>
          <a:xfrm>
            <a:off x="500583" y="2603722"/>
            <a:ext cx="4524867" cy="24662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30D1C8A-870D-4D36-859B-A95459AB1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284" y="5376177"/>
            <a:ext cx="4446888" cy="1170373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Sie schwimmen im Wasser </a:t>
            </a:r>
            <a:br>
              <a:rPr lang="de-DE" sz="2800" dirty="0"/>
            </a:br>
            <a:r>
              <a:rPr lang="de-DE" sz="2800" dirty="0"/>
              <a:t>und haben einen Schwanz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ED07A7-ACBF-EE77-82CC-BF4DD8504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583" y="208797"/>
            <a:ext cx="11030905" cy="2088704"/>
          </a:xfrm>
        </p:spPr>
        <p:txBody>
          <a:bodyPr>
            <a:normAutofit fontScale="90000"/>
          </a:bodyPr>
          <a:lstStyle/>
          <a:p>
            <a:r>
              <a:rPr lang="de-DE" sz="8000" dirty="0">
                <a:latin typeface="+mn-lt"/>
              </a:rPr>
              <a:t>Die Jungtiere heißen Kaulquappen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429C465-613A-F26C-75F0-442EE31C625A}"/>
              </a:ext>
            </a:extLst>
          </p:cNvPr>
          <p:cNvSpPr txBox="1">
            <a:spLocks/>
          </p:cNvSpPr>
          <p:nvPr/>
        </p:nvSpPr>
        <p:spPr>
          <a:xfrm>
            <a:off x="6605465" y="5376178"/>
            <a:ext cx="4778251" cy="1170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Wenn sie größer werden, dann wachsen ihnen Beine. </a:t>
            </a:r>
          </a:p>
        </p:txBody>
      </p:sp>
      <p:pic>
        <p:nvPicPr>
          <p:cNvPr id="6" name="Grafik 5" descr="Ein Bild, das Salamander, Amphibie, Eidechse, Reptil enthält.&#10;&#10;Automatisch generierte Beschreibung">
            <a:extLst>
              <a:ext uri="{FF2B5EF4-FFF2-40B4-BE49-F238E27FC236}">
                <a16:creationId xmlns:a16="http://schemas.microsoft.com/office/drawing/2014/main" id="{D3C97C55-AA84-9F81-3B27-2763DF83D5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45" b="21778"/>
          <a:stretch/>
        </p:blipFill>
        <p:spPr>
          <a:xfrm>
            <a:off x="6905298" y="2646169"/>
            <a:ext cx="3668110" cy="242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43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3805B85A60C489183F7B1A68EACE1" ma:contentTypeVersion="13" ma:contentTypeDescription="Create a new document." ma:contentTypeScope="" ma:versionID="2c63752b4fb8481c82d1bfe954d986c6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58c9e8fbd28b77eaf434f41e49e7173a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7744ce-4575-4212-a4ef-f6e6bfd1f8f9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Props1.xml><?xml version="1.0" encoding="utf-8"?>
<ds:datastoreItem xmlns:ds="http://schemas.openxmlformats.org/officeDocument/2006/customXml" ds:itemID="{1EA2CD67-27E1-4BF9-9DBC-CAFEE9BF67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806471-2cc8-4125-b85b-4fac380c6b8c"/>
    <ds:schemaRef ds:uri="be442d10-d911-4372-a859-a1514b63a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1B434F-9592-4300-BE55-B2DC159CE6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32BE77-3B25-4A19-8C3A-BDA6D1821DDA}">
  <ds:schemaRefs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e442d10-d911-4372-a859-a1514b63a75b"/>
    <ds:schemaRef ds:uri="52806471-2cc8-4125-b85b-4fac380c6b8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Macintosh PowerPoint</Application>
  <PresentationFormat>Breitbild</PresentationFormat>
  <Paragraphs>20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Wie entsteht der Laubfrosch? </vt:lpstr>
      <vt:lpstr>PowerPoint-Präsentation</vt:lpstr>
      <vt:lpstr>Wie entsteht der Laubfrosch? </vt:lpstr>
      <vt:lpstr>Frösche schlüpfen aus Eiern! </vt:lpstr>
      <vt:lpstr>Die Jungtiere heißen Kaulquappen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entsteht der Laubfrosch? </dc:title>
  <dc:creator>Yvonne Maryann Wichan</dc:creator>
  <cp:lastModifiedBy>Simon, Alena</cp:lastModifiedBy>
  <cp:revision>10</cp:revision>
  <dcterms:created xsi:type="dcterms:W3CDTF">2023-08-10T13:58:51Z</dcterms:created>
  <dcterms:modified xsi:type="dcterms:W3CDTF">2026-02-20T10:01:03Z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</Properties>
</file>