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007D"/>
    <a:srgbClr val="694C89"/>
    <a:srgbClr val="0AA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23"/>
    <p:restoredTop sz="96812"/>
  </p:normalViewPr>
  <p:slideViewPr>
    <p:cSldViewPr snapToGrid="0" snapToObjects="1">
      <p:cViewPr>
        <p:scale>
          <a:sx n="72" d="100"/>
          <a:sy n="72" d="100"/>
        </p:scale>
        <p:origin x="792" y="-1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50FB7-2999-8441-93B6-D0A1B5525EA2}" type="datetimeFigureOut">
              <a:rPr lang="en-GB" smtClean="0"/>
              <a:t>20/02/2026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43D86-F19A-F140-8D71-F7A74C5F1B4D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198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D43D86-F19A-F140-8D71-F7A74C5F1B4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3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008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E7C210-A86B-0135-AD48-67F52E94E95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58774" y="2052000"/>
            <a:ext cx="6842125" cy="576745"/>
          </a:xfrm>
        </p:spPr>
        <p:txBody>
          <a:bodyPr/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23" name="Titel 22">
            <a:extLst>
              <a:ext uri="{FF2B5EF4-FFF2-40B4-BE49-F238E27FC236}">
                <a16:creationId xmlns:a16="http://schemas.microsoft.com/office/drawing/2014/main" id="{F43D722F-2A48-1827-47BA-D53E6BE0D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8774" y="1260221"/>
            <a:ext cx="6842125" cy="711089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1006470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5D247FAD-9EBA-817F-3CCC-D84B96A39AF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6000" y="360000"/>
            <a:ext cx="6840000" cy="711089"/>
          </a:xfrm>
          <a:prstGeom prst="rect">
            <a:avLst/>
          </a:prstGeom>
        </p:spPr>
      </p:pic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FBBECD-21AB-4CF2-DA23-FC6DBF5D46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58774" y="2052000"/>
            <a:ext cx="6842125" cy="576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Hier steht eine genauere Beschreibung der Aufgabe.</a:t>
            </a:r>
          </a:p>
        </p:txBody>
      </p:sp>
      <p:sp>
        <p:nvSpPr>
          <p:cNvPr id="4" name="Titelplatzhalter 3">
            <a:extLst>
              <a:ext uri="{FF2B5EF4-FFF2-40B4-BE49-F238E27FC236}">
                <a16:creationId xmlns:a16="http://schemas.microsoft.com/office/drawing/2014/main" id="{641FC9B6-D38A-67E5-841B-E46586B02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774" y="1260221"/>
            <a:ext cx="6842125" cy="711089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 dirty="0"/>
              <a:t>Überschrift der Übung eingeben</a:t>
            </a:r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</p:sldLayoutIdLst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800" b="1" i="0" kern="1200">
          <a:solidFill>
            <a:schemeClr val="accent4"/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90000"/>
        </a:lnSpc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1pPr>
      <a:lvl2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2pPr>
      <a:lvl3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3pPr>
      <a:lvl4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4pPr>
      <a:lvl5pPr marL="0" indent="0" algn="l" defTabSz="457200" rtl="0" eaLnBrk="1" latinLnBrk="0" hangingPunct="1">
        <a:spcBef>
          <a:spcPct val="20000"/>
        </a:spcBef>
        <a:buFont typeface="Arial"/>
        <a:buNone/>
        <a:defRPr sz="1600" b="0" i="0" kern="1200">
          <a:solidFill>
            <a:schemeClr val="tx1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26" userDrawn="1">
          <p15:clr>
            <a:srgbClr val="F26B43"/>
          </p15:clr>
        </p15:guide>
        <p15:guide id="2" pos="4536" userDrawn="1">
          <p15:clr>
            <a:srgbClr val="F26B43"/>
          </p15:clr>
        </p15:guide>
        <p15:guide id="3" orient="horz" pos="6503" userDrawn="1">
          <p15:clr>
            <a:srgbClr val="F26B43"/>
          </p15:clr>
        </p15:guide>
        <p15:guide id="4" orient="horz" pos="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6">
            <a:extLst>
              <a:ext uri="{FF2B5EF4-FFF2-40B4-BE49-F238E27FC236}">
                <a16:creationId xmlns:a16="http://schemas.microsoft.com/office/drawing/2014/main" id="{054021AF-2849-D8C3-22B5-A99C0D977F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60762" y="1874477"/>
            <a:ext cx="5940135" cy="576745"/>
          </a:xfrm>
        </p:spPr>
        <p:txBody>
          <a:bodyPr/>
          <a:lstStyle/>
          <a:p>
            <a:pPr>
              <a:lnSpc>
                <a:spcPct val="112000"/>
              </a:lnSpc>
            </a:pP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Welche Sätze findest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hilfreich?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Kennzeichne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</a:t>
            </a:r>
            <a:r>
              <a:rPr lang="de-DE" sz="1500" spc="-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einem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Punkt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überlege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dir,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warum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sie</a:t>
            </a:r>
            <a:r>
              <a:rPr lang="de-DE" sz="15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5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5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findest.</a:t>
            </a:r>
            <a:endParaRPr lang="de-DE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C763FE91-2F86-DC3B-4335-C5DAC0A5B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rgbClr val="694C89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Finde hilfreiche Rückmeldungen!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C63A0915-570C-7C9D-7DE7-708DFA7BD8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7380" y="1824992"/>
            <a:ext cx="604777" cy="604777"/>
          </a:xfrm>
          <a:prstGeom prst="rect">
            <a:avLst/>
          </a:prstGeom>
        </p:spPr>
      </p:pic>
      <p:sp>
        <p:nvSpPr>
          <p:cNvPr id="3" name="object 17">
            <a:extLst>
              <a:ext uri="{FF2B5EF4-FFF2-40B4-BE49-F238E27FC236}">
                <a16:creationId xmlns:a16="http://schemas.microsoft.com/office/drawing/2014/main" id="{0D09863D-2DA1-DD3D-C242-275BBBF95A1B}"/>
              </a:ext>
            </a:extLst>
          </p:cNvPr>
          <p:cNvSpPr/>
          <p:nvPr/>
        </p:nvSpPr>
        <p:spPr>
          <a:xfrm>
            <a:off x="354666" y="3479594"/>
            <a:ext cx="2656422" cy="1907681"/>
          </a:xfrm>
          <a:custGeom>
            <a:avLst/>
            <a:gdLst/>
            <a:ahLst/>
            <a:cxnLst/>
            <a:rect l="l" t="t" r="r" b="b"/>
            <a:pathLst>
              <a:path w="2444115" h="1591945">
                <a:moveTo>
                  <a:pt x="1861451" y="28448"/>
                </a:moveTo>
                <a:lnTo>
                  <a:pt x="1850030" y="17375"/>
                </a:lnTo>
                <a:lnTo>
                  <a:pt x="1835300" y="8332"/>
                </a:lnTo>
                <a:lnTo>
                  <a:pt x="1819130" y="2235"/>
                </a:lnTo>
                <a:lnTo>
                  <a:pt x="1803387" y="0"/>
                </a:lnTo>
                <a:lnTo>
                  <a:pt x="640511" y="0"/>
                </a:lnTo>
                <a:lnTo>
                  <a:pt x="593861" y="17375"/>
                </a:lnTo>
                <a:lnTo>
                  <a:pt x="9143" y="767372"/>
                </a:lnTo>
                <a:lnTo>
                  <a:pt x="0" y="795808"/>
                </a:lnTo>
                <a:lnTo>
                  <a:pt x="2286" y="810947"/>
                </a:lnTo>
                <a:lnTo>
                  <a:pt x="582447" y="1563166"/>
                </a:lnTo>
                <a:lnTo>
                  <a:pt x="624761" y="1589379"/>
                </a:lnTo>
                <a:lnTo>
                  <a:pt x="640511" y="1591614"/>
                </a:lnTo>
                <a:lnTo>
                  <a:pt x="1803387" y="1591614"/>
                </a:lnTo>
                <a:lnTo>
                  <a:pt x="1850030" y="1574239"/>
                </a:lnTo>
                <a:lnTo>
                  <a:pt x="2434755" y="824255"/>
                </a:lnTo>
                <a:lnTo>
                  <a:pt x="2443889" y="795808"/>
                </a:lnTo>
                <a:lnTo>
                  <a:pt x="2441605" y="780673"/>
                </a:lnTo>
                <a:lnTo>
                  <a:pt x="2434755" y="767372"/>
                </a:lnTo>
                <a:lnTo>
                  <a:pt x="1861451" y="28448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88000" tIns="180000" rIns="288000" bIns="180000" rtlCol="0" anchor="ctr" anchorCtr="0"/>
          <a:lstStyle/>
          <a:p>
            <a:pPr algn="ctr">
              <a:lnSpc>
                <a:spcPct val="112000"/>
              </a:lnSpc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hast laut und deutlich gesprochen. Ich habe dich richtig gut verstanden!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object 9">
            <a:extLst>
              <a:ext uri="{FF2B5EF4-FFF2-40B4-BE49-F238E27FC236}">
                <a16:creationId xmlns:a16="http://schemas.microsoft.com/office/drawing/2014/main" id="{C429B46C-0ACD-37DF-5D03-016F24FF897E}"/>
              </a:ext>
            </a:extLst>
          </p:cNvPr>
          <p:cNvSpPr/>
          <p:nvPr/>
        </p:nvSpPr>
        <p:spPr>
          <a:xfrm>
            <a:off x="3011088" y="2688212"/>
            <a:ext cx="4184631" cy="1383185"/>
          </a:xfrm>
          <a:custGeom>
            <a:avLst/>
            <a:gdLst/>
            <a:ahLst/>
            <a:cxnLst/>
            <a:rect l="l" t="t" r="r" b="b"/>
            <a:pathLst>
              <a:path w="3618229" h="1123314">
                <a:moveTo>
                  <a:pt x="287997" y="0"/>
                </a:moveTo>
                <a:lnTo>
                  <a:pt x="241283" y="3769"/>
                </a:lnTo>
                <a:lnTo>
                  <a:pt x="196969" y="14682"/>
                </a:lnTo>
                <a:lnTo>
                  <a:pt x="155647" y="32146"/>
                </a:lnTo>
                <a:lnTo>
                  <a:pt x="117910" y="55567"/>
                </a:lnTo>
                <a:lnTo>
                  <a:pt x="84353" y="84353"/>
                </a:lnTo>
                <a:lnTo>
                  <a:pt x="55567" y="117910"/>
                </a:lnTo>
                <a:lnTo>
                  <a:pt x="32146" y="155647"/>
                </a:lnTo>
                <a:lnTo>
                  <a:pt x="14682" y="196969"/>
                </a:lnTo>
                <a:lnTo>
                  <a:pt x="3769" y="241283"/>
                </a:lnTo>
                <a:lnTo>
                  <a:pt x="0" y="287997"/>
                </a:lnTo>
                <a:lnTo>
                  <a:pt x="0" y="835025"/>
                </a:lnTo>
                <a:lnTo>
                  <a:pt x="3769" y="881739"/>
                </a:lnTo>
                <a:lnTo>
                  <a:pt x="14682" y="926053"/>
                </a:lnTo>
                <a:lnTo>
                  <a:pt x="32146" y="967375"/>
                </a:lnTo>
                <a:lnTo>
                  <a:pt x="55567" y="1005111"/>
                </a:lnTo>
                <a:lnTo>
                  <a:pt x="84353" y="1038669"/>
                </a:lnTo>
                <a:lnTo>
                  <a:pt x="117910" y="1067455"/>
                </a:lnTo>
                <a:lnTo>
                  <a:pt x="155647" y="1090876"/>
                </a:lnTo>
                <a:lnTo>
                  <a:pt x="196969" y="1108340"/>
                </a:lnTo>
                <a:lnTo>
                  <a:pt x="241283" y="1119253"/>
                </a:lnTo>
                <a:lnTo>
                  <a:pt x="287997" y="1123022"/>
                </a:lnTo>
                <a:lnTo>
                  <a:pt x="3330003" y="1123022"/>
                </a:lnTo>
                <a:lnTo>
                  <a:pt x="3376717" y="1119253"/>
                </a:lnTo>
                <a:lnTo>
                  <a:pt x="3421032" y="1108340"/>
                </a:lnTo>
                <a:lnTo>
                  <a:pt x="3462354" y="1090876"/>
                </a:lnTo>
                <a:lnTo>
                  <a:pt x="3500090" y="1067455"/>
                </a:lnTo>
                <a:lnTo>
                  <a:pt x="3533648" y="1038669"/>
                </a:lnTo>
                <a:lnTo>
                  <a:pt x="3562433" y="1005111"/>
                </a:lnTo>
                <a:lnTo>
                  <a:pt x="3585855" y="967375"/>
                </a:lnTo>
                <a:lnTo>
                  <a:pt x="3603318" y="926053"/>
                </a:lnTo>
                <a:lnTo>
                  <a:pt x="3614231" y="881739"/>
                </a:lnTo>
                <a:lnTo>
                  <a:pt x="3618001" y="835025"/>
                </a:lnTo>
                <a:lnTo>
                  <a:pt x="3618001" y="287997"/>
                </a:lnTo>
                <a:lnTo>
                  <a:pt x="3614231" y="241283"/>
                </a:lnTo>
                <a:lnTo>
                  <a:pt x="3603318" y="196969"/>
                </a:lnTo>
                <a:lnTo>
                  <a:pt x="3585855" y="155647"/>
                </a:lnTo>
                <a:lnTo>
                  <a:pt x="3562433" y="117910"/>
                </a:lnTo>
                <a:lnTo>
                  <a:pt x="3533648" y="84353"/>
                </a:lnTo>
                <a:lnTo>
                  <a:pt x="3500090" y="55567"/>
                </a:lnTo>
                <a:lnTo>
                  <a:pt x="3462354" y="32146"/>
                </a:lnTo>
                <a:lnTo>
                  <a:pt x="3421032" y="14682"/>
                </a:lnTo>
                <a:lnTo>
                  <a:pt x="3376717" y="3769"/>
                </a:lnTo>
                <a:lnTo>
                  <a:pt x="3330003" y="0"/>
                </a:lnTo>
                <a:lnTo>
                  <a:pt x="287997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88000" tIns="180000" rIns="288000" bIns="180000" rtlCol="0" anchor="ctr" anchorCtr="0"/>
          <a:lstStyle/>
          <a:p>
            <a:pPr marL="12700" marR="5080" indent="-635" algn="ctr">
              <a:lnSpc>
                <a:spcPct val="112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/>
              <a:t> 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 beobachtet,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deine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Arme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unten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hingen.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Nächstes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Mal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könntest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zum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 zeigen,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was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dir</a:t>
            </a:r>
            <a:r>
              <a:rPr lang="de-DE" sz="1600" spc="3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wichtig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ist.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object 19">
            <a:extLst>
              <a:ext uri="{FF2B5EF4-FFF2-40B4-BE49-F238E27FC236}">
                <a16:creationId xmlns:a16="http://schemas.microsoft.com/office/drawing/2014/main" id="{84F2B82C-F1B7-4C4E-0E6E-9ADCD878ECF1}"/>
              </a:ext>
            </a:extLst>
          </p:cNvPr>
          <p:cNvSpPr/>
          <p:nvPr/>
        </p:nvSpPr>
        <p:spPr>
          <a:xfrm>
            <a:off x="5361106" y="4286950"/>
            <a:ext cx="1817246" cy="1625138"/>
          </a:xfrm>
          <a:custGeom>
            <a:avLst/>
            <a:gdLst/>
            <a:ahLst/>
            <a:cxnLst/>
            <a:rect l="l" t="t" r="r" b="b"/>
            <a:pathLst>
              <a:path w="1645284" h="1624964">
                <a:moveTo>
                  <a:pt x="841602" y="12639"/>
                </a:moveTo>
                <a:lnTo>
                  <a:pt x="832662" y="3159"/>
                </a:lnTo>
                <a:lnTo>
                  <a:pt x="822494" y="0"/>
                </a:lnTo>
                <a:lnTo>
                  <a:pt x="812326" y="3159"/>
                </a:lnTo>
                <a:lnTo>
                  <a:pt x="803387" y="12639"/>
                </a:lnTo>
                <a:lnTo>
                  <a:pt x="605890" y="327993"/>
                </a:lnTo>
                <a:lnTo>
                  <a:pt x="595640" y="339561"/>
                </a:lnTo>
                <a:lnTo>
                  <a:pt x="581898" y="348418"/>
                </a:lnTo>
                <a:lnTo>
                  <a:pt x="566429" y="353707"/>
                </a:lnTo>
                <a:lnTo>
                  <a:pt x="551000" y="354574"/>
                </a:lnTo>
                <a:lnTo>
                  <a:pt x="184808" y="314264"/>
                </a:lnTo>
                <a:lnTo>
                  <a:pt x="171794" y="315410"/>
                </a:lnTo>
                <a:lnTo>
                  <a:pt x="162910" y="321460"/>
                </a:lnTo>
                <a:lnTo>
                  <a:pt x="158937" y="331447"/>
                </a:lnTo>
                <a:lnTo>
                  <a:pt x="160653" y="344401"/>
                </a:lnTo>
                <a:lnTo>
                  <a:pt x="281214" y="697423"/>
                </a:lnTo>
                <a:lnTo>
                  <a:pt x="283761" y="712700"/>
                </a:lnTo>
                <a:lnTo>
                  <a:pt x="282055" y="729035"/>
                </a:lnTo>
                <a:lnTo>
                  <a:pt x="276535" y="744506"/>
                </a:lnTo>
                <a:lnTo>
                  <a:pt x="267638" y="757189"/>
                </a:lnTo>
                <a:lnTo>
                  <a:pt x="7897" y="1022086"/>
                </a:lnTo>
                <a:lnTo>
                  <a:pt x="750" y="1033047"/>
                </a:lnTo>
                <a:lnTo>
                  <a:pt x="0" y="1043820"/>
                </a:lnTo>
                <a:lnTo>
                  <a:pt x="5367" y="1053192"/>
                </a:lnTo>
                <a:lnTo>
                  <a:pt x="16571" y="1059945"/>
                </a:lnTo>
                <a:lnTo>
                  <a:pt x="363866" y="1184443"/>
                </a:lnTo>
                <a:lnTo>
                  <a:pt x="377375" y="1191980"/>
                </a:lnTo>
                <a:lnTo>
                  <a:pt x="389027" y="1203504"/>
                </a:lnTo>
                <a:lnTo>
                  <a:pt x="397598" y="1217474"/>
                </a:lnTo>
                <a:lnTo>
                  <a:pt x="401864" y="1232347"/>
                </a:lnTo>
                <a:lnTo>
                  <a:pt x="444625" y="1603428"/>
                </a:lnTo>
                <a:lnTo>
                  <a:pt x="448621" y="1615839"/>
                </a:lnTo>
                <a:lnTo>
                  <a:pt x="456457" y="1623091"/>
                </a:lnTo>
                <a:lnTo>
                  <a:pt x="467019" y="1624653"/>
                </a:lnTo>
                <a:lnTo>
                  <a:pt x="479194" y="1619989"/>
                </a:lnTo>
                <a:lnTo>
                  <a:pt x="792046" y="1422771"/>
                </a:lnTo>
                <a:lnTo>
                  <a:pt x="806290" y="1416813"/>
                </a:lnTo>
                <a:lnTo>
                  <a:pt x="822494" y="1414827"/>
                </a:lnTo>
                <a:lnTo>
                  <a:pt x="838698" y="1416813"/>
                </a:lnTo>
                <a:lnTo>
                  <a:pt x="852943" y="1422771"/>
                </a:lnTo>
                <a:lnTo>
                  <a:pt x="1165794" y="1619989"/>
                </a:lnTo>
                <a:lnTo>
                  <a:pt x="1177970" y="1624653"/>
                </a:lnTo>
                <a:lnTo>
                  <a:pt x="1188532" y="1623091"/>
                </a:lnTo>
                <a:lnTo>
                  <a:pt x="1196368" y="1615839"/>
                </a:lnTo>
                <a:lnTo>
                  <a:pt x="1200364" y="1603428"/>
                </a:lnTo>
                <a:lnTo>
                  <a:pt x="1243112" y="1232347"/>
                </a:lnTo>
                <a:lnTo>
                  <a:pt x="1247385" y="1217474"/>
                </a:lnTo>
                <a:lnTo>
                  <a:pt x="1255960" y="1203504"/>
                </a:lnTo>
                <a:lnTo>
                  <a:pt x="1267613" y="1191980"/>
                </a:lnTo>
                <a:lnTo>
                  <a:pt x="1281123" y="1184443"/>
                </a:lnTo>
                <a:lnTo>
                  <a:pt x="1628405" y="1059945"/>
                </a:lnTo>
                <a:lnTo>
                  <a:pt x="1639617" y="1053192"/>
                </a:lnTo>
                <a:lnTo>
                  <a:pt x="1644988" y="1043820"/>
                </a:lnTo>
                <a:lnTo>
                  <a:pt x="1644239" y="1033047"/>
                </a:lnTo>
                <a:lnTo>
                  <a:pt x="1637091" y="1022086"/>
                </a:lnTo>
                <a:lnTo>
                  <a:pt x="1377351" y="757189"/>
                </a:lnTo>
                <a:lnTo>
                  <a:pt x="1368454" y="744506"/>
                </a:lnTo>
                <a:lnTo>
                  <a:pt x="1362933" y="729035"/>
                </a:lnTo>
                <a:lnTo>
                  <a:pt x="1361228" y="712700"/>
                </a:lnTo>
                <a:lnTo>
                  <a:pt x="1363775" y="697423"/>
                </a:lnTo>
                <a:lnTo>
                  <a:pt x="1484336" y="344401"/>
                </a:lnTo>
                <a:lnTo>
                  <a:pt x="1486052" y="331447"/>
                </a:lnTo>
                <a:lnTo>
                  <a:pt x="1482078" y="321460"/>
                </a:lnTo>
                <a:lnTo>
                  <a:pt x="1473195" y="315410"/>
                </a:lnTo>
                <a:lnTo>
                  <a:pt x="1460180" y="314264"/>
                </a:lnTo>
                <a:lnTo>
                  <a:pt x="1093989" y="354574"/>
                </a:lnTo>
                <a:lnTo>
                  <a:pt x="1078560" y="353707"/>
                </a:lnTo>
                <a:lnTo>
                  <a:pt x="1063091" y="348418"/>
                </a:lnTo>
                <a:lnTo>
                  <a:pt x="1049349" y="339561"/>
                </a:lnTo>
                <a:lnTo>
                  <a:pt x="1039099" y="327993"/>
                </a:lnTo>
                <a:lnTo>
                  <a:pt x="841602" y="12639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360000" tIns="360000" rIns="288000" bIns="288000" rtlCol="0" anchor="ctr" anchorCtr="0"/>
          <a:lstStyle/>
          <a:p>
            <a:pPr algn="ctr"/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fand alles gut!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96832FD9-863F-7DFA-6A44-56BEC425DC82}"/>
              </a:ext>
            </a:extLst>
          </p:cNvPr>
          <p:cNvSpPr/>
          <p:nvPr/>
        </p:nvSpPr>
        <p:spPr>
          <a:xfrm>
            <a:off x="2351618" y="5085437"/>
            <a:ext cx="3016270" cy="1754345"/>
          </a:xfrm>
          <a:custGeom>
            <a:avLst/>
            <a:gdLst/>
            <a:ahLst/>
            <a:cxnLst/>
            <a:rect l="l" t="t" r="r" b="b"/>
            <a:pathLst>
              <a:path w="2610485" h="1526539">
                <a:moveTo>
                  <a:pt x="1305001" y="1526514"/>
                </a:moveTo>
                <a:lnTo>
                  <a:pt x="1364737" y="1525729"/>
                </a:lnTo>
                <a:lnTo>
                  <a:pt x="1423783" y="1523395"/>
                </a:lnTo>
                <a:lnTo>
                  <a:pt x="1482083" y="1519547"/>
                </a:lnTo>
                <a:lnTo>
                  <a:pt x="1539578" y="1514217"/>
                </a:lnTo>
                <a:lnTo>
                  <a:pt x="1596211" y="1507440"/>
                </a:lnTo>
                <a:lnTo>
                  <a:pt x="1651924" y="1499250"/>
                </a:lnTo>
                <a:lnTo>
                  <a:pt x="1706659" y="1489680"/>
                </a:lnTo>
                <a:lnTo>
                  <a:pt x="1760360" y="1478763"/>
                </a:lnTo>
                <a:lnTo>
                  <a:pt x="1812968" y="1466534"/>
                </a:lnTo>
                <a:lnTo>
                  <a:pt x="1864427" y="1453026"/>
                </a:lnTo>
                <a:lnTo>
                  <a:pt x="1914677" y="1438273"/>
                </a:lnTo>
                <a:lnTo>
                  <a:pt x="1963662" y="1422308"/>
                </a:lnTo>
                <a:lnTo>
                  <a:pt x="2011325" y="1405165"/>
                </a:lnTo>
                <a:lnTo>
                  <a:pt x="2057606" y="1386878"/>
                </a:lnTo>
                <a:lnTo>
                  <a:pt x="2102450" y="1367481"/>
                </a:lnTo>
                <a:lnTo>
                  <a:pt x="2145799" y="1347007"/>
                </a:lnTo>
                <a:lnTo>
                  <a:pt x="2187594" y="1325489"/>
                </a:lnTo>
                <a:lnTo>
                  <a:pt x="2227778" y="1302962"/>
                </a:lnTo>
                <a:lnTo>
                  <a:pt x="2266294" y="1279460"/>
                </a:lnTo>
                <a:lnTo>
                  <a:pt x="2303084" y="1255015"/>
                </a:lnTo>
                <a:lnTo>
                  <a:pt x="2338090" y="1229662"/>
                </a:lnTo>
                <a:lnTo>
                  <a:pt x="2371255" y="1203434"/>
                </a:lnTo>
                <a:lnTo>
                  <a:pt x="2402522" y="1176365"/>
                </a:lnTo>
                <a:lnTo>
                  <a:pt x="2431832" y="1148489"/>
                </a:lnTo>
                <a:lnTo>
                  <a:pt x="2459129" y="1119839"/>
                </a:lnTo>
                <a:lnTo>
                  <a:pt x="2484353" y="1090449"/>
                </a:lnTo>
                <a:lnTo>
                  <a:pt x="2528358" y="1029583"/>
                </a:lnTo>
                <a:lnTo>
                  <a:pt x="2563386" y="966162"/>
                </a:lnTo>
                <a:lnTo>
                  <a:pt x="2588977" y="900454"/>
                </a:lnTo>
                <a:lnTo>
                  <a:pt x="2604669" y="832729"/>
                </a:lnTo>
                <a:lnTo>
                  <a:pt x="2610002" y="763257"/>
                </a:lnTo>
                <a:lnTo>
                  <a:pt x="2608659" y="728320"/>
                </a:lnTo>
                <a:lnTo>
                  <a:pt x="2598089" y="659689"/>
                </a:lnTo>
                <a:lnTo>
                  <a:pt x="2577390" y="592941"/>
                </a:lnTo>
                <a:lnTo>
                  <a:pt x="2547023" y="528343"/>
                </a:lnTo>
                <a:lnTo>
                  <a:pt x="2507449" y="466167"/>
                </a:lnTo>
                <a:lnTo>
                  <a:pt x="2459129" y="406681"/>
                </a:lnTo>
                <a:lnTo>
                  <a:pt x="2431832" y="378031"/>
                </a:lnTo>
                <a:lnTo>
                  <a:pt x="2402522" y="350154"/>
                </a:lnTo>
                <a:lnTo>
                  <a:pt x="2371255" y="323085"/>
                </a:lnTo>
                <a:lnTo>
                  <a:pt x="2338090" y="296857"/>
                </a:lnTo>
                <a:lnTo>
                  <a:pt x="2303084" y="271504"/>
                </a:lnTo>
                <a:lnTo>
                  <a:pt x="2266294" y="247059"/>
                </a:lnTo>
                <a:lnTo>
                  <a:pt x="2227778" y="223556"/>
                </a:lnTo>
                <a:lnTo>
                  <a:pt x="2187594" y="201029"/>
                </a:lnTo>
                <a:lnTo>
                  <a:pt x="2145799" y="179511"/>
                </a:lnTo>
                <a:lnTo>
                  <a:pt x="2102450" y="159037"/>
                </a:lnTo>
                <a:lnTo>
                  <a:pt x="2057606" y="139639"/>
                </a:lnTo>
                <a:lnTo>
                  <a:pt x="2011325" y="121352"/>
                </a:lnTo>
                <a:lnTo>
                  <a:pt x="1963662" y="104209"/>
                </a:lnTo>
                <a:lnTo>
                  <a:pt x="1914677" y="88243"/>
                </a:lnTo>
                <a:lnTo>
                  <a:pt x="1864427" y="73490"/>
                </a:lnTo>
                <a:lnTo>
                  <a:pt x="1812968" y="59981"/>
                </a:lnTo>
                <a:lnTo>
                  <a:pt x="1760360" y="47752"/>
                </a:lnTo>
                <a:lnTo>
                  <a:pt x="1706659" y="36835"/>
                </a:lnTo>
                <a:lnTo>
                  <a:pt x="1651924" y="27264"/>
                </a:lnTo>
                <a:lnTo>
                  <a:pt x="1596211" y="19074"/>
                </a:lnTo>
                <a:lnTo>
                  <a:pt x="1539578" y="12297"/>
                </a:lnTo>
                <a:lnTo>
                  <a:pt x="1482083" y="6967"/>
                </a:lnTo>
                <a:lnTo>
                  <a:pt x="1423783" y="3119"/>
                </a:lnTo>
                <a:lnTo>
                  <a:pt x="1364737" y="785"/>
                </a:lnTo>
                <a:lnTo>
                  <a:pt x="1305001" y="0"/>
                </a:lnTo>
                <a:lnTo>
                  <a:pt x="1245265" y="785"/>
                </a:lnTo>
                <a:lnTo>
                  <a:pt x="1186218" y="3119"/>
                </a:lnTo>
                <a:lnTo>
                  <a:pt x="1127919" y="6967"/>
                </a:lnTo>
                <a:lnTo>
                  <a:pt x="1070424" y="12297"/>
                </a:lnTo>
                <a:lnTo>
                  <a:pt x="1013791" y="19074"/>
                </a:lnTo>
                <a:lnTo>
                  <a:pt x="958078" y="27264"/>
                </a:lnTo>
                <a:lnTo>
                  <a:pt x="903342" y="36835"/>
                </a:lnTo>
                <a:lnTo>
                  <a:pt x="849641" y="47752"/>
                </a:lnTo>
                <a:lnTo>
                  <a:pt x="797033" y="59981"/>
                </a:lnTo>
                <a:lnTo>
                  <a:pt x="745575" y="73490"/>
                </a:lnTo>
                <a:lnTo>
                  <a:pt x="695324" y="88243"/>
                </a:lnTo>
                <a:lnTo>
                  <a:pt x="646339" y="104209"/>
                </a:lnTo>
                <a:lnTo>
                  <a:pt x="598677" y="121352"/>
                </a:lnTo>
                <a:lnTo>
                  <a:pt x="552395" y="139639"/>
                </a:lnTo>
                <a:lnTo>
                  <a:pt x="507551" y="159037"/>
                </a:lnTo>
                <a:lnTo>
                  <a:pt x="464203" y="179511"/>
                </a:lnTo>
                <a:lnTo>
                  <a:pt x="422408" y="201029"/>
                </a:lnTo>
                <a:lnTo>
                  <a:pt x="382223" y="223556"/>
                </a:lnTo>
                <a:lnTo>
                  <a:pt x="343708" y="247059"/>
                </a:lnTo>
                <a:lnTo>
                  <a:pt x="306918" y="271504"/>
                </a:lnTo>
                <a:lnTo>
                  <a:pt x="271911" y="296857"/>
                </a:lnTo>
                <a:lnTo>
                  <a:pt x="238746" y="323085"/>
                </a:lnTo>
                <a:lnTo>
                  <a:pt x="207479" y="350154"/>
                </a:lnTo>
                <a:lnTo>
                  <a:pt x="178169" y="378031"/>
                </a:lnTo>
                <a:lnTo>
                  <a:pt x="150873" y="406681"/>
                </a:lnTo>
                <a:lnTo>
                  <a:pt x="125648" y="436070"/>
                </a:lnTo>
                <a:lnTo>
                  <a:pt x="81643" y="496936"/>
                </a:lnTo>
                <a:lnTo>
                  <a:pt x="46615" y="560356"/>
                </a:lnTo>
                <a:lnTo>
                  <a:pt x="21025" y="626063"/>
                </a:lnTo>
                <a:lnTo>
                  <a:pt x="5333" y="693786"/>
                </a:lnTo>
                <a:lnTo>
                  <a:pt x="0" y="763257"/>
                </a:lnTo>
                <a:lnTo>
                  <a:pt x="1342" y="798195"/>
                </a:lnTo>
                <a:lnTo>
                  <a:pt x="11913" y="866827"/>
                </a:lnTo>
                <a:lnTo>
                  <a:pt x="32611" y="933577"/>
                </a:lnTo>
                <a:lnTo>
                  <a:pt x="62978" y="998175"/>
                </a:lnTo>
                <a:lnTo>
                  <a:pt x="102552" y="1060352"/>
                </a:lnTo>
                <a:lnTo>
                  <a:pt x="150873" y="1119839"/>
                </a:lnTo>
                <a:lnTo>
                  <a:pt x="178169" y="1148489"/>
                </a:lnTo>
                <a:lnTo>
                  <a:pt x="207479" y="1176365"/>
                </a:lnTo>
                <a:lnTo>
                  <a:pt x="238746" y="1203434"/>
                </a:lnTo>
                <a:lnTo>
                  <a:pt x="271911" y="1229662"/>
                </a:lnTo>
                <a:lnTo>
                  <a:pt x="306918" y="1255015"/>
                </a:lnTo>
                <a:lnTo>
                  <a:pt x="343708" y="1279460"/>
                </a:lnTo>
                <a:lnTo>
                  <a:pt x="382223" y="1302962"/>
                </a:lnTo>
                <a:lnTo>
                  <a:pt x="422408" y="1325489"/>
                </a:lnTo>
                <a:lnTo>
                  <a:pt x="464203" y="1347007"/>
                </a:lnTo>
                <a:lnTo>
                  <a:pt x="507551" y="1367481"/>
                </a:lnTo>
                <a:lnTo>
                  <a:pt x="552395" y="1386878"/>
                </a:lnTo>
                <a:lnTo>
                  <a:pt x="598677" y="1405165"/>
                </a:lnTo>
                <a:lnTo>
                  <a:pt x="646339" y="1422308"/>
                </a:lnTo>
                <a:lnTo>
                  <a:pt x="695324" y="1438273"/>
                </a:lnTo>
                <a:lnTo>
                  <a:pt x="745575" y="1453026"/>
                </a:lnTo>
                <a:lnTo>
                  <a:pt x="797033" y="1466534"/>
                </a:lnTo>
                <a:lnTo>
                  <a:pt x="849641" y="1478763"/>
                </a:lnTo>
                <a:lnTo>
                  <a:pt x="903342" y="1489680"/>
                </a:lnTo>
                <a:lnTo>
                  <a:pt x="958078" y="1499250"/>
                </a:lnTo>
                <a:lnTo>
                  <a:pt x="1013791" y="1507440"/>
                </a:lnTo>
                <a:lnTo>
                  <a:pt x="1070424" y="1514217"/>
                </a:lnTo>
                <a:lnTo>
                  <a:pt x="1127919" y="1519547"/>
                </a:lnTo>
                <a:lnTo>
                  <a:pt x="1186218" y="1523395"/>
                </a:lnTo>
                <a:lnTo>
                  <a:pt x="1245265" y="1525729"/>
                </a:lnTo>
                <a:lnTo>
                  <a:pt x="1305001" y="1526514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51999" tIns="0" rIns="251999" bIns="0" rtlCol="0" anchor="ctr" anchorCtr="0"/>
          <a:lstStyle/>
          <a:p>
            <a:pPr algn="ctr">
              <a:lnSpc>
                <a:spcPct val="112000"/>
              </a:lnSpc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hast wichtige Stellen mit deiner Stimme betont. Das hat mir gefallen! Weiter so!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object 13">
            <a:extLst>
              <a:ext uri="{FF2B5EF4-FFF2-40B4-BE49-F238E27FC236}">
                <a16:creationId xmlns:a16="http://schemas.microsoft.com/office/drawing/2014/main" id="{12D3A4A2-A6F9-4473-7DA7-543BEAA4842B}"/>
              </a:ext>
            </a:extLst>
          </p:cNvPr>
          <p:cNvSpPr/>
          <p:nvPr/>
        </p:nvSpPr>
        <p:spPr>
          <a:xfrm>
            <a:off x="354666" y="5635308"/>
            <a:ext cx="2181713" cy="1754345"/>
          </a:xfrm>
          <a:custGeom>
            <a:avLst/>
            <a:gdLst/>
            <a:ahLst/>
            <a:cxnLst/>
            <a:rect l="l" t="t" r="r" b="b"/>
            <a:pathLst>
              <a:path w="2050414" h="1640840">
                <a:moveTo>
                  <a:pt x="1044130" y="12630"/>
                </a:moveTo>
                <a:lnTo>
                  <a:pt x="1035181" y="3157"/>
                </a:lnTo>
                <a:lnTo>
                  <a:pt x="1025005" y="0"/>
                </a:lnTo>
                <a:lnTo>
                  <a:pt x="1014832" y="3157"/>
                </a:lnTo>
                <a:lnTo>
                  <a:pt x="1005890" y="12630"/>
                </a:lnTo>
                <a:lnTo>
                  <a:pt x="4610" y="1609883"/>
                </a:lnTo>
                <a:lnTo>
                  <a:pt x="0" y="1621760"/>
                </a:lnTo>
                <a:lnTo>
                  <a:pt x="1638" y="1631456"/>
                </a:lnTo>
                <a:lnTo>
                  <a:pt x="8982" y="1637992"/>
                </a:lnTo>
                <a:lnTo>
                  <a:pt x="21488" y="1640389"/>
                </a:lnTo>
                <a:lnTo>
                  <a:pt x="2028520" y="1640389"/>
                </a:lnTo>
                <a:lnTo>
                  <a:pt x="2041033" y="1637992"/>
                </a:lnTo>
                <a:lnTo>
                  <a:pt x="2048379" y="1631456"/>
                </a:lnTo>
                <a:lnTo>
                  <a:pt x="2050015" y="1621760"/>
                </a:lnTo>
                <a:lnTo>
                  <a:pt x="2045398" y="1609883"/>
                </a:lnTo>
                <a:lnTo>
                  <a:pt x="1044130" y="1263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468000" tIns="827999" rIns="468000" bIns="0" rtlCol="0" anchor="ctr" anchorCtr="0"/>
          <a:lstStyle/>
          <a:p>
            <a:pPr algn="ctr">
              <a:lnSpc>
                <a:spcPct val="112000"/>
              </a:lnSpc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 redest wie meine Tante!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F0A1B093-E1E1-BE4F-4089-A0C4B08570C4}"/>
              </a:ext>
            </a:extLst>
          </p:cNvPr>
          <p:cNvSpPr/>
          <p:nvPr/>
        </p:nvSpPr>
        <p:spPr>
          <a:xfrm>
            <a:off x="3094890" y="7116775"/>
            <a:ext cx="4100829" cy="1061557"/>
          </a:xfrm>
          <a:custGeom>
            <a:avLst/>
            <a:gdLst/>
            <a:ahLst/>
            <a:cxnLst/>
            <a:rect l="l" t="t" r="r" b="b"/>
            <a:pathLst>
              <a:path w="3544570" h="894715">
                <a:moveTo>
                  <a:pt x="36004" y="0"/>
                </a:moveTo>
                <a:lnTo>
                  <a:pt x="21988" y="2828"/>
                </a:lnTo>
                <a:lnTo>
                  <a:pt x="10544" y="10544"/>
                </a:lnTo>
                <a:lnTo>
                  <a:pt x="2828" y="21988"/>
                </a:lnTo>
                <a:lnTo>
                  <a:pt x="0" y="36004"/>
                </a:lnTo>
                <a:lnTo>
                  <a:pt x="0" y="858431"/>
                </a:lnTo>
                <a:lnTo>
                  <a:pt x="2828" y="872439"/>
                </a:lnTo>
                <a:lnTo>
                  <a:pt x="10544" y="883880"/>
                </a:lnTo>
                <a:lnTo>
                  <a:pt x="21988" y="891594"/>
                </a:lnTo>
                <a:lnTo>
                  <a:pt x="36004" y="894422"/>
                </a:lnTo>
                <a:lnTo>
                  <a:pt x="3508311" y="894422"/>
                </a:lnTo>
                <a:lnTo>
                  <a:pt x="3522327" y="891594"/>
                </a:lnTo>
                <a:lnTo>
                  <a:pt x="3533771" y="883880"/>
                </a:lnTo>
                <a:lnTo>
                  <a:pt x="3541487" y="872439"/>
                </a:lnTo>
                <a:lnTo>
                  <a:pt x="3544316" y="858431"/>
                </a:lnTo>
                <a:lnTo>
                  <a:pt x="3544316" y="36004"/>
                </a:lnTo>
                <a:lnTo>
                  <a:pt x="3541487" y="21988"/>
                </a:lnTo>
                <a:lnTo>
                  <a:pt x="3533771" y="10544"/>
                </a:lnTo>
                <a:lnTo>
                  <a:pt x="3522327" y="2828"/>
                </a:lnTo>
                <a:lnTo>
                  <a:pt x="3508311" y="0"/>
                </a:lnTo>
                <a:lnTo>
                  <a:pt x="36004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180000" tIns="180000" rIns="180000" bIns="180000" rtlCol="0" anchor="ctr" anchorCtr="0"/>
          <a:lstStyle/>
          <a:p>
            <a:pPr marL="12065" marR="5080" algn="ctr">
              <a:lnSpc>
                <a:spcPct val="112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beobachtet,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oft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angeschaut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hast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beim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Reden.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fand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schön!</a:t>
            </a:r>
            <a:r>
              <a:rPr lang="de-DE" sz="1600" spc="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Weiter</a:t>
            </a:r>
            <a:r>
              <a:rPr lang="de-DE" sz="1600" spc="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so!“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object 23">
            <a:extLst>
              <a:ext uri="{FF2B5EF4-FFF2-40B4-BE49-F238E27FC236}">
                <a16:creationId xmlns:a16="http://schemas.microsoft.com/office/drawing/2014/main" id="{315693FC-6567-4C24-08B1-B5BBD07D35CB}"/>
              </a:ext>
            </a:extLst>
          </p:cNvPr>
          <p:cNvSpPr/>
          <p:nvPr/>
        </p:nvSpPr>
        <p:spPr>
          <a:xfrm>
            <a:off x="354665" y="7637284"/>
            <a:ext cx="2181713" cy="2125386"/>
          </a:xfrm>
          <a:custGeom>
            <a:avLst/>
            <a:gdLst/>
            <a:ahLst/>
            <a:cxnLst/>
            <a:rect l="l" t="t" r="r" b="b"/>
            <a:pathLst>
              <a:path w="1990725" h="1990725">
                <a:moveTo>
                  <a:pt x="1980161" y="969902"/>
                </a:moveTo>
                <a:lnTo>
                  <a:pt x="1988069" y="981811"/>
                </a:lnTo>
                <a:lnTo>
                  <a:pt x="1990705" y="995359"/>
                </a:lnTo>
                <a:lnTo>
                  <a:pt x="1988069" y="1008907"/>
                </a:lnTo>
                <a:lnTo>
                  <a:pt x="1980161" y="1020816"/>
                </a:lnTo>
                <a:lnTo>
                  <a:pt x="1020803" y="1980161"/>
                </a:lnTo>
                <a:lnTo>
                  <a:pt x="1008896" y="1988069"/>
                </a:lnTo>
                <a:lnTo>
                  <a:pt x="995352" y="1990705"/>
                </a:lnTo>
                <a:lnTo>
                  <a:pt x="981809" y="1988069"/>
                </a:lnTo>
                <a:lnTo>
                  <a:pt x="969902" y="1980161"/>
                </a:lnTo>
                <a:lnTo>
                  <a:pt x="10544" y="1020816"/>
                </a:lnTo>
                <a:lnTo>
                  <a:pt x="2636" y="1008907"/>
                </a:lnTo>
                <a:lnTo>
                  <a:pt x="0" y="995359"/>
                </a:lnTo>
                <a:lnTo>
                  <a:pt x="2636" y="981811"/>
                </a:lnTo>
                <a:lnTo>
                  <a:pt x="10544" y="969902"/>
                </a:lnTo>
                <a:lnTo>
                  <a:pt x="969902" y="10544"/>
                </a:lnTo>
                <a:lnTo>
                  <a:pt x="981809" y="2636"/>
                </a:lnTo>
                <a:lnTo>
                  <a:pt x="995352" y="0"/>
                </a:lnTo>
                <a:lnTo>
                  <a:pt x="1008896" y="2636"/>
                </a:lnTo>
                <a:lnTo>
                  <a:pt x="1020803" y="10544"/>
                </a:lnTo>
                <a:lnTo>
                  <a:pt x="1980161" y="969902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251999" tIns="0" rIns="251999" bIns="0" rtlCol="0" anchor="ctr" anchorCtr="0"/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Deine Körperhaltung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komisch.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object 22">
            <a:extLst>
              <a:ext uri="{FF2B5EF4-FFF2-40B4-BE49-F238E27FC236}">
                <a16:creationId xmlns:a16="http://schemas.microsoft.com/office/drawing/2014/main" id="{6247904C-393D-9A08-BFD4-465B37186252}"/>
              </a:ext>
            </a:extLst>
          </p:cNvPr>
          <p:cNvSpPr/>
          <p:nvPr/>
        </p:nvSpPr>
        <p:spPr>
          <a:xfrm>
            <a:off x="2406432" y="8309645"/>
            <a:ext cx="4798578" cy="2125386"/>
          </a:xfrm>
          <a:custGeom>
            <a:avLst/>
            <a:gdLst/>
            <a:ahLst/>
            <a:cxnLst/>
            <a:rect l="l" t="t" r="r" b="b"/>
            <a:pathLst>
              <a:path w="4100829" h="1942465">
                <a:moveTo>
                  <a:pt x="3711409" y="543217"/>
                </a:moveTo>
                <a:lnTo>
                  <a:pt x="3668298" y="545451"/>
                </a:lnTo>
                <a:lnTo>
                  <a:pt x="3628936" y="551243"/>
                </a:lnTo>
                <a:lnTo>
                  <a:pt x="3595916" y="559226"/>
                </a:lnTo>
                <a:lnTo>
                  <a:pt x="3571836" y="568032"/>
                </a:lnTo>
                <a:lnTo>
                  <a:pt x="3561217" y="569892"/>
                </a:lnTo>
                <a:lnTo>
                  <a:pt x="3550861" y="566275"/>
                </a:lnTo>
                <a:lnTo>
                  <a:pt x="3541931" y="557908"/>
                </a:lnTo>
                <a:lnTo>
                  <a:pt x="3535591" y="545515"/>
                </a:lnTo>
                <a:lnTo>
                  <a:pt x="3518612" y="509146"/>
                </a:lnTo>
                <a:lnTo>
                  <a:pt x="3492435" y="474177"/>
                </a:lnTo>
                <a:lnTo>
                  <a:pt x="3458178" y="442136"/>
                </a:lnTo>
                <a:lnTo>
                  <a:pt x="3416959" y="414555"/>
                </a:lnTo>
                <a:lnTo>
                  <a:pt x="3369898" y="392960"/>
                </a:lnTo>
                <a:lnTo>
                  <a:pt x="3318111" y="378882"/>
                </a:lnTo>
                <a:lnTo>
                  <a:pt x="3262718" y="373849"/>
                </a:lnTo>
                <a:lnTo>
                  <a:pt x="3231387" y="375398"/>
                </a:lnTo>
                <a:lnTo>
                  <a:pt x="3202744" y="379412"/>
                </a:lnTo>
                <a:lnTo>
                  <a:pt x="3178667" y="384940"/>
                </a:lnTo>
                <a:lnTo>
                  <a:pt x="3161030" y="391032"/>
                </a:lnTo>
                <a:lnTo>
                  <a:pt x="3150882" y="395490"/>
                </a:lnTo>
                <a:lnTo>
                  <a:pt x="3142589" y="399084"/>
                </a:lnTo>
                <a:lnTo>
                  <a:pt x="3142361" y="399021"/>
                </a:lnTo>
                <a:lnTo>
                  <a:pt x="3142081" y="398919"/>
                </a:lnTo>
                <a:lnTo>
                  <a:pt x="3121939" y="368795"/>
                </a:lnTo>
                <a:lnTo>
                  <a:pt x="3096045" y="332255"/>
                </a:lnTo>
                <a:lnTo>
                  <a:pt x="3067499" y="296917"/>
                </a:lnTo>
                <a:lnTo>
                  <a:pt x="3036420" y="262913"/>
                </a:lnTo>
                <a:lnTo>
                  <a:pt x="3002925" y="230374"/>
                </a:lnTo>
                <a:lnTo>
                  <a:pt x="2967132" y="199428"/>
                </a:lnTo>
                <a:lnTo>
                  <a:pt x="2929158" y="170208"/>
                </a:lnTo>
                <a:lnTo>
                  <a:pt x="2889120" y="142844"/>
                </a:lnTo>
                <a:lnTo>
                  <a:pt x="2847136" y="117467"/>
                </a:lnTo>
                <a:lnTo>
                  <a:pt x="2803324" y="94206"/>
                </a:lnTo>
                <a:lnTo>
                  <a:pt x="2757800" y="73193"/>
                </a:lnTo>
                <a:lnTo>
                  <a:pt x="2710684" y="54558"/>
                </a:lnTo>
                <a:lnTo>
                  <a:pt x="2662091" y="38431"/>
                </a:lnTo>
                <a:lnTo>
                  <a:pt x="2612139" y="24944"/>
                </a:lnTo>
                <a:lnTo>
                  <a:pt x="2560947" y="14227"/>
                </a:lnTo>
                <a:lnTo>
                  <a:pt x="2508631" y="6410"/>
                </a:lnTo>
                <a:lnTo>
                  <a:pt x="2455310" y="1624"/>
                </a:lnTo>
                <a:lnTo>
                  <a:pt x="2401100" y="0"/>
                </a:lnTo>
                <a:lnTo>
                  <a:pt x="2346111" y="1667"/>
                </a:lnTo>
                <a:lnTo>
                  <a:pt x="2292112" y="6550"/>
                </a:lnTo>
                <a:lnTo>
                  <a:pt x="2239294" y="14466"/>
                </a:lnTo>
                <a:lnTo>
                  <a:pt x="2187847" y="25235"/>
                </a:lnTo>
                <a:lnTo>
                  <a:pt x="2137964" y="38676"/>
                </a:lnTo>
                <a:lnTo>
                  <a:pt x="2089834" y="54608"/>
                </a:lnTo>
                <a:lnTo>
                  <a:pt x="2043649" y="72850"/>
                </a:lnTo>
                <a:lnTo>
                  <a:pt x="1999600" y="93221"/>
                </a:lnTo>
                <a:lnTo>
                  <a:pt x="1957878" y="115541"/>
                </a:lnTo>
                <a:lnTo>
                  <a:pt x="1918675" y="139627"/>
                </a:lnTo>
                <a:lnTo>
                  <a:pt x="1882180" y="165301"/>
                </a:lnTo>
                <a:lnTo>
                  <a:pt x="1848586" y="192379"/>
                </a:lnTo>
                <a:lnTo>
                  <a:pt x="1835973" y="199551"/>
                </a:lnTo>
                <a:lnTo>
                  <a:pt x="1821822" y="201615"/>
                </a:lnTo>
                <a:lnTo>
                  <a:pt x="1807836" y="198626"/>
                </a:lnTo>
                <a:lnTo>
                  <a:pt x="1795716" y="190639"/>
                </a:lnTo>
                <a:lnTo>
                  <a:pt x="1766451" y="169317"/>
                </a:lnTo>
                <a:lnTo>
                  <a:pt x="1723605" y="149686"/>
                </a:lnTo>
                <a:lnTo>
                  <a:pt x="1670740" y="135302"/>
                </a:lnTo>
                <a:lnTo>
                  <a:pt x="1611414" y="129717"/>
                </a:lnTo>
                <a:lnTo>
                  <a:pt x="1554570" y="134945"/>
                </a:lnTo>
                <a:lnTo>
                  <a:pt x="1502435" y="149018"/>
                </a:lnTo>
                <a:lnTo>
                  <a:pt x="1457040" y="169524"/>
                </a:lnTo>
                <a:lnTo>
                  <a:pt x="1420414" y="194049"/>
                </a:lnTo>
                <a:lnTo>
                  <a:pt x="1394587" y="220179"/>
                </a:lnTo>
                <a:lnTo>
                  <a:pt x="1383875" y="229659"/>
                </a:lnTo>
                <a:lnTo>
                  <a:pt x="1370807" y="234154"/>
                </a:lnTo>
                <a:lnTo>
                  <a:pt x="1357009" y="233436"/>
                </a:lnTo>
                <a:lnTo>
                  <a:pt x="1344104" y="227279"/>
                </a:lnTo>
                <a:lnTo>
                  <a:pt x="1310631" y="205123"/>
                </a:lnTo>
                <a:lnTo>
                  <a:pt x="1271419" y="184672"/>
                </a:lnTo>
                <a:lnTo>
                  <a:pt x="1227212" y="166545"/>
                </a:lnTo>
                <a:lnTo>
                  <a:pt x="1178757" y="151365"/>
                </a:lnTo>
                <a:lnTo>
                  <a:pt x="1126798" y="139753"/>
                </a:lnTo>
                <a:lnTo>
                  <a:pt x="1072081" y="132330"/>
                </a:lnTo>
                <a:lnTo>
                  <a:pt x="1015352" y="129717"/>
                </a:lnTo>
                <a:lnTo>
                  <a:pt x="963839" y="131904"/>
                </a:lnTo>
                <a:lnTo>
                  <a:pt x="913571" y="138305"/>
                </a:lnTo>
                <a:lnTo>
                  <a:pt x="864747" y="148680"/>
                </a:lnTo>
                <a:lnTo>
                  <a:pt x="817567" y="162787"/>
                </a:lnTo>
                <a:lnTo>
                  <a:pt x="772232" y="180386"/>
                </a:lnTo>
                <a:lnTo>
                  <a:pt x="728942" y="201236"/>
                </a:lnTo>
                <a:lnTo>
                  <a:pt x="687899" y="225097"/>
                </a:lnTo>
                <a:lnTo>
                  <a:pt x="649301" y="251729"/>
                </a:lnTo>
                <a:lnTo>
                  <a:pt x="613350" y="280890"/>
                </a:lnTo>
                <a:lnTo>
                  <a:pt x="580245" y="312340"/>
                </a:lnTo>
                <a:lnTo>
                  <a:pt x="550188" y="345838"/>
                </a:lnTo>
                <a:lnTo>
                  <a:pt x="523378" y="381144"/>
                </a:lnTo>
                <a:lnTo>
                  <a:pt x="500016" y="418017"/>
                </a:lnTo>
                <a:lnTo>
                  <a:pt x="480303" y="456217"/>
                </a:lnTo>
                <a:lnTo>
                  <a:pt x="464439" y="495503"/>
                </a:lnTo>
                <a:lnTo>
                  <a:pt x="459019" y="508600"/>
                </a:lnTo>
                <a:lnTo>
                  <a:pt x="453047" y="519045"/>
                </a:lnTo>
                <a:lnTo>
                  <a:pt x="447236" y="525799"/>
                </a:lnTo>
                <a:lnTo>
                  <a:pt x="442302" y="527824"/>
                </a:lnTo>
                <a:lnTo>
                  <a:pt x="432725" y="526564"/>
                </a:lnTo>
                <a:lnTo>
                  <a:pt x="420071" y="525438"/>
                </a:lnTo>
                <a:lnTo>
                  <a:pt x="405312" y="524629"/>
                </a:lnTo>
                <a:lnTo>
                  <a:pt x="389420" y="524319"/>
                </a:lnTo>
                <a:lnTo>
                  <a:pt x="340571" y="527355"/>
                </a:lnTo>
                <a:lnTo>
                  <a:pt x="293533" y="536218"/>
                </a:lnTo>
                <a:lnTo>
                  <a:pt x="248671" y="550544"/>
                </a:lnTo>
                <a:lnTo>
                  <a:pt x="206350" y="569968"/>
                </a:lnTo>
                <a:lnTo>
                  <a:pt x="166934" y="594123"/>
                </a:lnTo>
                <a:lnTo>
                  <a:pt x="130789" y="622647"/>
                </a:lnTo>
                <a:lnTo>
                  <a:pt x="98279" y="655172"/>
                </a:lnTo>
                <a:lnTo>
                  <a:pt x="69770" y="691334"/>
                </a:lnTo>
                <a:lnTo>
                  <a:pt x="45625" y="730767"/>
                </a:lnTo>
                <a:lnTo>
                  <a:pt x="26211" y="773108"/>
                </a:lnTo>
                <a:lnTo>
                  <a:pt x="11893" y="817990"/>
                </a:lnTo>
                <a:lnTo>
                  <a:pt x="3034" y="865048"/>
                </a:lnTo>
                <a:lnTo>
                  <a:pt x="0" y="913917"/>
                </a:lnTo>
                <a:lnTo>
                  <a:pt x="3356" y="965488"/>
                </a:lnTo>
                <a:lnTo>
                  <a:pt x="13032" y="1014981"/>
                </a:lnTo>
                <a:lnTo>
                  <a:pt x="28436" y="1061941"/>
                </a:lnTo>
                <a:lnTo>
                  <a:pt x="48979" y="1105909"/>
                </a:lnTo>
                <a:lnTo>
                  <a:pt x="74070" y="1146429"/>
                </a:lnTo>
                <a:lnTo>
                  <a:pt x="103118" y="1183043"/>
                </a:lnTo>
                <a:lnTo>
                  <a:pt x="135533" y="1215295"/>
                </a:lnTo>
                <a:lnTo>
                  <a:pt x="170725" y="1242726"/>
                </a:lnTo>
                <a:lnTo>
                  <a:pt x="208104" y="1264879"/>
                </a:lnTo>
                <a:lnTo>
                  <a:pt x="247078" y="1281299"/>
                </a:lnTo>
                <a:lnTo>
                  <a:pt x="287058" y="1291526"/>
                </a:lnTo>
                <a:lnTo>
                  <a:pt x="300568" y="1295128"/>
                </a:lnTo>
                <a:lnTo>
                  <a:pt x="311042" y="1300372"/>
                </a:lnTo>
                <a:lnTo>
                  <a:pt x="317458" y="1306567"/>
                </a:lnTo>
                <a:lnTo>
                  <a:pt x="318795" y="1313027"/>
                </a:lnTo>
                <a:lnTo>
                  <a:pt x="315996" y="1327416"/>
                </a:lnTo>
                <a:lnTo>
                  <a:pt x="313491" y="1346588"/>
                </a:lnTo>
                <a:lnTo>
                  <a:pt x="311689" y="1369068"/>
                </a:lnTo>
                <a:lnTo>
                  <a:pt x="310997" y="1393380"/>
                </a:lnTo>
                <a:lnTo>
                  <a:pt x="313706" y="1440359"/>
                </a:lnTo>
                <a:lnTo>
                  <a:pt x="321631" y="1485745"/>
                </a:lnTo>
                <a:lnTo>
                  <a:pt x="334470" y="1529237"/>
                </a:lnTo>
                <a:lnTo>
                  <a:pt x="351921" y="1570533"/>
                </a:lnTo>
                <a:lnTo>
                  <a:pt x="373682" y="1609330"/>
                </a:lnTo>
                <a:lnTo>
                  <a:pt x="399450" y="1645326"/>
                </a:lnTo>
                <a:lnTo>
                  <a:pt x="428925" y="1678219"/>
                </a:lnTo>
                <a:lnTo>
                  <a:pt x="461802" y="1707706"/>
                </a:lnTo>
                <a:lnTo>
                  <a:pt x="497782" y="1733487"/>
                </a:lnTo>
                <a:lnTo>
                  <a:pt x="536560" y="1755257"/>
                </a:lnTo>
                <a:lnTo>
                  <a:pt x="577836" y="1772716"/>
                </a:lnTo>
                <a:lnTo>
                  <a:pt x="621307" y="1785560"/>
                </a:lnTo>
                <a:lnTo>
                  <a:pt x="666670" y="1793489"/>
                </a:lnTo>
                <a:lnTo>
                  <a:pt x="713625" y="1796199"/>
                </a:lnTo>
                <a:lnTo>
                  <a:pt x="766591" y="1792815"/>
                </a:lnTo>
                <a:lnTo>
                  <a:pt x="817066" y="1783283"/>
                </a:lnTo>
                <a:lnTo>
                  <a:pt x="864215" y="1768530"/>
                </a:lnTo>
                <a:lnTo>
                  <a:pt x="907204" y="1749482"/>
                </a:lnTo>
                <a:lnTo>
                  <a:pt x="945196" y="1727066"/>
                </a:lnTo>
                <a:lnTo>
                  <a:pt x="977358" y="1702210"/>
                </a:lnTo>
                <a:lnTo>
                  <a:pt x="1002855" y="1675841"/>
                </a:lnTo>
                <a:lnTo>
                  <a:pt x="1013151" y="1667421"/>
                </a:lnTo>
                <a:lnTo>
                  <a:pt x="1024301" y="1665201"/>
                </a:lnTo>
                <a:lnTo>
                  <a:pt x="1034986" y="1669083"/>
                </a:lnTo>
                <a:lnTo>
                  <a:pt x="1043889" y="1678965"/>
                </a:lnTo>
                <a:lnTo>
                  <a:pt x="1067391" y="1714590"/>
                </a:lnTo>
                <a:lnTo>
                  <a:pt x="1095034" y="1748782"/>
                </a:lnTo>
                <a:lnTo>
                  <a:pt x="1126544" y="1781224"/>
                </a:lnTo>
                <a:lnTo>
                  <a:pt x="1161652" y="1811598"/>
                </a:lnTo>
                <a:lnTo>
                  <a:pt x="1200084" y="1839586"/>
                </a:lnTo>
                <a:lnTo>
                  <a:pt x="1241571" y="1864872"/>
                </a:lnTo>
                <a:lnTo>
                  <a:pt x="1285839" y="1887139"/>
                </a:lnTo>
                <a:lnTo>
                  <a:pt x="1332619" y="1906068"/>
                </a:lnTo>
                <a:lnTo>
                  <a:pt x="1381638" y="1921343"/>
                </a:lnTo>
                <a:lnTo>
                  <a:pt x="1432625" y="1932647"/>
                </a:lnTo>
                <a:lnTo>
                  <a:pt x="1485309" y="1939662"/>
                </a:lnTo>
                <a:lnTo>
                  <a:pt x="1539417" y="1942071"/>
                </a:lnTo>
                <a:lnTo>
                  <a:pt x="1597320" y="1939325"/>
                </a:lnTo>
                <a:lnTo>
                  <a:pt x="1653447" y="1931406"/>
                </a:lnTo>
                <a:lnTo>
                  <a:pt x="1707342" y="1918792"/>
                </a:lnTo>
                <a:lnTo>
                  <a:pt x="1758552" y="1901961"/>
                </a:lnTo>
                <a:lnTo>
                  <a:pt x="1806623" y="1881391"/>
                </a:lnTo>
                <a:lnTo>
                  <a:pt x="1851100" y="1857560"/>
                </a:lnTo>
                <a:lnTo>
                  <a:pt x="1891529" y="1830946"/>
                </a:lnTo>
                <a:lnTo>
                  <a:pt x="1927457" y="1802027"/>
                </a:lnTo>
                <a:lnTo>
                  <a:pt x="1958428" y="1771281"/>
                </a:lnTo>
                <a:lnTo>
                  <a:pt x="1967963" y="1760864"/>
                </a:lnTo>
                <a:lnTo>
                  <a:pt x="1976059" y="1752360"/>
                </a:lnTo>
                <a:lnTo>
                  <a:pt x="1981874" y="1746630"/>
                </a:lnTo>
                <a:lnTo>
                  <a:pt x="1984565" y="1744535"/>
                </a:lnTo>
                <a:lnTo>
                  <a:pt x="1986622" y="1744548"/>
                </a:lnTo>
                <a:lnTo>
                  <a:pt x="1990725" y="1744573"/>
                </a:lnTo>
                <a:lnTo>
                  <a:pt x="1992782" y="1744573"/>
                </a:lnTo>
                <a:lnTo>
                  <a:pt x="1995739" y="1746415"/>
                </a:lnTo>
                <a:lnTo>
                  <a:pt x="2002266" y="1751423"/>
                </a:lnTo>
                <a:lnTo>
                  <a:pt x="2011416" y="1758848"/>
                </a:lnTo>
                <a:lnTo>
                  <a:pt x="2022246" y="1767941"/>
                </a:lnTo>
                <a:lnTo>
                  <a:pt x="2055847" y="1794467"/>
                </a:lnTo>
                <a:lnTo>
                  <a:pt x="2092687" y="1819519"/>
                </a:lnTo>
                <a:lnTo>
                  <a:pt x="2132527" y="1842876"/>
                </a:lnTo>
                <a:lnTo>
                  <a:pt x="2175131" y="1864314"/>
                </a:lnTo>
                <a:lnTo>
                  <a:pt x="2220261" y="1883613"/>
                </a:lnTo>
                <a:lnTo>
                  <a:pt x="2267680" y="1900552"/>
                </a:lnTo>
                <a:lnTo>
                  <a:pt x="2317152" y="1914907"/>
                </a:lnTo>
                <a:lnTo>
                  <a:pt x="2368438" y="1926459"/>
                </a:lnTo>
                <a:lnTo>
                  <a:pt x="2421303" y="1934984"/>
                </a:lnTo>
                <a:lnTo>
                  <a:pt x="2475508" y="1940262"/>
                </a:lnTo>
                <a:lnTo>
                  <a:pt x="2530817" y="1942071"/>
                </a:lnTo>
                <a:lnTo>
                  <a:pt x="2583734" y="1940411"/>
                </a:lnTo>
                <a:lnTo>
                  <a:pt x="2635721" y="1935533"/>
                </a:lnTo>
                <a:lnTo>
                  <a:pt x="2686640" y="1927587"/>
                </a:lnTo>
                <a:lnTo>
                  <a:pt x="2736352" y="1916727"/>
                </a:lnTo>
                <a:lnTo>
                  <a:pt x="2784718" y="1903102"/>
                </a:lnTo>
                <a:lnTo>
                  <a:pt x="2831599" y="1886865"/>
                </a:lnTo>
                <a:lnTo>
                  <a:pt x="2876857" y="1868167"/>
                </a:lnTo>
                <a:lnTo>
                  <a:pt x="2920352" y="1847160"/>
                </a:lnTo>
                <a:lnTo>
                  <a:pt x="2961945" y="1823995"/>
                </a:lnTo>
                <a:lnTo>
                  <a:pt x="3001498" y="1798824"/>
                </a:lnTo>
                <a:lnTo>
                  <a:pt x="3038872" y="1771799"/>
                </a:lnTo>
                <a:lnTo>
                  <a:pt x="3073928" y="1743070"/>
                </a:lnTo>
                <a:lnTo>
                  <a:pt x="3106527" y="1712789"/>
                </a:lnTo>
                <a:lnTo>
                  <a:pt x="3136530" y="1681109"/>
                </a:lnTo>
                <a:lnTo>
                  <a:pt x="3163798" y="1648180"/>
                </a:lnTo>
                <a:lnTo>
                  <a:pt x="3174277" y="1638434"/>
                </a:lnTo>
                <a:lnTo>
                  <a:pt x="3186490" y="1633061"/>
                </a:lnTo>
                <a:lnTo>
                  <a:pt x="3198945" y="1632421"/>
                </a:lnTo>
                <a:lnTo>
                  <a:pt x="3210153" y="1636877"/>
                </a:lnTo>
                <a:lnTo>
                  <a:pt x="3234512" y="1650013"/>
                </a:lnTo>
                <a:lnTo>
                  <a:pt x="3269154" y="1662133"/>
                </a:lnTo>
                <a:lnTo>
                  <a:pt x="3311259" y="1671026"/>
                </a:lnTo>
                <a:lnTo>
                  <a:pt x="3358007" y="1674482"/>
                </a:lnTo>
                <a:lnTo>
                  <a:pt x="3406537" y="1670564"/>
                </a:lnTo>
                <a:lnTo>
                  <a:pt x="3452574" y="1659222"/>
                </a:lnTo>
                <a:lnTo>
                  <a:pt x="3495502" y="1641072"/>
                </a:lnTo>
                <a:lnTo>
                  <a:pt x="3534704" y="1616730"/>
                </a:lnTo>
                <a:lnTo>
                  <a:pt x="3569565" y="1586812"/>
                </a:lnTo>
                <a:lnTo>
                  <a:pt x="3599468" y="1551935"/>
                </a:lnTo>
                <a:lnTo>
                  <a:pt x="3623799" y="1512714"/>
                </a:lnTo>
                <a:lnTo>
                  <a:pt x="3641941" y="1469767"/>
                </a:lnTo>
                <a:lnTo>
                  <a:pt x="3653277" y="1423708"/>
                </a:lnTo>
                <a:lnTo>
                  <a:pt x="3657193" y="1375155"/>
                </a:lnTo>
                <a:lnTo>
                  <a:pt x="3656866" y="1361381"/>
                </a:lnTo>
                <a:lnTo>
                  <a:pt x="3656023" y="1348614"/>
                </a:lnTo>
                <a:lnTo>
                  <a:pt x="3654873" y="1337688"/>
                </a:lnTo>
                <a:lnTo>
                  <a:pt x="3653624" y="1329435"/>
                </a:lnTo>
                <a:lnTo>
                  <a:pt x="3652723" y="1324533"/>
                </a:lnTo>
                <a:lnTo>
                  <a:pt x="3652202" y="1320406"/>
                </a:lnTo>
                <a:lnTo>
                  <a:pt x="3652443" y="1320190"/>
                </a:lnTo>
                <a:lnTo>
                  <a:pt x="3652901" y="1319796"/>
                </a:lnTo>
                <a:lnTo>
                  <a:pt x="3653866" y="1319047"/>
                </a:lnTo>
                <a:lnTo>
                  <a:pt x="3654310" y="1318653"/>
                </a:lnTo>
                <a:lnTo>
                  <a:pt x="3654564" y="1318450"/>
                </a:lnTo>
                <a:lnTo>
                  <a:pt x="3658908" y="1318869"/>
                </a:lnTo>
                <a:lnTo>
                  <a:pt x="3664013" y="1319618"/>
                </a:lnTo>
                <a:lnTo>
                  <a:pt x="3672612" y="1320625"/>
                </a:lnTo>
                <a:lnTo>
                  <a:pt x="3683958" y="1321527"/>
                </a:lnTo>
                <a:lnTo>
                  <a:pt x="3697181" y="1322176"/>
                </a:lnTo>
                <a:lnTo>
                  <a:pt x="3711409" y="1322425"/>
                </a:lnTo>
                <a:lnTo>
                  <a:pt x="3760258" y="1319389"/>
                </a:lnTo>
                <a:lnTo>
                  <a:pt x="3807296" y="1310526"/>
                </a:lnTo>
                <a:lnTo>
                  <a:pt x="3852158" y="1296200"/>
                </a:lnTo>
                <a:lnTo>
                  <a:pt x="3894479" y="1276776"/>
                </a:lnTo>
                <a:lnTo>
                  <a:pt x="3933895" y="1252620"/>
                </a:lnTo>
                <a:lnTo>
                  <a:pt x="3970040" y="1224096"/>
                </a:lnTo>
                <a:lnTo>
                  <a:pt x="4002550" y="1191570"/>
                </a:lnTo>
                <a:lnTo>
                  <a:pt x="4031059" y="1155407"/>
                </a:lnTo>
                <a:lnTo>
                  <a:pt x="4055204" y="1115972"/>
                </a:lnTo>
                <a:lnTo>
                  <a:pt x="4074618" y="1073631"/>
                </a:lnTo>
                <a:lnTo>
                  <a:pt x="4088936" y="1028747"/>
                </a:lnTo>
                <a:lnTo>
                  <a:pt x="4097795" y="981686"/>
                </a:lnTo>
                <a:lnTo>
                  <a:pt x="4100830" y="932814"/>
                </a:lnTo>
                <a:lnTo>
                  <a:pt x="4097795" y="883945"/>
                </a:lnTo>
                <a:lnTo>
                  <a:pt x="4088936" y="836887"/>
                </a:lnTo>
                <a:lnTo>
                  <a:pt x="4074618" y="792005"/>
                </a:lnTo>
                <a:lnTo>
                  <a:pt x="4055204" y="749665"/>
                </a:lnTo>
                <a:lnTo>
                  <a:pt x="4031059" y="710231"/>
                </a:lnTo>
                <a:lnTo>
                  <a:pt x="4002550" y="674069"/>
                </a:lnTo>
                <a:lnTo>
                  <a:pt x="3970040" y="641544"/>
                </a:lnTo>
                <a:lnTo>
                  <a:pt x="3933895" y="613021"/>
                </a:lnTo>
                <a:lnTo>
                  <a:pt x="3894479" y="588865"/>
                </a:lnTo>
                <a:lnTo>
                  <a:pt x="3852158" y="569442"/>
                </a:lnTo>
                <a:lnTo>
                  <a:pt x="3807296" y="555116"/>
                </a:lnTo>
                <a:lnTo>
                  <a:pt x="3760258" y="546252"/>
                </a:lnTo>
                <a:lnTo>
                  <a:pt x="3711409" y="543217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180000" tIns="108000" rIns="180000" bIns="180000" rtlCol="0" anchor="ctr" anchorCtr="0"/>
          <a:lstStyle/>
          <a:p>
            <a:pPr marL="582930" marR="715010" indent="-36830" algn="ctr">
              <a:lnSpc>
                <a:spcPct val="112000"/>
              </a:lnSpc>
              <a:spcBef>
                <a:spcPts val="100"/>
              </a:spcBef>
            </a:pP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„</a:t>
            </a:r>
            <a:r>
              <a:rPr lang="de-DE" sz="1600" spc="7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habe</a:t>
            </a:r>
            <a:r>
              <a:rPr lang="de-DE" sz="1600" spc="1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beobachtet,</a:t>
            </a:r>
            <a:r>
              <a:rPr lang="de-DE" sz="1600" spc="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dass</a:t>
            </a:r>
            <a:r>
              <a:rPr lang="de-DE" sz="1600" spc="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du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von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Pinnwand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1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verdeckt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24180" marR="5080" indent="-411480" algn="ctr">
              <a:lnSpc>
                <a:spcPct val="112000"/>
              </a:lnSpc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warst.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6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hat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auf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mich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unsicher</a:t>
            </a:r>
            <a:r>
              <a:rPr lang="de-DE" sz="1600" spc="4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gewirkt.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Ich 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hätte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gut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gefunden,</a:t>
            </a:r>
            <a:r>
              <a:rPr lang="de-DE" sz="1600" spc="-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wenn </a:t>
            </a:r>
            <a:r>
              <a:rPr lang="de-DE" sz="1600" spc="-2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671195" algn="ctr">
              <a:lnSpc>
                <a:spcPct val="112000"/>
              </a:lnSpc>
            </a:pP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dich</a:t>
            </a:r>
            <a:r>
              <a:rPr lang="de-DE" sz="1600" spc="-5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-2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besser</a:t>
            </a:r>
            <a:r>
              <a:rPr lang="de-DE" sz="1600" spc="-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gesehen</a:t>
            </a:r>
            <a:r>
              <a:rPr lang="de-DE" sz="1600" spc="-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600" spc="45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hätte.</a:t>
            </a:r>
            <a:r>
              <a:rPr lang="de-DE" sz="1600" b="0" i="0" kern="1200" dirty="0">
                <a:solidFill>
                  <a:srgbClr val="000000"/>
                </a:solidFill>
                <a:effectLst/>
                <a:latin typeface="Helvetica" pitchFamily="2" charset="0"/>
                <a:ea typeface="+mn-ea"/>
                <a:cs typeface="+mn-cs"/>
              </a:rPr>
              <a:t>“</a:t>
            </a:r>
            <a:r>
              <a:rPr lang="de-DE" sz="1600" dirty="0"/>
              <a:t> </a:t>
            </a:r>
            <a:endParaRPr lang="de-DE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6" name="Grafik 25" descr="Schließen Silhouette">
            <a:extLst>
              <a:ext uri="{FF2B5EF4-FFF2-40B4-BE49-F238E27FC236}">
                <a16:creationId xmlns:a16="http://schemas.microsoft.com/office/drawing/2014/main" id="{AA848214-F807-B287-6674-0C321D9EF3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1858" y="5503593"/>
            <a:ext cx="2392286" cy="2392286"/>
          </a:xfrm>
          <a:prstGeom prst="rect">
            <a:avLst/>
          </a:prstGeom>
        </p:spPr>
      </p:pic>
      <p:pic>
        <p:nvPicPr>
          <p:cNvPr id="27" name="Grafik 26" descr="Schließen Silhouette">
            <a:extLst>
              <a:ext uri="{FF2B5EF4-FFF2-40B4-BE49-F238E27FC236}">
                <a16:creationId xmlns:a16="http://schemas.microsoft.com/office/drawing/2014/main" id="{A4A11BD2-2A81-DDC9-D54D-C58D8812D9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073586" y="3944334"/>
            <a:ext cx="2392286" cy="2392286"/>
          </a:xfrm>
          <a:prstGeom prst="rect">
            <a:avLst/>
          </a:prstGeom>
        </p:spPr>
      </p:pic>
      <p:pic>
        <p:nvPicPr>
          <p:cNvPr id="28" name="Grafik 27" descr="Schließen Silhouette">
            <a:extLst>
              <a:ext uri="{FF2B5EF4-FFF2-40B4-BE49-F238E27FC236}">
                <a16:creationId xmlns:a16="http://schemas.microsoft.com/office/drawing/2014/main" id="{6466CBB2-718B-5694-2146-2E114C7045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01858" y="7547223"/>
            <a:ext cx="2392286" cy="239228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JP Kids">
      <a:dk1>
        <a:srgbClr val="000000"/>
      </a:dk1>
      <a:lt1>
        <a:srgbClr val="FFFFFF"/>
      </a:lt1>
      <a:dk2>
        <a:srgbClr val="416169"/>
      </a:dk2>
      <a:lt2>
        <a:srgbClr val="EF7D00"/>
      </a:lt2>
      <a:accent1>
        <a:srgbClr val="0CAF8F"/>
      </a:accent1>
      <a:accent2>
        <a:srgbClr val="694C89"/>
      </a:accent2>
      <a:accent3>
        <a:srgbClr val="70A822"/>
      </a:accent3>
      <a:accent4>
        <a:srgbClr val="245399"/>
      </a:accent4>
      <a:accent5>
        <a:srgbClr val="B3115B"/>
      </a:accent5>
      <a:accent6>
        <a:srgbClr val="13A8D6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2">
              <a:lumMod val="40000"/>
              <a:lumOff val="60000"/>
            </a:schemeClr>
          </a:solidFill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Übung 15_Finde hilfreiche Rückmeldungen_Bearbeitbar" id="{9EB83F7A-96BC-984B-B512-F93659A28A51}" vid="{241F6597-BD70-E748-AC71-29CA7755BB5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2806471-2cc8-4125-b85b-4fac380c6b8c">
      <Terms xmlns="http://schemas.microsoft.com/office/infopath/2007/PartnerControls"/>
    </lcf76f155ced4ddcb4097134ff3c332f>
    <TaxCatchAll xmlns="be442d10-d911-4372-a859-a1514b63a75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6B3805B85A60C489183F7B1A68EACE1" ma:contentTypeVersion="13" ma:contentTypeDescription="Create a new document." ma:contentTypeScope="" ma:versionID="2c63752b4fb8481c82d1bfe954d986c6">
  <xsd:schema xmlns:xsd="http://www.w3.org/2001/XMLSchema" xmlns:xs="http://www.w3.org/2001/XMLSchema" xmlns:p="http://schemas.microsoft.com/office/2006/metadata/properties" xmlns:ns2="52806471-2cc8-4125-b85b-4fac380c6b8c" xmlns:ns3="be442d10-d911-4372-a859-a1514b63a75b" targetNamespace="http://schemas.microsoft.com/office/2006/metadata/properties" ma:root="true" ma:fieldsID="58c9e8fbd28b77eaf434f41e49e7173a" ns2:_="" ns3:_="">
    <xsd:import namespace="52806471-2cc8-4125-b85b-4fac380c6b8c"/>
    <xsd:import namespace="be442d10-d911-4372-a859-a1514b63a7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806471-2cc8-4125-b85b-4fac380c6b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7274645-6c63-4aa2-82a7-6c546a9714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442d10-d911-4372-a859-a1514b63a75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7744ce-4575-4212-a4ef-f6e6bfd1f8f9}" ma:internalName="TaxCatchAll" ma:showField="CatchAllData" ma:web="be442d10-d911-4372-a859-a1514b63a7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F945B88-FCAA-4D4C-9EA8-03F824D25F91}">
  <ds:schemaRefs>
    <ds:schemaRef ds:uri="http://schemas.microsoft.com/office/2006/metadata/properties"/>
    <ds:schemaRef ds:uri="http://schemas.microsoft.com/office/infopath/2007/PartnerControls"/>
    <ds:schemaRef ds:uri="52806471-2cc8-4125-b85b-4fac380c6b8c"/>
    <ds:schemaRef ds:uri="be442d10-d911-4372-a859-a1514b63a75b"/>
  </ds:schemaRefs>
</ds:datastoreItem>
</file>

<file path=customXml/itemProps2.xml><?xml version="1.0" encoding="utf-8"?>
<ds:datastoreItem xmlns:ds="http://schemas.openxmlformats.org/officeDocument/2006/customXml" ds:itemID="{9239B9F3-CBDE-49D7-9E94-AFDA9A089C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E3723B-24EE-4841-801A-F9F9E85B67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806471-2cc8-4125-b85b-4fac380c6b8c"/>
    <ds:schemaRef ds:uri="be442d10-d911-4372-a859-a1514b63a7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</Template>
  <TotalTime>0</TotalTime>
  <Words>164</Words>
  <Application>Microsoft Macintosh PowerPoint</Application>
  <PresentationFormat>Benutzerdefiniert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Arial</vt:lpstr>
      <vt:lpstr>Helvetica</vt:lpstr>
      <vt:lpstr>Verdana</vt:lpstr>
      <vt:lpstr>Office</vt:lpstr>
      <vt:lpstr>Finde hilfreiche Rückmeldungen!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Simon, Alena</dc:creator>
  <cp:keywords/>
  <dc:description>generated using python-pptx</dc:description>
  <cp:lastModifiedBy>Simon, Alena</cp:lastModifiedBy>
  <cp:revision>2</cp:revision>
  <dcterms:created xsi:type="dcterms:W3CDTF">2026-02-20T10:36:09Z</dcterms:created>
  <dcterms:modified xsi:type="dcterms:W3CDTF">2026-02-20T16:23:28Z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0x01010086B3805B85A60C489183F7B1A68EACE1</vt:lpwstr>
  </property>
</Properties>
</file>