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3E0"/>
    <a:srgbClr val="0588E6"/>
    <a:srgbClr val="B3105B"/>
    <a:srgbClr val="EF7C00"/>
    <a:srgbClr val="23539A"/>
    <a:srgbClr val="EDEFF8"/>
    <a:srgbClr val="FE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5"/>
    <p:restoredTop sz="97741"/>
  </p:normalViewPr>
  <p:slideViewPr>
    <p:cSldViewPr snapToGrid="0" snapToObjects="1">
      <p:cViewPr>
        <p:scale>
          <a:sx n="27" d="100"/>
          <a:sy n="27" d="100"/>
        </p:scale>
        <p:origin x="4072" y="152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B75AD-F999-3481-06FE-C212EBD8D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81D7E59-77C8-913B-A765-B62DD52AD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C8DF94B-F379-DE3A-E497-48E211229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8B60BD-73BE-04C0-0E7F-5C2275021A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47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588"/>
          <a:stretch>
            <a:fillRect/>
          </a:stretch>
        </p:blipFill>
        <p:spPr>
          <a:xfrm>
            <a:off x="1509040" y="360000"/>
            <a:ext cx="563696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EB42AC-A33B-679B-3558-8B7B197BBF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59999"/>
            <a:ext cx="1142052" cy="7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0E6E7-6A36-BC89-D39D-9E7205AAA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976A4EA-DE47-DE9F-727F-95561E3B6E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10" r="37636" b="80908"/>
          <a:stretch>
            <a:fillRect/>
          </a:stretch>
        </p:blipFill>
        <p:spPr>
          <a:xfrm>
            <a:off x="531760" y="2276176"/>
            <a:ext cx="912029" cy="34493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F134E1D-ADA9-A121-5C60-84C0CD81CD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514" y="2621107"/>
            <a:ext cx="6386643" cy="4773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Wahrnehmung: Was ist bei der Gestaltung wichtig?</a:t>
            </a:r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E81061D3-3258-FD71-8DAA-BDF93689812C}"/>
              </a:ext>
            </a:extLst>
          </p:cNvPr>
          <p:cNvSpPr/>
          <p:nvPr/>
        </p:nvSpPr>
        <p:spPr>
          <a:xfrm>
            <a:off x="468220" y="2232850"/>
            <a:ext cx="6609389" cy="8090663"/>
          </a:xfrm>
          <a:prstGeom prst="roundRect">
            <a:avLst>
              <a:gd name="adj" fmla="val 4687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6DEDA1B-EF60-6589-F00A-3437557ABA3E}"/>
              </a:ext>
            </a:extLst>
          </p:cNvPr>
          <p:cNvGrpSpPr/>
          <p:nvPr/>
        </p:nvGrpSpPr>
        <p:grpSpPr>
          <a:xfrm>
            <a:off x="586514" y="3231034"/>
            <a:ext cx="6244591" cy="944570"/>
            <a:chOff x="1079999" y="6749167"/>
            <a:chExt cx="5760085" cy="990600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951E7CB5-0CAE-6A89-6B92-01269A4CC351}"/>
                </a:ext>
              </a:extLst>
            </p:cNvPr>
            <p:cNvSpPr/>
            <p:nvPr/>
          </p:nvSpPr>
          <p:spPr>
            <a:xfrm>
              <a:off x="1079999" y="67491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71FDCF3-DDF1-DBCC-0CB7-2B20139AA5DE}"/>
                </a:ext>
              </a:extLst>
            </p:cNvPr>
            <p:cNvSpPr/>
            <p:nvPr/>
          </p:nvSpPr>
          <p:spPr>
            <a:xfrm>
              <a:off x="1079999" y="72444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C9276F56-6BFF-760C-1AE5-2706A2442ECD}"/>
                </a:ext>
              </a:extLst>
            </p:cNvPr>
            <p:cNvSpPr/>
            <p:nvPr/>
          </p:nvSpPr>
          <p:spPr>
            <a:xfrm>
              <a:off x="1079999" y="77397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6B1C1B1F-D79E-738D-9955-7D8C1DDC93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65" t="20448" r="37408" b="59159"/>
          <a:stretch>
            <a:fillRect/>
          </a:stretch>
        </p:blipFill>
        <p:spPr>
          <a:xfrm>
            <a:off x="586514" y="4265400"/>
            <a:ext cx="886899" cy="368434"/>
          </a:xfrm>
          <a:prstGeom prst="rect">
            <a:avLst/>
          </a:prstGeom>
        </p:spPr>
      </p:pic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D11CE80B-8DB6-22AA-45F4-B113BB600A91}"/>
              </a:ext>
            </a:extLst>
          </p:cNvPr>
          <p:cNvSpPr txBox="1">
            <a:spLocks/>
          </p:cNvSpPr>
          <p:nvPr/>
        </p:nvSpPr>
        <p:spPr>
          <a:xfrm>
            <a:off x="586514" y="4636827"/>
            <a:ext cx="6386643" cy="477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Entscheiden: Was braucht es, um gut zusammenzuarbeiten?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2E1FAFF8-DBA3-9915-6B15-DB0F08E726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22" t="40558" r="36724" b="42233"/>
          <a:stretch>
            <a:fillRect/>
          </a:stretch>
        </p:blipFill>
        <p:spPr>
          <a:xfrm>
            <a:off x="586514" y="6303086"/>
            <a:ext cx="912029" cy="310898"/>
          </a:xfrm>
          <a:prstGeom prst="rect">
            <a:avLst/>
          </a:prstGeom>
        </p:spPr>
      </p:pic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D454C9BC-63E3-7AE3-D008-7E90549518AE}"/>
              </a:ext>
            </a:extLst>
          </p:cNvPr>
          <p:cNvSpPr txBox="1">
            <a:spLocks/>
          </p:cNvSpPr>
          <p:nvPr/>
        </p:nvSpPr>
        <p:spPr>
          <a:xfrm>
            <a:off x="586514" y="6613985"/>
            <a:ext cx="6386643" cy="477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Reduzieren: Welche Kriterien </a:t>
            </a:r>
            <a:r>
              <a:rPr lang="de-DE"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 für ein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gutes Poster wichtig?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9074011B-D9C6-BCE4-6B63-710AF1B9E8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22" t="58787" r="36724" b="22121"/>
          <a:stretch>
            <a:fillRect/>
          </a:stretch>
        </p:blipFill>
        <p:spPr>
          <a:xfrm>
            <a:off x="586514" y="8246212"/>
            <a:ext cx="912029" cy="344930"/>
          </a:xfrm>
          <a:prstGeom prst="rect">
            <a:avLst/>
          </a:prstGeom>
        </p:spPr>
      </p:pic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9E5FFD0B-4965-DBCB-94DD-C6247CC84A92}"/>
              </a:ext>
            </a:extLst>
          </p:cNvPr>
          <p:cNvSpPr txBox="1">
            <a:spLocks/>
          </p:cNvSpPr>
          <p:nvPr/>
        </p:nvSpPr>
        <p:spPr>
          <a:xfrm>
            <a:off x="586514" y="8591143"/>
            <a:ext cx="6386643" cy="477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Strukturieren: Wie kann ein Poster übersichtlich gestaltet werden?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E155A2F-6283-CAF9-2C0E-41C91B36969B}"/>
              </a:ext>
            </a:extLst>
          </p:cNvPr>
          <p:cNvGrpSpPr/>
          <p:nvPr/>
        </p:nvGrpSpPr>
        <p:grpSpPr>
          <a:xfrm>
            <a:off x="586514" y="5265728"/>
            <a:ext cx="6244591" cy="944570"/>
            <a:chOff x="1079999" y="6749167"/>
            <a:chExt cx="5760085" cy="990600"/>
          </a:xfrm>
        </p:grpSpPr>
        <p:sp>
          <p:nvSpPr>
            <p:cNvPr id="42" name="object 3">
              <a:extLst>
                <a:ext uri="{FF2B5EF4-FFF2-40B4-BE49-F238E27FC236}">
                  <a16:creationId xmlns:a16="http://schemas.microsoft.com/office/drawing/2014/main" id="{FEDEFFE7-952F-0827-4C8C-216E3E7352B2}"/>
                </a:ext>
              </a:extLst>
            </p:cNvPr>
            <p:cNvSpPr/>
            <p:nvPr/>
          </p:nvSpPr>
          <p:spPr>
            <a:xfrm>
              <a:off x="1079999" y="67491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3" name="object 4">
              <a:extLst>
                <a:ext uri="{FF2B5EF4-FFF2-40B4-BE49-F238E27FC236}">
                  <a16:creationId xmlns:a16="http://schemas.microsoft.com/office/drawing/2014/main" id="{1D0CA1C9-E799-BF70-E90F-BBE9001A43D2}"/>
                </a:ext>
              </a:extLst>
            </p:cNvPr>
            <p:cNvSpPr/>
            <p:nvPr/>
          </p:nvSpPr>
          <p:spPr>
            <a:xfrm>
              <a:off x="1079999" y="72444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1B1ED253-8195-6205-DB9C-72D22A5E2D73}"/>
                </a:ext>
              </a:extLst>
            </p:cNvPr>
            <p:cNvSpPr/>
            <p:nvPr/>
          </p:nvSpPr>
          <p:spPr>
            <a:xfrm>
              <a:off x="1079999" y="77397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C36CB26F-BAA6-8C08-7D3E-835B87CE8BA8}"/>
              </a:ext>
            </a:extLst>
          </p:cNvPr>
          <p:cNvGrpSpPr/>
          <p:nvPr/>
        </p:nvGrpSpPr>
        <p:grpSpPr>
          <a:xfrm>
            <a:off x="586514" y="7184129"/>
            <a:ext cx="6244591" cy="944570"/>
            <a:chOff x="1079999" y="6749167"/>
            <a:chExt cx="5760085" cy="990600"/>
          </a:xfrm>
        </p:grpSpPr>
        <p:sp>
          <p:nvSpPr>
            <p:cNvPr id="46" name="object 3">
              <a:extLst>
                <a:ext uri="{FF2B5EF4-FFF2-40B4-BE49-F238E27FC236}">
                  <a16:creationId xmlns:a16="http://schemas.microsoft.com/office/drawing/2014/main" id="{22D9EB1D-AB15-9F91-BE63-FAAA30F52C32}"/>
                </a:ext>
              </a:extLst>
            </p:cNvPr>
            <p:cNvSpPr/>
            <p:nvPr/>
          </p:nvSpPr>
          <p:spPr>
            <a:xfrm>
              <a:off x="1079999" y="67491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7" name="object 4">
              <a:extLst>
                <a:ext uri="{FF2B5EF4-FFF2-40B4-BE49-F238E27FC236}">
                  <a16:creationId xmlns:a16="http://schemas.microsoft.com/office/drawing/2014/main" id="{3C158434-1C17-80DC-3452-1F8C2CE1785C}"/>
                </a:ext>
              </a:extLst>
            </p:cNvPr>
            <p:cNvSpPr/>
            <p:nvPr/>
          </p:nvSpPr>
          <p:spPr>
            <a:xfrm>
              <a:off x="1079999" y="72444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8" name="object 5">
              <a:extLst>
                <a:ext uri="{FF2B5EF4-FFF2-40B4-BE49-F238E27FC236}">
                  <a16:creationId xmlns:a16="http://schemas.microsoft.com/office/drawing/2014/main" id="{17A94302-7D35-08E4-D1AE-A348FFA2AD12}"/>
                </a:ext>
              </a:extLst>
            </p:cNvPr>
            <p:cNvSpPr/>
            <p:nvPr/>
          </p:nvSpPr>
          <p:spPr>
            <a:xfrm>
              <a:off x="1079999" y="77397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89F96107-0573-F68A-3423-8CA4821F873F}"/>
              </a:ext>
            </a:extLst>
          </p:cNvPr>
          <p:cNvGrpSpPr/>
          <p:nvPr/>
        </p:nvGrpSpPr>
        <p:grpSpPr>
          <a:xfrm>
            <a:off x="586514" y="9200170"/>
            <a:ext cx="6244591" cy="944570"/>
            <a:chOff x="1079999" y="6749167"/>
            <a:chExt cx="5760085" cy="990600"/>
          </a:xfrm>
        </p:grpSpPr>
        <p:sp>
          <p:nvSpPr>
            <p:cNvPr id="50" name="object 3">
              <a:extLst>
                <a:ext uri="{FF2B5EF4-FFF2-40B4-BE49-F238E27FC236}">
                  <a16:creationId xmlns:a16="http://schemas.microsoft.com/office/drawing/2014/main" id="{728260E2-F841-3763-E1D5-9D530CD407B4}"/>
                </a:ext>
              </a:extLst>
            </p:cNvPr>
            <p:cNvSpPr/>
            <p:nvPr/>
          </p:nvSpPr>
          <p:spPr>
            <a:xfrm>
              <a:off x="1079999" y="67491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1" name="object 4">
              <a:extLst>
                <a:ext uri="{FF2B5EF4-FFF2-40B4-BE49-F238E27FC236}">
                  <a16:creationId xmlns:a16="http://schemas.microsoft.com/office/drawing/2014/main" id="{414DA6FE-A0B1-EC8D-9E1F-B24AE3103547}"/>
                </a:ext>
              </a:extLst>
            </p:cNvPr>
            <p:cNvSpPr/>
            <p:nvPr/>
          </p:nvSpPr>
          <p:spPr>
            <a:xfrm>
              <a:off x="1079999" y="72444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2" name="object 5">
              <a:extLst>
                <a:ext uri="{FF2B5EF4-FFF2-40B4-BE49-F238E27FC236}">
                  <a16:creationId xmlns:a16="http://schemas.microsoft.com/office/drawing/2014/main" id="{89D8646C-58A8-B503-316F-F11690D29B4F}"/>
                </a:ext>
              </a:extLst>
            </p:cNvPr>
            <p:cNvSpPr/>
            <p:nvPr/>
          </p:nvSpPr>
          <p:spPr>
            <a:xfrm>
              <a:off x="1079999" y="77397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sp>
        <p:nvSpPr>
          <p:cNvPr id="11" name="Titel 5">
            <a:extLst>
              <a:ext uri="{FF2B5EF4-FFF2-40B4-BE49-F238E27FC236}">
                <a16:creationId xmlns:a16="http://schemas.microsoft.com/office/drawing/2014/main" id="{150CF70C-4CC1-34FF-8BD9-D23AB3308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61" y="1186441"/>
            <a:ext cx="6545848" cy="426741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Reflexionskarte</a:t>
            </a:r>
            <a:b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912A3BB-AD36-CE43-A363-03554F701C7B}"/>
              </a:ext>
            </a:extLst>
          </p:cNvPr>
          <p:cNvSpPr txBox="1"/>
          <p:nvPr/>
        </p:nvSpPr>
        <p:spPr>
          <a:xfrm>
            <a:off x="468218" y="1572365"/>
            <a:ext cx="660939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nehme ich für mein Poster mit?</a:t>
            </a:r>
            <a:endParaRPr lang="de-DE" sz="1900" dirty="0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7131CDA7-75D7-B173-5584-700D5F7DD4B5}"/>
              </a:ext>
            </a:extLst>
          </p:cNvPr>
          <p:cNvSpPr/>
          <p:nvPr/>
        </p:nvSpPr>
        <p:spPr>
          <a:xfrm>
            <a:off x="468220" y="1143332"/>
            <a:ext cx="6609390" cy="910746"/>
          </a:xfrm>
          <a:prstGeom prst="roundRect">
            <a:avLst>
              <a:gd name="adj" fmla="val 41903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270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̈bung 19_Gemeinsam präsentieren_bearbeitbar" id="{1207DCD0-2930-3349-A935-ED105A36BE8E}" vid="{715B9DED-86DD-9241-94C8-870E26AFFBC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3805B85A60C489183F7B1A68EACE1" ma:contentTypeVersion="14" ma:contentTypeDescription="Create a new document." ma:contentTypeScope="" ma:versionID="6a49a3821a3e7560a1f81a49ae55c971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162f4da4dbf9af986578bd3e409b9724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945B88-FCAA-4D4C-9EA8-03F824D25F91}">
  <ds:schemaRefs>
    <ds:schemaRef ds:uri="http://schemas.microsoft.com/office/2006/metadata/properties"/>
    <ds:schemaRef ds:uri="http://schemas.microsoft.com/office/infopath/2007/PartnerControls"/>
    <ds:schemaRef ds:uri="52806471-2cc8-4125-b85b-4fac380c6b8c"/>
    <ds:schemaRef ds:uri="be442d10-d911-4372-a859-a1514b63a75b"/>
  </ds:schemaRefs>
</ds:datastoreItem>
</file>

<file path=customXml/itemProps2.xml><?xml version="1.0" encoding="utf-8"?>
<ds:datastoreItem xmlns:ds="http://schemas.openxmlformats.org/officeDocument/2006/customXml" ds:itemID="{7AD22CA6-A2A0-4D25-B752-25758BD47389}"/>
</file>

<file path=customXml/itemProps3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52</Words>
  <Application>Microsoft Macintosh PowerPoint</Application>
  <PresentationFormat>Benutzerdefiniert</PresentationFormat>
  <Paragraphs>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</vt:lpstr>
      <vt:lpstr>Reflexionskarte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Simon, Alena</cp:lastModifiedBy>
  <cp:revision>9</cp:revision>
  <dcterms:created xsi:type="dcterms:W3CDTF">2026-02-20T10:47:40Z</dcterms:created>
  <dcterms:modified xsi:type="dcterms:W3CDTF">2026-06-17T09:37:43Z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</Properties>
</file>