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7"/>
  </p:notesMasterIdLst>
  <p:sldIdLst>
    <p:sldId id="256" r:id="rId5"/>
    <p:sldId id="258" r:id="rId6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B8B1A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77755"/>
  </p:normalViewPr>
  <p:slideViewPr>
    <p:cSldViewPr snapToGrid="0">
      <p:cViewPr varScale="1">
        <p:scale>
          <a:sx n="93" d="100"/>
          <a:sy n="93" d="100"/>
        </p:scale>
        <p:origin x="488" y="2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customXml" Target="../customXml/item3.xml"/><Relationship Id="rId7" Type="http://schemas.openxmlformats.org/officeDocument/2006/relationships/notesMaster" Target="notesMasters/notesMaster1.xml"/><Relationship Id="rId12" Type="http://schemas.microsoft.com/office/2016/11/relationships/changesInfo" Target="changesInfos/changesInfo1.xml"/><Relationship Id="rId2" Type="http://schemas.openxmlformats.org/officeDocument/2006/relationships/customXml" Target="../customXml/item2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tableStyles" Target="tableStyles.xml"/><Relationship Id="rId5" Type="http://schemas.openxmlformats.org/officeDocument/2006/relationships/slide" Target="slides/slide1.xml"/><Relationship Id="rId10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rautter, Jutta" userId="366a3878-dfee-4f72-a8f5-55212954f4c6" providerId="ADAL" clId="{21828ED2-FB46-57C9-BD96-36FB7D7CDC8B}"/>
    <pc:docChg chg="modSld">
      <pc:chgData name="Krautter, Jutta" userId="366a3878-dfee-4f72-a8f5-55212954f4c6" providerId="ADAL" clId="{21828ED2-FB46-57C9-BD96-36FB7D7CDC8B}" dt="2026-02-09T15:04:55.314" v="0" actId="20577"/>
      <pc:docMkLst>
        <pc:docMk/>
      </pc:docMkLst>
      <pc:sldChg chg="modSp mod">
        <pc:chgData name="Krautter, Jutta" userId="366a3878-dfee-4f72-a8f5-55212954f4c6" providerId="ADAL" clId="{21828ED2-FB46-57C9-BD96-36FB7D7CDC8B}" dt="2026-02-09T15:04:55.314" v="0" actId="20577"/>
        <pc:sldMkLst>
          <pc:docMk/>
          <pc:sldMk cId="4059971265" sldId="258"/>
        </pc:sldMkLst>
        <pc:spChg chg="mod">
          <ac:chgData name="Krautter, Jutta" userId="366a3878-dfee-4f72-a8f5-55212954f4c6" providerId="ADAL" clId="{21828ED2-FB46-57C9-BD96-36FB7D7CDC8B}" dt="2026-02-09T15:04:55.314" v="0" actId="20577"/>
          <ac:spMkLst>
            <pc:docMk/>
            <pc:sldMk cId="4059971265" sldId="258"/>
            <ac:spMk id="5" creationId="{0D49B18B-95CB-40B8-2BA5-C2E1C5FB4677}"/>
          </ac:spMkLst>
        </pc:sp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47E800A-F055-984A-AA4B-838CCAB642A0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3C15214-D696-9949-943A-2BD1D5D042E0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602943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DE" dirty="0"/>
              <a:t>Erstellt durch Sora mit dem Prompt: Create a </a:t>
            </a:r>
            <a:r>
              <a:rPr lang="de-DE" dirty="0" err="1"/>
              <a:t>screenshot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PowerPoint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titled</a:t>
            </a:r>
            <a:r>
              <a:rPr lang="de-DE" dirty="0"/>
              <a:t> "Erneuerbare Energien". The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appear</a:t>
            </a:r>
            <a:r>
              <a:rPr lang="de-DE" dirty="0"/>
              <a:t> </a:t>
            </a:r>
            <a:r>
              <a:rPr lang="de-DE" dirty="0" err="1"/>
              <a:t>poorly</a:t>
            </a:r>
            <a:r>
              <a:rPr lang="de-DE" dirty="0"/>
              <a:t> </a:t>
            </a:r>
            <a:r>
              <a:rPr lang="de-DE" dirty="0" err="1"/>
              <a:t>researched</a:t>
            </a:r>
            <a:r>
              <a:rPr lang="de-DE" dirty="0"/>
              <a:t> and </a:t>
            </a:r>
            <a:r>
              <a:rPr lang="de-DE" dirty="0" err="1"/>
              <a:t>visually</a:t>
            </a:r>
            <a:r>
              <a:rPr lang="de-DE" dirty="0"/>
              <a:t> </a:t>
            </a:r>
            <a:r>
              <a:rPr lang="de-DE" dirty="0" err="1"/>
              <a:t>unprofessional</a:t>
            </a:r>
            <a:r>
              <a:rPr lang="de-DE" dirty="0"/>
              <a:t>. Include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following</a:t>
            </a:r>
            <a:r>
              <a:rPr lang="de-DE" dirty="0"/>
              <a:t> </a:t>
            </a:r>
            <a:r>
              <a:rPr lang="de-DE" dirty="0" err="1"/>
              <a:t>elements</a:t>
            </a:r>
            <a:r>
              <a:rPr lang="de-DE" dirty="0"/>
              <a:t>:</a:t>
            </a:r>
          </a:p>
          <a:p>
            <a:endParaRPr lang="de-DE" dirty="0"/>
          </a:p>
          <a:p>
            <a:r>
              <a:rPr lang="de-DE" dirty="0"/>
              <a:t>– A </a:t>
            </a:r>
            <a:r>
              <a:rPr lang="de-DE" dirty="0" err="1"/>
              <a:t>sensational</a:t>
            </a:r>
            <a:r>
              <a:rPr lang="de-DE" dirty="0"/>
              <a:t> </a:t>
            </a:r>
            <a:r>
              <a:rPr lang="de-DE" dirty="0" err="1"/>
              <a:t>subtitle</a:t>
            </a:r>
            <a:r>
              <a:rPr lang="de-DE" dirty="0"/>
              <a:t> like "Die Wahrheit über Windkraft!!!"</a:t>
            </a:r>
          </a:p>
          <a:p>
            <a:r>
              <a:rPr lang="de-DE" dirty="0"/>
              <a:t>– A </a:t>
            </a:r>
            <a:r>
              <a:rPr lang="de-DE" dirty="0" err="1"/>
              <a:t>blurry</a:t>
            </a:r>
            <a:r>
              <a:rPr lang="de-DE" dirty="0"/>
              <a:t> </a:t>
            </a:r>
            <a:r>
              <a:rPr lang="de-DE" dirty="0" err="1"/>
              <a:t>image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a wind </a:t>
            </a:r>
            <a:r>
              <a:rPr lang="de-DE" dirty="0" err="1"/>
              <a:t>turbine</a:t>
            </a:r>
            <a:r>
              <a:rPr lang="de-DE" dirty="0"/>
              <a:t> (</a:t>
            </a:r>
            <a:r>
              <a:rPr lang="de-DE" dirty="0" err="1"/>
              <a:t>stretched</a:t>
            </a:r>
            <a:r>
              <a:rPr lang="de-DE" dirty="0"/>
              <a:t> </a:t>
            </a:r>
            <a:r>
              <a:rPr lang="de-DE" dirty="0" err="1"/>
              <a:t>or</a:t>
            </a:r>
            <a:r>
              <a:rPr lang="de-DE" dirty="0"/>
              <a:t> </a:t>
            </a:r>
            <a:r>
              <a:rPr lang="de-DE" dirty="0" err="1"/>
              <a:t>pixelated</a:t>
            </a:r>
            <a:r>
              <a:rPr lang="de-DE" dirty="0"/>
              <a:t>)</a:t>
            </a:r>
          </a:p>
          <a:p>
            <a:r>
              <a:rPr lang="de-DE" dirty="0"/>
              <a:t>– A </a:t>
            </a:r>
            <a:r>
              <a:rPr lang="de-DE" dirty="0" err="1"/>
              <a:t>statistic</a:t>
            </a:r>
            <a:r>
              <a:rPr lang="de-DE" dirty="0"/>
              <a:t> like "Windkraft deckt 90% unseres Energiebedarfs" </a:t>
            </a:r>
            <a:r>
              <a:rPr lang="de-DE" dirty="0" err="1"/>
              <a:t>without</a:t>
            </a:r>
            <a:r>
              <a:rPr lang="de-DE" dirty="0"/>
              <a:t> source</a:t>
            </a:r>
          </a:p>
          <a:p>
            <a:r>
              <a:rPr lang="de-DE" dirty="0"/>
              <a:t>– A fake </a:t>
            </a:r>
            <a:r>
              <a:rPr lang="de-DE" dirty="0" err="1"/>
              <a:t>quote</a:t>
            </a:r>
            <a:r>
              <a:rPr lang="de-DE" dirty="0"/>
              <a:t> </a:t>
            </a:r>
            <a:r>
              <a:rPr lang="de-DE" dirty="0" err="1"/>
              <a:t>attributed</a:t>
            </a:r>
            <a:r>
              <a:rPr lang="de-DE" dirty="0"/>
              <a:t> </a:t>
            </a:r>
            <a:r>
              <a:rPr lang="de-DE" dirty="0" err="1"/>
              <a:t>to</a:t>
            </a:r>
            <a:r>
              <a:rPr lang="de-DE" dirty="0"/>
              <a:t> "Albert Einstein" (e.g. "Wind ist die Energie der Zukunft – Einstein")</a:t>
            </a:r>
          </a:p>
          <a:p>
            <a:r>
              <a:rPr lang="de-DE" dirty="0"/>
              <a:t>– Random </a:t>
            </a:r>
            <a:r>
              <a:rPr lang="de-DE" dirty="0" err="1"/>
              <a:t>use</a:t>
            </a:r>
            <a:r>
              <a:rPr lang="de-DE" dirty="0"/>
              <a:t> </a:t>
            </a:r>
            <a:r>
              <a:rPr lang="de-DE" dirty="0" err="1"/>
              <a:t>of</a:t>
            </a:r>
            <a:r>
              <a:rPr lang="de-DE" dirty="0"/>
              <a:t> </a:t>
            </a:r>
            <a:r>
              <a:rPr lang="de-DE" dirty="0" err="1"/>
              <a:t>clipart</a:t>
            </a:r>
            <a:r>
              <a:rPr lang="de-DE" dirty="0"/>
              <a:t> (e.g. smiling </a:t>
            </a:r>
            <a:r>
              <a:rPr lang="de-DE" dirty="0" err="1"/>
              <a:t>sun</a:t>
            </a:r>
            <a:r>
              <a:rPr lang="de-DE" dirty="0"/>
              <a:t>, </a:t>
            </a:r>
            <a:r>
              <a:rPr lang="de-DE" dirty="0" err="1"/>
              <a:t>lightning</a:t>
            </a:r>
            <a:r>
              <a:rPr lang="de-DE" dirty="0"/>
              <a:t> </a:t>
            </a:r>
            <a:r>
              <a:rPr lang="de-DE" dirty="0" err="1"/>
              <a:t>bolt</a:t>
            </a:r>
            <a:r>
              <a:rPr lang="de-DE" dirty="0"/>
              <a:t>)</a:t>
            </a:r>
          </a:p>
          <a:p>
            <a:r>
              <a:rPr lang="de-DE" dirty="0"/>
              <a:t>– </a:t>
            </a:r>
            <a:r>
              <a:rPr lang="de-DE" dirty="0" err="1"/>
              <a:t>Clashing</a:t>
            </a:r>
            <a:r>
              <a:rPr lang="de-DE" dirty="0"/>
              <a:t> </a:t>
            </a:r>
            <a:r>
              <a:rPr lang="de-DE" dirty="0" err="1"/>
              <a:t>fonts</a:t>
            </a:r>
            <a:r>
              <a:rPr lang="de-DE" dirty="0"/>
              <a:t> and </a:t>
            </a:r>
            <a:r>
              <a:rPr lang="de-DE" dirty="0" err="1"/>
              <a:t>colors</a:t>
            </a:r>
            <a:r>
              <a:rPr lang="de-DE" dirty="0"/>
              <a:t> (e.g. Comic Sans in </a:t>
            </a:r>
            <a:r>
              <a:rPr lang="de-DE" dirty="0" err="1"/>
              <a:t>red</a:t>
            </a:r>
            <a:r>
              <a:rPr lang="de-DE" dirty="0"/>
              <a:t>, </a:t>
            </a:r>
            <a:r>
              <a:rPr lang="de-DE" dirty="0" err="1"/>
              <a:t>yellow</a:t>
            </a:r>
            <a:r>
              <a:rPr lang="de-DE" dirty="0"/>
              <a:t> </a:t>
            </a:r>
            <a:r>
              <a:rPr lang="de-DE" dirty="0" err="1"/>
              <a:t>highlights</a:t>
            </a:r>
            <a:r>
              <a:rPr lang="de-DE" dirty="0"/>
              <a:t>)</a:t>
            </a:r>
          </a:p>
          <a:p>
            <a:r>
              <a:rPr lang="de-DE" dirty="0"/>
              <a:t>– A </a:t>
            </a:r>
            <a:r>
              <a:rPr lang="de-DE" dirty="0" err="1"/>
              <a:t>footnote</a:t>
            </a:r>
            <a:r>
              <a:rPr lang="de-DE" dirty="0"/>
              <a:t> </a:t>
            </a:r>
            <a:r>
              <a:rPr lang="de-DE" dirty="0" err="1"/>
              <a:t>that</a:t>
            </a:r>
            <a:r>
              <a:rPr lang="de-DE" dirty="0"/>
              <a:t> </a:t>
            </a:r>
            <a:r>
              <a:rPr lang="de-DE" dirty="0" err="1"/>
              <a:t>says</a:t>
            </a:r>
            <a:r>
              <a:rPr lang="de-DE" dirty="0"/>
              <a:t>: "Quelle: Google"</a:t>
            </a:r>
          </a:p>
          <a:p>
            <a:endParaRPr lang="de-DE" dirty="0"/>
          </a:p>
          <a:p>
            <a:r>
              <a:rPr lang="de-DE" dirty="0"/>
              <a:t>The </a:t>
            </a:r>
            <a:r>
              <a:rPr lang="de-DE" dirty="0" err="1"/>
              <a:t>slide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look</a:t>
            </a:r>
            <a:r>
              <a:rPr lang="de-DE" dirty="0"/>
              <a:t> like </a:t>
            </a:r>
            <a:r>
              <a:rPr lang="de-DE" dirty="0" err="1"/>
              <a:t>it</a:t>
            </a:r>
            <a:r>
              <a:rPr lang="de-DE" dirty="0"/>
              <a:t> was </a:t>
            </a:r>
            <a:r>
              <a:rPr lang="de-DE" dirty="0" err="1"/>
              <a:t>made</a:t>
            </a:r>
            <a:r>
              <a:rPr lang="de-DE" dirty="0"/>
              <a:t> </a:t>
            </a:r>
            <a:r>
              <a:rPr lang="de-DE" dirty="0" err="1"/>
              <a:t>quickly</a:t>
            </a:r>
            <a:r>
              <a:rPr lang="de-DE" dirty="0"/>
              <a:t> </a:t>
            </a:r>
            <a:r>
              <a:rPr lang="de-DE" dirty="0" err="1"/>
              <a:t>by</a:t>
            </a:r>
            <a:r>
              <a:rPr lang="de-DE" dirty="0"/>
              <a:t> a </a:t>
            </a:r>
            <a:r>
              <a:rPr lang="de-DE" dirty="0" err="1"/>
              <a:t>student</a:t>
            </a:r>
            <a:r>
              <a:rPr lang="de-DE" dirty="0"/>
              <a:t> </a:t>
            </a:r>
            <a:r>
              <a:rPr lang="de-DE" dirty="0" err="1"/>
              <a:t>without</a:t>
            </a:r>
            <a:r>
              <a:rPr lang="de-DE" dirty="0"/>
              <a:t> </a:t>
            </a:r>
            <a:r>
              <a:rPr lang="de-DE" dirty="0" err="1"/>
              <a:t>verifying</a:t>
            </a:r>
            <a:r>
              <a:rPr lang="de-DE" dirty="0"/>
              <a:t> </a:t>
            </a:r>
            <a:r>
              <a:rPr lang="de-DE" dirty="0" err="1"/>
              <a:t>information</a:t>
            </a:r>
            <a:r>
              <a:rPr lang="de-DE" dirty="0"/>
              <a:t>. The </a:t>
            </a:r>
            <a:r>
              <a:rPr lang="de-DE" dirty="0" err="1"/>
              <a:t>layout</a:t>
            </a:r>
            <a:r>
              <a:rPr lang="de-DE" dirty="0"/>
              <a:t> </a:t>
            </a:r>
            <a:r>
              <a:rPr lang="de-DE" dirty="0" err="1"/>
              <a:t>should</a:t>
            </a:r>
            <a:r>
              <a:rPr lang="de-DE" dirty="0"/>
              <a:t> </a:t>
            </a:r>
            <a:r>
              <a:rPr lang="de-DE" dirty="0" err="1"/>
              <a:t>be</a:t>
            </a:r>
            <a:r>
              <a:rPr lang="de-DE" dirty="0"/>
              <a:t> </a:t>
            </a:r>
            <a:r>
              <a:rPr lang="de-DE" dirty="0" err="1"/>
              <a:t>chaotic</a:t>
            </a:r>
            <a:r>
              <a:rPr lang="de-DE" dirty="0"/>
              <a:t>, </a:t>
            </a:r>
            <a:r>
              <a:rPr lang="de-DE" dirty="0" err="1"/>
              <a:t>the</a:t>
            </a:r>
            <a:r>
              <a:rPr lang="de-DE" dirty="0"/>
              <a:t> </a:t>
            </a:r>
            <a:r>
              <a:rPr lang="de-DE" dirty="0" err="1"/>
              <a:t>content</a:t>
            </a:r>
            <a:r>
              <a:rPr lang="de-DE" dirty="0"/>
              <a:t> </a:t>
            </a:r>
            <a:r>
              <a:rPr lang="de-DE" dirty="0" err="1"/>
              <a:t>questionable</a:t>
            </a:r>
            <a:r>
              <a:rPr lang="de-DE" dirty="0"/>
              <a:t>.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63C15214-D696-9949-943A-2BD1D5D042E0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437905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366524C0-B857-B86B-69D0-ECE20625B0C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A4F1C5F-36DE-5A88-9395-57DFCE86CC3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0BC2741-C030-C326-892A-0FBF3B0FD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96E31ADB-68EE-49E5-C7BA-4566F8AAB8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AB5C866-E212-E7C1-6CAC-4FD426220A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958832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29D6D83-3E36-FAA4-C877-E80226E5D8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7AAF9EAC-50AE-EA6C-26B5-FE00CB818B3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B9B17FC-4001-4D6B-12BD-EA384A2C786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E2AD243-6CBB-BA12-F527-AD8FA07804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79FAC2D6-86DB-4726-1017-D226501952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354043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150040A4-7983-D3CE-51B5-C7F713CFDC8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F98AF301-BF09-3A26-1028-8714658B695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49D2A86-508E-60CD-378E-2768825138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BAA5E8E5-BA8C-2502-AFFC-C1727A5E0C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4968891-8031-0863-D543-FFDA41AB3B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919547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81E3878-FA2C-99A4-C4AD-B45F5BAF30E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86BE5555-809A-A60E-8922-DEF8C33DAC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BE635E3-9940-CA86-9DE0-33406C5911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D323E50E-AFB9-1DFB-8BFB-BE3E68F980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A1DEE79-568B-EDD6-A198-27EEB31B19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092055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097F737-38FD-5CDC-6C88-D48FF1647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D9C7740-1785-FEDC-48E5-5B85171BE3B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C5422A0F-4A80-1585-C0C5-0CA6CE7D4A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0537EAC2-B877-3866-D2FB-63FA68F1ECD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D450DBEA-C7E4-B3F7-95B0-E02116D9F5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419692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C79FA08-F97D-79C4-1916-2A9F771300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F8D1354B-3C2B-01DA-4228-64A1FAA2931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382EC5-993F-3AB7-83AD-27DD7FB74EC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BA7346D7-A0ED-CF96-3FD0-649F1BB8E6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E6D07047-B449-1C37-7844-D042B733E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69A6DDF2-CA25-E3EA-E48C-F5734E5F2C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949851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C7CEF34F-E0C2-06AF-F26A-7E5926C2083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BF317F6F-295D-79EA-764A-8B3E4F30FB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644CEE7A-0849-C8CF-CA80-913DB4CBA7A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C796FA97-B88E-717C-2870-7A247DF9CD4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E87D5857-B74A-662C-A595-5F704093C12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6B3F8330-E69A-E1C3-8C74-B5E923261A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7964A681-8979-F2F2-ADA9-CD54CB39B5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770DFD57-6A55-FC73-6B0E-86219C08E7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452860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E6E1056-2E09-ACC1-85F7-3DFD13C68A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5FC24EAC-E42A-0632-A793-862B3E64802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CDC70E6C-9544-9480-4F41-F6AB314508D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DCC9FD0D-FF1F-8906-96BF-AC4C4C874F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193356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499DBC7D-2AC1-3B18-6998-5879F8C063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F4C917C1-D75A-7EB1-D400-B6EC6BDF7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C7238AC7-2D24-4719-0AC7-5545292B70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931552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130225DC-00AD-5DA5-5F8D-2CF03981C73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2A11AB67-2CFC-43A6-AB34-B3202EF677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26492AC1-6FF3-4ACE-CBD3-4ED9ABD0BC9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351063BE-5A10-881C-B127-B26D4B8FFA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5D4F68B-1BE8-F558-192B-653F6329E5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B2EEE75-93ED-B37B-3257-345602378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3850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647A6DF2-83B2-693A-6DDF-19DE39FC126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642328B-DC03-3CFF-2FAE-0C45A4793A4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4FE9F5AA-6E77-3B84-8280-E4730F2F53B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3E3C77D-6B45-80E3-89A1-67C5A0DB53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5FBF57C8-35A3-DC8E-D316-7B88AB1B00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C0475516-6E30-8DD4-239B-8695C9CF84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782115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ADA24666-70DF-2B64-E124-B57E73C155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5D46D7B1-C390-AD8E-DCEE-42BB931C57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B5C31A63-5217-AE5B-8E47-5E561E9A76B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C724931-953F-5441-A01D-7A7E3F02EC21}" type="datetimeFigureOut">
              <a:rPr lang="de-DE" smtClean="0"/>
              <a:t>09.02.26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2E0EA411-3F9D-D2EC-4466-AECC7243F4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F730DA57-7296-E2C5-5931-A3ACBB152AA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18B16910-5A15-F849-8855-B030D8D67F6E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703897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B8B1A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334180E-EF50-0EDF-CD69-22A3632C1D1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3D14F3CD-D2ED-9F6F-09D2-CE2A50FA11AA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de-DE"/>
          </a:p>
        </p:txBody>
      </p:sp>
      <p:pic>
        <p:nvPicPr>
          <p:cNvPr id="5" name="Grafik 4" descr="Ein Bild, das Text, Gerät, Windmühle, Windturbine enthält.&#10;&#10;KI-generierte Inhalte können fehlerhaft sein.">
            <a:extLst>
              <a:ext uri="{FF2B5EF4-FFF2-40B4-BE49-F238E27FC236}">
                <a16:creationId xmlns:a16="http://schemas.microsoft.com/office/drawing/2014/main" id="{0022E6B3-EA26-EF93-B1D1-8DFE97836B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10961" y="-12357"/>
            <a:ext cx="10305535" cy="68703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952362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75BD19B-8D76-0CC4-CBD7-7BF88412AD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feld 4">
            <a:extLst>
              <a:ext uri="{FF2B5EF4-FFF2-40B4-BE49-F238E27FC236}">
                <a16:creationId xmlns:a16="http://schemas.microsoft.com/office/drawing/2014/main" id="{0D49B18B-95CB-40B8-2BA5-C2E1C5FB4677}"/>
              </a:ext>
            </a:extLst>
          </p:cNvPr>
          <p:cNvSpPr txBox="1"/>
          <p:nvPr/>
        </p:nvSpPr>
        <p:spPr>
          <a:xfrm>
            <a:off x="263149" y="192260"/>
            <a:ext cx="11091930" cy="34163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defRPr/>
            </a:pPr>
            <a:r>
              <a:rPr lang="de-DE" sz="2000" b="1" dirty="0">
                <a:latin typeface="Geogrotesque SemiBold" panose="020B0300000000000000" pitchFamily="34" charset="77"/>
              </a:rPr>
              <a:t>Bildquelle: mit KI (SORA) erstellt</a:t>
            </a:r>
          </a:p>
          <a:p>
            <a:pPr>
              <a:defRPr/>
            </a:pPr>
            <a:endParaRPr lang="de-DE" sz="2000" b="1" dirty="0">
              <a:latin typeface="Geogrotesque SemiBold" panose="020B0300000000000000" pitchFamily="34" charset="77"/>
            </a:endParaRPr>
          </a:p>
          <a:p>
            <a:pPr>
              <a:defRPr/>
            </a:pPr>
            <a:r>
              <a:rPr lang="de-DE" sz="2000" b="1" dirty="0">
                <a:latin typeface="Geogrotesque SemiBold" panose="020B0300000000000000" pitchFamily="34" charset="77"/>
              </a:rPr>
              <a:t>Prompt:</a:t>
            </a:r>
            <a:endParaRPr lang="de-DE" sz="1200" dirty="0">
              <a:latin typeface="Geogrotesque Light" panose="020B0300000000000000" pitchFamily="34" charset="77"/>
            </a:endParaRPr>
          </a:p>
          <a:p>
            <a:r>
              <a:rPr lang="de-DE" sz="1200" dirty="0">
                <a:latin typeface="Geogrotesque Light" panose="020B0300000000000000" pitchFamily="34" charset="77"/>
              </a:rPr>
              <a:t>Create a </a:t>
            </a:r>
            <a:r>
              <a:rPr lang="de-DE" sz="1200" dirty="0" err="1">
                <a:latin typeface="Geogrotesque Light" panose="020B0300000000000000" pitchFamily="34" charset="77"/>
              </a:rPr>
              <a:t>screenshot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of</a:t>
            </a:r>
            <a:r>
              <a:rPr lang="de-DE" sz="1200" dirty="0">
                <a:latin typeface="Geogrotesque Light" panose="020B0300000000000000" pitchFamily="34" charset="77"/>
              </a:rPr>
              <a:t> a PowerPoint </a:t>
            </a:r>
            <a:r>
              <a:rPr lang="de-DE" sz="1200" dirty="0" err="1">
                <a:latin typeface="Geogrotesque Light" panose="020B0300000000000000" pitchFamily="34" charset="77"/>
              </a:rPr>
              <a:t>slide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titled</a:t>
            </a:r>
            <a:r>
              <a:rPr lang="de-DE" sz="1200" dirty="0">
                <a:latin typeface="Geogrotesque Light" panose="020B0300000000000000" pitchFamily="34" charset="77"/>
              </a:rPr>
              <a:t> "Erneuerbare Energien". The </a:t>
            </a:r>
            <a:r>
              <a:rPr lang="de-DE" sz="1200" dirty="0" err="1">
                <a:latin typeface="Geogrotesque Light" panose="020B0300000000000000" pitchFamily="34" charset="77"/>
              </a:rPr>
              <a:t>slide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should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appear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poorly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researched</a:t>
            </a:r>
            <a:r>
              <a:rPr lang="de-DE" sz="1200" dirty="0">
                <a:latin typeface="Geogrotesque Light" panose="020B0300000000000000" pitchFamily="34" charset="77"/>
              </a:rPr>
              <a:t> and </a:t>
            </a:r>
            <a:r>
              <a:rPr lang="de-DE" sz="1200" dirty="0" err="1">
                <a:latin typeface="Geogrotesque Light" panose="020B0300000000000000" pitchFamily="34" charset="77"/>
              </a:rPr>
              <a:t>visually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unprofessional</a:t>
            </a:r>
            <a:r>
              <a:rPr lang="de-DE" sz="1200" dirty="0">
                <a:latin typeface="Geogrotesque Light" panose="020B0300000000000000" pitchFamily="34" charset="77"/>
              </a:rPr>
              <a:t>. Include </a:t>
            </a:r>
            <a:r>
              <a:rPr lang="de-DE" sz="1200" dirty="0" err="1">
                <a:latin typeface="Geogrotesque Light" panose="020B0300000000000000" pitchFamily="34" charset="77"/>
              </a:rPr>
              <a:t>the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following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elements</a:t>
            </a:r>
            <a:r>
              <a:rPr lang="de-DE" sz="1200" dirty="0">
                <a:latin typeface="Geogrotesque Light" panose="020B0300000000000000" pitchFamily="34" charset="77"/>
              </a:rPr>
              <a:t>:</a:t>
            </a:r>
          </a:p>
          <a:p>
            <a:endParaRPr lang="de-DE" sz="1200" dirty="0">
              <a:latin typeface="Geogrotesque Light" panose="020B0300000000000000" pitchFamily="34" charset="77"/>
            </a:endParaRPr>
          </a:p>
          <a:p>
            <a:r>
              <a:rPr lang="de-DE" sz="1200" dirty="0">
                <a:latin typeface="Geogrotesque Light" panose="020B0300000000000000" pitchFamily="34" charset="77"/>
              </a:rPr>
              <a:t>– A </a:t>
            </a:r>
            <a:r>
              <a:rPr lang="de-DE" sz="1200" dirty="0" err="1">
                <a:latin typeface="Geogrotesque Light" panose="020B0300000000000000" pitchFamily="34" charset="77"/>
              </a:rPr>
              <a:t>sensational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subtitle</a:t>
            </a:r>
            <a:r>
              <a:rPr lang="de-DE" sz="1200" dirty="0">
                <a:latin typeface="Geogrotesque Light" panose="020B0300000000000000" pitchFamily="34" charset="77"/>
              </a:rPr>
              <a:t> like "Die Wahrheit über Windkraft!!!"</a:t>
            </a:r>
          </a:p>
          <a:p>
            <a:r>
              <a:rPr lang="de-DE" sz="1200" dirty="0">
                <a:latin typeface="Geogrotesque Light" panose="020B0300000000000000" pitchFamily="34" charset="77"/>
              </a:rPr>
              <a:t>– A </a:t>
            </a:r>
            <a:r>
              <a:rPr lang="de-DE" sz="1200" dirty="0" err="1">
                <a:latin typeface="Geogrotesque Light" panose="020B0300000000000000" pitchFamily="34" charset="77"/>
              </a:rPr>
              <a:t>blurry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image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of</a:t>
            </a:r>
            <a:r>
              <a:rPr lang="de-DE" sz="1200" dirty="0">
                <a:latin typeface="Geogrotesque Light" panose="020B0300000000000000" pitchFamily="34" charset="77"/>
              </a:rPr>
              <a:t> a wind </a:t>
            </a:r>
            <a:r>
              <a:rPr lang="de-DE" sz="1200" dirty="0" err="1">
                <a:latin typeface="Geogrotesque Light" panose="020B0300000000000000" pitchFamily="34" charset="77"/>
              </a:rPr>
              <a:t>turbine</a:t>
            </a:r>
            <a:r>
              <a:rPr lang="de-DE" sz="1200" dirty="0">
                <a:latin typeface="Geogrotesque Light" panose="020B0300000000000000" pitchFamily="34" charset="77"/>
              </a:rPr>
              <a:t> (</a:t>
            </a:r>
            <a:r>
              <a:rPr lang="de-DE" sz="1200" dirty="0" err="1">
                <a:latin typeface="Geogrotesque Light" panose="020B0300000000000000" pitchFamily="34" charset="77"/>
              </a:rPr>
              <a:t>stretched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or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pixelated</a:t>
            </a:r>
            <a:r>
              <a:rPr lang="de-DE" sz="1200" dirty="0">
                <a:latin typeface="Geogrotesque Light" panose="020B0300000000000000" pitchFamily="34" charset="77"/>
              </a:rPr>
              <a:t>)</a:t>
            </a:r>
          </a:p>
          <a:p>
            <a:r>
              <a:rPr lang="de-DE" sz="1200" dirty="0">
                <a:latin typeface="Geogrotesque Light" panose="020B0300000000000000" pitchFamily="34" charset="77"/>
              </a:rPr>
              <a:t>– A </a:t>
            </a:r>
            <a:r>
              <a:rPr lang="de-DE" sz="1200" dirty="0" err="1">
                <a:latin typeface="Geogrotesque Light" panose="020B0300000000000000" pitchFamily="34" charset="77"/>
              </a:rPr>
              <a:t>statistic</a:t>
            </a:r>
            <a:r>
              <a:rPr lang="de-DE" sz="1200" dirty="0">
                <a:latin typeface="Geogrotesque Light" panose="020B0300000000000000" pitchFamily="34" charset="77"/>
              </a:rPr>
              <a:t> like "Windkraft deckt 90% unseres Energiebedarfs" </a:t>
            </a:r>
            <a:r>
              <a:rPr lang="de-DE" sz="1200" dirty="0" err="1">
                <a:latin typeface="Geogrotesque Light" panose="020B0300000000000000" pitchFamily="34" charset="77"/>
              </a:rPr>
              <a:t>without</a:t>
            </a:r>
            <a:r>
              <a:rPr lang="de-DE" sz="1200" dirty="0">
                <a:latin typeface="Geogrotesque Light" panose="020B0300000000000000" pitchFamily="34" charset="77"/>
              </a:rPr>
              <a:t> source</a:t>
            </a:r>
          </a:p>
          <a:p>
            <a:r>
              <a:rPr lang="de-DE" sz="1200" dirty="0">
                <a:latin typeface="Geogrotesque Light" panose="020B0300000000000000" pitchFamily="34" charset="77"/>
              </a:rPr>
              <a:t>– A fake </a:t>
            </a:r>
            <a:r>
              <a:rPr lang="de-DE" sz="1200" dirty="0" err="1">
                <a:latin typeface="Geogrotesque Light" panose="020B0300000000000000" pitchFamily="34" charset="77"/>
              </a:rPr>
              <a:t>quote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attributed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to</a:t>
            </a:r>
            <a:r>
              <a:rPr lang="de-DE" sz="1200" dirty="0">
                <a:latin typeface="Geogrotesque Light" panose="020B0300000000000000" pitchFamily="34" charset="77"/>
              </a:rPr>
              <a:t> "Albert Einstein" (e.g. "Wind ist die Energie der Zukunft – Einstein")</a:t>
            </a:r>
          </a:p>
          <a:p>
            <a:r>
              <a:rPr lang="de-DE" sz="1200" dirty="0">
                <a:latin typeface="Geogrotesque Light" panose="020B0300000000000000" pitchFamily="34" charset="77"/>
              </a:rPr>
              <a:t>– Random </a:t>
            </a:r>
            <a:r>
              <a:rPr lang="de-DE" sz="1200" dirty="0" err="1">
                <a:latin typeface="Geogrotesque Light" panose="020B0300000000000000" pitchFamily="34" charset="77"/>
              </a:rPr>
              <a:t>use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of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clipart</a:t>
            </a:r>
            <a:r>
              <a:rPr lang="de-DE" sz="1200" dirty="0">
                <a:latin typeface="Geogrotesque Light" panose="020B0300000000000000" pitchFamily="34" charset="77"/>
              </a:rPr>
              <a:t> (e.g. smiling </a:t>
            </a:r>
            <a:r>
              <a:rPr lang="de-DE" sz="1200" dirty="0" err="1">
                <a:latin typeface="Geogrotesque Light" panose="020B0300000000000000" pitchFamily="34" charset="77"/>
              </a:rPr>
              <a:t>sun</a:t>
            </a:r>
            <a:r>
              <a:rPr lang="de-DE" sz="1200" dirty="0">
                <a:latin typeface="Geogrotesque Light" panose="020B0300000000000000" pitchFamily="34" charset="77"/>
              </a:rPr>
              <a:t>, </a:t>
            </a:r>
            <a:r>
              <a:rPr lang="de-DE" sz="1200" dirty="0" err="1">
                <a:latin typeface="Geogrotesque Light" panose="020B0300000000000000" pitchFamily="34" charset="77"/>
              </a:rPr>
              <a:t>lightning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bolt</a:t>
            </a:r>
            <a:r>
              <a:rPr lang="de-DE" sz="1200" dirty="0">
                <a:latin typeface="Geogrotesque Light" panose="020B0300000000000000" pitchFamily="34" charset="77"/>
              </a:rPr>
              <a:t>)</a:t>
            </a:r>
          </a:p>
          <a:p>
            <a:r>
              <a:rPr lang="de-DE" sz="1200" dirty="0">
                <a:latin typeface="Geogrotesque Light" panose="020B0300000000000000" pitchFamily="34" charset="77"/>
              </a:rPr>
              <a:t>– </a:t>
            </a:r>
            <a:r>
              <a:rPr lang="de-DE" sz="1200" dirty="0" err="1">
                <a:latin typeface="Geogrotesque Light" panose="020B0300000000000000" pitchFamily="34" charset="77"/>
              </a:rPr>
              <a:t>Clashing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fonts</a:t>
            </a:r>
            <a:r>
              <a:rPr lang="de-DE" sz="1200" dirty="0">
                <a:latin typeface="Geogrotesque Light" panose="020B0300000000000000" pitchFamily="34" charset="77"/>
              </a:rPr>
              <a:t> and </a:t>
            </a:r>
            <a:r>
              <a:rPr lang="de-DE" sz="1200" dirty="0" err="1">
                <a:latin typeface="Geogrotesque Light" panose="020B0300000000000000" pitchFamily="34" charset="77"/>
              </a:rPr>
              <a:t>colors</a:t>
            </a:r>
            <a:r>
              <a:rPr lang="de-DE" sz="1200" dirty="0">
                <a:latin typeface="Geogrotesque Light" panose="020B0300000000000000" pitchFamily="34" charset="77"/>
              </a:rPr>
              <a:t> (e.g. Comic Sans in </a:t>
            </a:r>
            <a:r>
              <a:rPr lang="de-DE" sz="1200" dirty="0" err="1">
                <a:latin typeface="Geogrotesque Light" panose="020B0300000000000000" pitchFamily="34" charset="77"/>
              </a:rPr>
              <a:t>red</a:t>
            </a:r>
            <a:r>
              <a:rPr lang="de-DE" sz="1200" dirty="0">
                <a:latin typeface="Geogrotesque Light" panose="020B0300000000000000" pitchFamily="34" charset="77"/>
              </a:rPr>
              <a:t>, </a:t>
            </a:r>
            <a:r>
              <a:rPr lang="de-DE" sz="1200" dirty="0" err="1">
                <a:latin typeface="Geogrotesque Light" panose="020B0300000000000000" pitchFamily="34" charset="77"/>
              </a:rPr>
              <a:t>yellow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highlights</a:t>
            </a:r>
            <a:r>
              <a:rPr lang="de-DE" sz="1200" dirty="0">
                <a:latin typeface="Geogrotesque Light" panose="020B0300000000000000" pitchFamily="34" charset="77"/>
              </a:rPr>
              <a:t>)</a:t>
            </a:r>
          </a:p>
          <a:p>
            <a:r>
              <a:rPr lang="de-DE" sz="1200" dirty="0">
                <a:latin typeface="Geogrotesque Light" panose="020B0300000000000000" pitchFamily="34" charset="77"/>
              </a:rPr>
              <a:t>– A </a:t>
            </a:r>
            <a:r>
              <a:rPr lang="de-DE" sz="1200" dirty="0" err="1">
                <a:latin typeface="Geogrotesque Light" panose="020B0300000000000000" pitchFamily="34" charset="77"/>
              </a:rPr>
              <a:t>footnote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that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says</a:t>
            </a:r>
            <a:r>
              <a:rPr lang="de-DE" sz="1200" dirty="0">
                <a:latin typeface="Geogrotesque Light" panose="020B0300000000000000" pitchFamily="34" charset="77"/>
              </a:rPr>
              <a:t>: "Quelle: Google"</a:t>
            </a:r>
          </a:p>
          <a:p>
            <a:endParaRPr lang="de-DE" sz="1200" dirty="0">
              <a:latin typeface="Geogrotesque Light" panose="020B0300000000000000" pitchFamily="34" charset="77"/>
            </a:endParaRPr>
          </a:p>
          <a:p>
            <a:r>
              <a:rPr lang="de-DE" sz="1200" dirty="0">
                <a:latin typeface="Geogrotesque Light" panose="020B0300000000000000" pitchFamily="34" charset="77"/>
              </a:rPr>
              <a:t>The </a:t>
            </a:r>
            <a:r>
              <a:rPr lang="de-DE" sz="1200" dirty="0" err="1">
                <a:latin typeface="Geogrotesque Light" panose="020B0300000000000000" pitchFamily="34" charset="77"/>
              </a:rPr>
              <a:t>slide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should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look</a:t>
            </a:r>
            <a:r>
              <a:rPr lang="de-DE" sz="1200" dirty="0">
                <a:latin typeface="Geogrotesque Light" panose="020B0300000000000000" pitchFamily="34" charset="77"/>
              </a:rPr>
              <a:t> like </a:t>
            </a:r>
            <a:r>
              <a:rPr lang="de-DE" sz="1200" dirty="0" err="1">
                <a:latin typeface="Geogrotesque Light" panose="020B0300000000000000" pitchFamily="34" charset="77"/>
              </a:rPr>
              <a:t>it</a:t>
            </a:r>
            <a:r>
              <a:rPr lang="de-DE" sz="1200" dirty="0">
                <a:latin typeface="Geogrotesque Light" panose="020B0300000000000000" pitchFamily="34" charset="77"/>
              </a:rPr>
              <a:t> was </a:t>
            </a:r>
            <a:r>
              <a:rPr lang="de-DE" sz="1200" dirty="0" err="1">
                <a:latin typeface="Geogrotesque Light" panose="020B0300000000000000" pitchFamily="34" charset="77"/>
              </a:rPr>
              <a:t>made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quickly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by</a:t>
            </a:r>
            <a:r>
              <a:rPr lang="de-DE" sz="1200" dirty="0">
                <a:latin typeface="Geogrotesque Light" panose="020B0300000000000000" pitchFamily="34" charset="77"/>
              </a:rPr>
              <a:t> a </a:t>
            </a:r>
            <a:r>
              <a:rPr lang="de-DE" sz="1200" dirty="0" err="1">
                <a:latin typeface="Geogrotesque Light" panose="020B0300000000000000" pitchFamily="34" charset="77"/>
              </a:rPr>
              <a:t>student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without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verifying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information</a:t>
            </a:r>
            <a:r>
              <a:rPr lang="de-DE" sz="1200" dirty="0">
                <a:latin typeface="Geogrotesque Light" panose="020B0300000000000000" pitchFamily="34" charset="77"/>
              </a:rPr>
              <a:t>. The </a:t>
            </a:r>
            <a:r>
              <a:rPr lang="de-DE" sz="1200" dirty="0" err="1">
                <a:latin typeface="Geogrotesque Light" panose="020B0300000000000000" pitchFamily="34" charset="77"/>
              </a:rPr>
              <a:t>layout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should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be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chaotic</a:t>
            </a:r>
            <a:r>
              <a:rPr lang="de-DE" sz="1200" dirty="0">
                <a:latin typeface="Geogrotesque Light" panose="020B0300000000000000" pitchFamily="34" charset="77"/>
              </a:rPr>
              <a:t>, </a:t>
            </a:r>
            <a:r>
              <a:rPr lang="de-DE" sz="1200" dirty="0" err="1">
                <a:latin typeface="Geogrotesque Light" panose="020B0300000000000000" pitchFamily="34" charset="77"/>
              </a:rPr>
              <a:t>the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content</a:t>
            </a:r>
            <a:r>
              <a:rPr lang="de-DE" sz="1200" dirty="0">
                <a:latin typeface="Geogrotesque Light" panose="020B0300000000000000" pitchFamily="34" charset="77"/>
              </a:rPr>
              <a:t> </a:t>
            </a:r>
            <a:r>
              <a:rPr lang="de-DE" sz="1200" dirty="0" err="1">
                <a:latin typeface="Geogrotesque Light" panose="020B0300000000000000" pitchFamily="34" charset="77"/>
              </a:rPr>
              <a:t>questionable</a:t>
            </a:r>
            <a:r>
              <a:rPr lang="de-DE" sz="1200">
                <a:latin typeface="Geogrotesque Light" panose="020B0300000000000000" pitchFamily="34" charset="77"/>
              </a:rPr>
              <a:t>. </a:t>
            </a:r>
            <a:endParaRPr lang="de-DE" sz="1200" dirty="0">
              <a:latin typeface="Geogrotesque Light" panose="020B0300000000000000" pitchFamily="34" charset="77"/>
            </a:endParaRPr>
          </a:p>
          <a:p>
            <a:pPr>
              <a:defRPr/>
            </a:pPr>
            <a:endParaRPr lang="de-DE" sz="1200" dirty="0">
              <a:latin typeface="Geogrotesque Light" panose="020B0300000000000000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05997126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e442d10-d911-4372-a859-a1514b63a75b" xsi:nil="true"/>
    <lcf76f155ced4ddcb4097134ff3c332f xmlns="52806471-2cc8-4125-b85b-4fac380c6b8c">
      <Terms xmlns="http://schemas.microsoft.com/office/infopath/2007/PartnerControls"/>
    </lcf76f155ced4ddcb4097134ff3c332f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6B3805B85A60C489183F7B1A68EACE1" ma:contentTypeVersion="11" ma:contentTypeDescription="Ein neues Dokument erstellen." ma:contentTypeScope="" ma:versionID="2da12c07ff1969a592ba6278420033a7">
  <xsd:schema xmlns:xsd="http://www.w3.org/2001/XMLSchema" xmlns:xs="http://www.w3.org/2001/XMLSchema" xmlns:p="http://schemas.microsoft.com/office/2006/metadata/properties" xmlns:ns2="52806471-2cc8-4125-b85b-4fac380c6b8c" xmlns:ns3="be442d10-d911-4372-a859-a1514b63a75b" targetNamespace="http://schemas.microsoft.com/office/2006/metadata/properties" ma:root="true" ma:fieldsID="34a2012a0844bfa6ed34d3c5256b1013" ns2:_="" ns3:_="">
    <xsd:import namespace="52806471-2cc8-4125-b85b-4fac380c6b8c"/>
    <xsd:import namespace="be442d10-d911-4372-a859-a1514b63a75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2806471-2cc8-4125-b85b-4fac380c6b8c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Bildmarkierungen" ma:readOnly="false" ma:fieldId="{5cf76f15-5ced-4ddc-b409-7134ff3c332f}" ma:taxonomyMulti="true" ma:sspId="97274645-6c63-4aa2-82a7-6c546a97149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e442d10-d911-4372-a859-a1514b63a75b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9612b00f-ee11-42fd-a655-32e2983c498c}" ma:internalName="TaxCatchAll" ma:showField="CatchAllData" ma:web="be442d10-d911-4372-a859-a1514b63a75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14FBCAB-39C4-4911-80E3-AD9BEB7F3756}">
  <ds:schemaRefs>
    <ds:schemaRef ds:uri="http://purl.org/dc/elements/1.1/"/>
    <ds:schemaRef ds:uri="52806471-2cc8-4125-b85b-4fac380c6b8c"/>
    <ds:schemaRef ds:uri="be442d10-d911-4372-a859-a1514b63a75b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schemas.microsoft.com/office/infopath/2007/PartnerControls"/>
    <ds:schemaRef ds:uri="http://www.w3.org/XML/1998/namespace"/>
    <ds:schemaRef ds:uri="http://purl.org/dc/terms/"/>
  </ds:schemaRefs>
</ds:datastoreItem>
</file>

<file path=customXml/itemProps2.xml><?xml version="1.0" encoding="utf-8"?>
<ds:datastoreItem xmlns:ds="http://schemas.openxmlformats.org/officeDocument/2006/customXml" ds:itemID="{3E3B82D9-558F-4466-B3D3-EB6C5CE13138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80B1F6E5-0B8C-47EA-8381-21C63929BE8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2806471-2cc8-4125-b85b-4fac380c6b8c"/>
    <ds:schemaRef ds:uri="be442d10-d911-4372-a859-a1514b63a75b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340</Words>
  <Application>Microsoft Macintosh PowerPoint</Application>
  <PresentationFormat>Breitbild</PresentationFormat>
  <Paragraphs>26</Paragraphs>
  <Slides>2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2</vt:i4>
      </vt:variant>
    </vt:vector>
  </HeadingPairs>
  <TitlesOfParts>
    <vt:vector size="8" baseType="lpstr">
      <vt:lpstr>Aptos</vt:lpstr>
      <vt:lpstr>Aptos Display</vt:lpstr>
      <vt:lpstr>Arial</vt:lpstr>
      <vt:lpstr>Geogrotesque Light</vt:lpstr>
      <vt:lpstr>Geogrotesque SemiBold</vt:lpstr>
      <vt:lpstr>Office</vt:lpstr>
      <vt:lpstr>PowerPoint-Präsentation</vt:lpstr>
      <vt:lpstr>PowerPoint-Präsentation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Jutta Krautter</dc:creator>
  <cp:lastModifiedBy>Jutta Krautter</cp:lastModifiedBy>
  <cp:revision>1</cp:revision>
  <dcterms:created xsi:type="dcterms:W3CDTF">2025-08-01T15:07:38Z</dcterms:created>
  <dcterms:modified xsi:type="dcterms:W3CDTF">2026-02-09T15:04:56Z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0x01010086B3805B85A60C489183F7B1A68EACE1</vt:lpwstr>
  </property>
  <property fmtid="{D5CDD505-2E9C-101B-9397-08002B2CF9AE}" pid="3" name="MediaServiceImageTags">
    <vt:lpwstr/>
  </property>
</Properties>
</file>