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67" r:id="rId5"/>
    <p:sldId id="268" r:id="rId6"/>
    <p:sldId id="269" r:id="rId7"/>
    <p:sldId id="270" r:id="rId8"/>
    <p:sldId id="271" r:id="rId9"/>
    <p:sldId id="272" r:id="rId10"/>
    <p:sldId id="273" r:id="rId11"/>
    <p:sldId id="274" r:id="rId12"/>
    <p:sldId id="275" r:id="rId1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6344" autoAdjust="0"/>
  </p:normalViewPr>
  <p:slideViewPr>
    <p:cSldViewPr snapToGrid="0" snapToObjects="1">
      <p:cViewPr>
        <p:scale>
          <a:sx n="70" d="100"/>
          <a:sy n="70" d="100"/>
        </p:scale>
        <p:origin x="240" y="-106"/>
      </p:cViewPr>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Kippenberg" userId="4d15421c-a486-4f72-8795-0b6c18cf6efb" providerId="ADAL" clId="{E86C577C-E891-49FC-847C-592A025B61D3}"/>
    <pc:docChg chg="delSld modSld">
      <pc:chgData name="Hanna Kippenberg" userId="4d15421c-a486-4f72-8795-0b6c18cf6efb" providerId="ADAL" clId="{E86C577C-E891-49FC-847C-592A025B61D3}" dt="2026-03-19T17:12:07.957" v="66" actId="47"/>
      <pc:docMkLst>
        <pc:docMk/>
      </pc:docMkLst>
      <pc:sldChg chg="del">
        <pc:chgData name="Hanna Kippenberg" userId="4d15421c-a486-4f72-8795-0b6c18cf6efb" providerId="ADAL" clId="{E86C577C-E891-49FC-847C-592A025B61D3}" dt="2026-03-19T17:12:07.957" v="66" actId="47"/>
        <pc:sldMkLst>
          <pc:docMk/>
          <pc:sldMk cId="1324002825" sldId="261"/>
        </pc:sldMkLst>
      </pc:sldChg>
      <pc:sldChg chg="modSp mod">
        <pc:chgData name="Hanna Kippenberg" userId="4d15421c-a486-4f72-8795-0b6c18cf6efb" providerId="ADAL" clId="{E86C577C-E891-49FC-847C-592A025B61D3}" dt="2026-03-19T17:11:31.337" v="65" actId="1076"/>
        <pc:sldMkLst>
          <pc:docMk/>
          <pc:sldMk cId="1045611125" sldId="274"/>
        </pc:sldMkLst>
        <pc:graphicFrameChg chg="modGraphic">
          <ac:chgData name="Hanna Kippenberg" userId="4d15421c-a486-4f72-8795-0b6c18cf6efb" providerId="ADAL" clId="{E86C577C-E891-49FC-847C-592A025B61D3}" dt="2026-03-19T17:10:06.388" v="64" actId="20577"/>
          <ac:graphicFrameMkLst>
            <pc:docMk/>
            <pc:sldMk cId="1045611125" sldId="274"/>
            <ac:graphicFrameMk id="4" creationId="{51FCDA7C-F289-E1EA-6821-907FA98C3178}"/>
          </ac:graphicFrameMkLst>
        </pc:graphicFrameChg>
        <pc:graphicFrameChg chg="mod">
          <ac:chgData name="Hanna Kippenberg" userId="4d15421c-a486-4f72-8795-0b6c18cf6efb" providerId="ADAL" clId="{E86C577C-E891-49FC-847C-592A025B61D3}" dt="2026-03-19T17:11:31.337" v="65" actId="1076"/>
          <ac:graphicFrameMkLst>
            <pc:docMk/>
            <pc:sldMk cId="1045611125" sldId="274"/>
            <ac:graphicFrameMk id="11" creationId="{631FC120-4CB0-70FC-DC50-35F6BC59D28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350FB7-2999-8441-93B6-D0A1B5525EA2}" type="datetimeFigureOut">
              <a:rPr lang="en-GB" smtClean="0"/>
              <a:t>19/03/2026</a:t>
            </a:fld>
            <a:endParaRPr lang="en-GB"/>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43D86-F19A-F140-8D71-F7A74C5F1B4D}" type="slidenum">
              <a:rPr lang="en-GB" smtClean="0"/>
              <a:t>‹Nr.›</a:t>
            </a:fld>
            <a:endParaRPr lang="en-GB"/>
          </a:p>
        </p:txBody>
      </p:sp>
    </p:spTree>
    <p:extLst>
      <p:ext uri="{BB962C8B-B14F-4D97-AF65-F5344CB8AC3E}">
        <p14:creationId xmlns:p14="http://schemas.microsoft.com/office/powerpoint/2010/main" val="3901984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lvl1pPr marL="361950" indent="-361950">
              <a:spcBef>
                <a:spcPts val="1800"/>
              </a:spcBef>
              <a:spcAft>
                <a:spcPts val="300"/>
              </a:spcAft>
              <a:buFont typeface="Wingdings" panose="05000000000000000000" pitchFamily="2" charset="2"/>
              <a:buChar char="¡"/>
              <a:defRPr/>
            </a:lvl1pPr>
            <a:lvl2pPr marL="361950" indent="0">
              <a:defRPr/>
            </a:lvl2pPr>
            <a:lvl3pPr marL="0" indent="0">
              <a:buNone/>
              <a:defRPr/>
            </a:lvl3pPr>
            <a:lvl4pPr marL="361950" indent="0">
              <a:buNone/>
              <a:defRPr/>
            </a:lvl4p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sp>
        <p:nvSpPr>
          <p:cNvPr id="4" name="Foliennummernplatzhalter 3">
            <a:extLst>
              <a:ext uri="{FF2B5EF4-FFF2-40B4-BE49-F238E27FC236}">
                <a16:creationId xmlns:a16="http://schemas.microsoft.com/office/drawing/2014/main" id="{92BF7EB1-366D-A984-8C1A-33D89564C2A8}"/>
              </a:ext>
            </a:extLst>
          </p:cNvPr>
          <p:cNvSpPr>
            <a:spLocks noGrp="1"/>
          </p:cNvSpPr>
          <p:nvPr>
            <p:ph type="sldNum" sz="quarter" idx="11"/>
          </p:nvPr>
        </p:nvSpPr>
        <p:spPr/>
        <p:txBody>
          <a:bodyPr/>
          <a:lstStyle/>
          <a:p>
            <a:pPr algn="ctr"/>
            <a:fld id="{EBA6D327-8FAE-40BD-9C81-200CD3B5D5F9}" type="slidenum">
              <a:rPr lang="de-DE" smtClean="0"/>
              <a:pPr/>
              <a:t>‹Nr.›</a:t>
            </a:fld>
            <a:endParaRPr lang="de-DE"/>
          </a:p>
        </p:txBody>
      </p:sp>
    </p:spTree>
    <p:extLst>
      <p:ext uri="{BB962C8B-B14F-4D97-AF65-F5344CB8AC3E}">
        <p14:creationId xmlns:p14="http://schemas.microsoft.com/office/powerpoint/2010/main" val="886154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rbeitsblatt">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764000"/>
            <a:ext cx="6264000" cy="855951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5" name="Titel 4">
            <a:extLst>
              <a:ext uri="{FF2B5EF4-FFF2-40B4-BE49-F238E27FC236}">
                <a16:creationId xmlns:a16="http://schemas.microsoft.com/office/drawing/2014/main" id="{423A46A4-3556-07C2-B2B2-B80FEE4950CC}"/>
              </a:ext>
            </a:extLst>
          </p:cNvPr>
          <p:cNvSpPr>
            <a:spLocks noGrp="1"/>
          </p:cNvSpPr>
          <p:nvPr>
            <p:ph type="title" hasCustomPrompt="1"/>
          </p:nvPr>
        </p:nvSpPr>
        <p:spPr>
          <a:xfrm>
            <a:off x="647837" y="1245933"/>
            <a:ext cx="6264000" cy="432000"/>
          </a:xfrm>
        </p:spPr>
        <p:txBody>
          <a:bodyPr/>
          <a:lstStyle/>
          <a:p>
            <a:r>
              <a:rPr lang="de-DE" dirty="0"/>
              <a:t>Überschrift der Übung eingeben</a:t>
            </a:r>
          </a:p>
        </p:txBody>
      </p:sp>
      <p:sp>
        <p:nvSpPr>
          <p:cNvPr id="4" name="Foliennummernplatzhalter 3">
            <a:extLst>
              <a:ext uri="{FF2B5EF4-FFF2-40B4-BE49-F238E27FC236}">
                <a16:creationId xmlns:a16="http://schemas.microsoft.com/office/drawing/2014/main" id="{92BF7EB1-366D-A984-8C1A-33D89564C2A8}"/>
              </a:ext>
            </a:extLst>
          </p:cNvPr>
          <p:cNvSpPr>
            <a:spLocks noGrp="1"/>
          </p:cNvSpPr>
          <p:nvPr>
            <p:ph type="sldNum" sz="quarter" idx="11"/>
          </p:nvPr>
        </p:nvSpPr>
        <p:spPr/>
        <p:txBody>
          <a:bodyPr/>
          <a:lstStyle/>
          <a:p>
            <a:pPr algn="ctr"/>
            <a:fld id="{EBA6D327-8FAE-40BD-9C81-200CD3B5D5F9}" type="slidenum">
              <a:rPr lang="de-DE" smtClean="0"/>
              <a:pPr/>
              <a:t>‹Nr.›</a:t>
            </a:fld>
            <a:endParaRPr lang="de-DE"/>
          </a:p>
        </p:txBody>
      </p:sp>
    </p:spTree>
    <p:extLst>
      <p:ext uri="{BB962C8B-B14F-4D97-AF65-F5344CB8AC3E}">
        <p14:creationId xmlns:p14="http://schemas.microsoft.com/office/powerpoint/2010/main" val="1233283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rbeitsblatt Folgeseite">
    <p:spTree>
      <p:nvGrpSpPr>
        <p:cNvPr id="1" name=""/>
        <p:cNvGrpSpPr/>
        <p:nvPr/>
      </p:nvGrpSpPr>
      <p:grpSpPr>
        <a:xfrm>
          <a:off x="0" y="0"/>
          <a:ext cx="0" cy="0"/>
          <a:chOff x="0" y="0"/>
          <a:chExt cx="0" cy="0"/>
        </a:xfrm>
      </p:grpSpPr>
      <p:sp>
        <p:nvSpPr>
          <p:cNvPr id="7" name="Textplatzhalter 6">
            <a:extLst>
              <a:ext uri="{FF2B5EF4-FFF2-40B4-BE49-F238E27FC236}">
                <a16:creationId xmlns:a16="http://schemas.microsoft.com/office/drawing/2014/main" id="{F410D265-D144-8B0A-4FF8-46517A9097B8}"/>
              </a:ext>
            </a:extLst>
          </p:cNvPr>
          <p:cNvSpPr>
            <a:spLocks noGrp="1"/>
          </p:cNvSpPr>
          <p:nvPr>
            <p:ph type="body" sz="quarter" idx="10" hasCustomPrompt="1"/>
          </p:nvPr>
        </p:nvSpPr>
        <p:spPr>
          <a:xfrm>
            <a:off x="647837" y="1238250"/>
            <a:ext cx="6264000" cy="9085263"/>
          </a:xfrm>
        </p:spPr>
        <p:txBody>
          <a:bodyPr/>
          <a:lstStyle/>
          <a:p>
            <a:pPr lvl="0"/>
            <a:r>
              <a:rPr lang="de-DE" dirty="0"/>
              <a:t>Erste Ebene (Überschriften). Nächste Ebenen (Fließtext, Aufzählung) mit </a:t>
            </a:r>
            <a:r>
              <a:rPr lang="de-DE" dirty="0" err="1"/>
              <a:t>Shift+Alt+Pfeil</a:t>
            </a:r>
            <a:r>
              <a:rPr lang="de-DE" dirty="0"/>
              <a:t> nach rechts</a:t>
            </a:r>
          </a:p>
          <a:p>
            <a:pPr lvl="1"/>
            <a:r>
              <a:rPr lang="de-DE" dirty="0"/>
              <a:t>Zweite Ebene</a:t>
            </a:r>
          </a:p>
          <a:p>
            <a:pPr lvl="2"/>
            <a:r>
              <a:rPr lang="de-DE" dirty="0"/>
              <a:t>Dritte Ebene</a:t>
            </a:r>
          </a:p>
          <a:p>
            <a:pPr lvl="3"/>
            <a:r>
              <a:rPr lang="de-DE" dirty="0"/>
              <a:t>Vierte Ebene</a:t>
            </a:r>
          </a:p>
        </p:txBody>
      </p:sp>
      <p:sp>
        <p:nvSpPr>
          <p:cNvPr id="4" name="Foliennummernplatzhalter 3">
            <a:extLst>
              <a:ext uri="{FF2B5EF4-FFF2-40B4-BE49-F238E27FC236}">
                <a16:creationId xmlns:a16="http://schemas.microsoft.com/office/drawing/2014/main" id="{92BF7EB1-366D-A984-8C1A-33D89564C2A8}"/>
              </a:ext>
            </a:extLst>
          </p:cNvPr>
          <p:cNvSpPr>
            <a:spLocks noGrp="1"/>
          </p:cNvSpPr>
          <p:nvPr>
            <p:ph type="sldNum" sz="quarter" idx="11"/>
          </p:nvPr>
        </p:nvSpPr>
        <p:spPr/>
        <p:txBody>
          <a:bodyPr/>
          <a:lstStyle/>
          <a:p>
            <a:pPr algn="ctr"/>
            <a:fld id="{EBA6D327-8FAE-40BD-9C81-200CD3B5D5F9}" type="slidenum">
              <a:rPr lang="de-DE" smtClean="0"/>
              <a:pPr/>
              <a:t>‹Nr.›</a:t>
            </a:fld>
            <a:endParaRPr lang="de-DE"/>
          </a:p>
        </p:txBody>
      </p:sp>
    </p:spTree>
    <p:extLst>
      <p:ext uri="{BB962C8B-B14F-4D97-AF65-F5344CB8AC3E}">
        <p14:creationId xmlns:p14="http://schemas.microsoft.com/office/powerpoint/2010/main" val="155007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rbeitsblatt 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54DECC-093C-3F12-6139-72BBCEE85C01}"/>
              </a:ext>
            </a:extLst>
          </p:cNvPr>
          <p:cNvSpPr>
            <a:spLocks noGrp="1"/>
          </p:cNvSpPr>
          <p:nvPr>
            <p:ph type="title" hasCustomPrompt="1"/>
          </p:nvPr>
        </p:nvSpPr>
        <p:spPr/>
        <p:txBody>
          <a:bodyPr/>
          <a:lstStyle/>
          <a:p>
            <a:r>
              <a:rPr lang="de-DE" dirty="0"/>
              <a:t>Überschrift der Übung eingeben</a:t>
            </a:r>
          </a:p>
        </p:txBody>
      </p:sp>
      <p:sp>
        <p:nvSpPr>
          <p:cNvPr id="4" name="Foliennummernplatzhalter 3">
            <a:extLst>
              <a:ext uri="{FF2B5EF4-FFF2-40B4-BE49-F238E27FC236}">
                <a16:creationId xmlns:a16="http://schemas.microsoft.com/office/drawing/2014/main" id="{C0F67DAB-42A7-F799-26EE-608BBFB5E979}"/>
              </a:ext>
            </a:extLst>
          </p:cNvPr>
          <p:cNvSpPr>
            <a:spLocks noGrp="1"/>
          </p:cNvSpPr>
          <p:nvPr>
            <p:ph type="sldNum" sz="quarter" idx="10"/>
          </p:nvPr>
        </p:nvSpPr>
        <p:spPr/>
        <p:txBody>
          <a:bodyPr/>
          <a:lstStyle/>
          <a:p>
            <a:pPr algn="ctr"/>
            <a:fld id="{EBA6D327-8FAE-40BD-9C81-200CD3B5D5F9}" type="slidenum">
              <a:rPr lang="de-DE" smtClean="0"/>
              <a:pPr/>
              <a:t>‹Nr.›</a:t>
            </a:fld>
            <a:endParaRPr lang="de-DE"/>
          </a:p>
        </p:txBody>
      </p:sp>
    </p:spTree>
    <p:extLst>
      <p:ext uri="{BB962C8B-B14F-4D97-AF65-F5344CB8AC3E}">
        <p14:creationId xmlns:p14="http://schemas.microsoft.com/office/powerpoint/2010/main" val="1222251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rbeitsblatt Leer">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C0F67DAB-42A7-F799-26EE-608BBFB5E979}"/>
              </a:ext>
            </a:extLst>
          </p:cNvPr>
          <p:cNvSpPr>
            <a:spLocks noGrp="1"/>
          </p:cNvSpPr>
          <p:nvPr>
            <p:ph type="sldNum" sz="quarter" idx="10"/>
          </p:nvPr>
        </p:nvSpPr>
        <p:spPr/>
        <p:txBody>
          <a:bodyPr/>
          <a:lstStyle/>
          <a:p>
            <a:pPr algn="ctr"/>
            <a:fld id="{EBA6D327-8FAE-40BD-9C81-200CD3B5D5F9}" type="slidenum">
              <a:rPr lang="de-DE" smtClean="0"/>
              <a:pPr/>
              <a:t>‹Nr.›</a:t>
            </a:fld>
            <a:endParaRPr lang="de-DE"/>
          </a:p>
        </p:txBody>
      </p:sp>
    </p:spTree>
    <p:extLst>
      <p:ext uri="{BB962C8B-B14F-4D97-AF65-F5344CB8AC3E}">
        <p14:creationId xmlns:p14="http://schemas.microsoft.com/office/powerpoint/2010/main" val="186117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elplatzhalter 3">
            <a:extLst>
              <a:ext uri="{FF2B5EF4-FFF2-40B4-BE49-F238E27FC236}">
                <a16:creationId xmlns:a16="http://schemas.microsoft.com/office/drawing/2014/main" id="{641FC9B6-D38A-67E5-841B-E46586B0266C}"/>
              </a:ext>
            </a:extLst>
          </p:cNvPr>
          <p:cNvSpPr>
            <a:spLocks noGrp="1"/>
          </p:cNvSpPr>
          <p:nvPr>
            <p:ph type="title"/>
          </p:nvPr>
        </p:nvSpPr>
        <p:spPr>
          <a:xfrm>
            <a:off x="647837" y="1245932"/>
            <a:ext cx="6264000" cy="432000"/>
          </a:xfrm>
          <a:prstGeom prst="rect">
            <a:avLst/>
          </a:prstGeom>
        </p:spPr>
        <p:txBody>
          <a:bodyPr vert="horz" lIns="0" tIns="0" rIns="0" bIns="0" rtlCol="0" anchor="t">
            <a:noAutofit/>
          </a:bodyPr>
          <a:lstStyle/>
          <a:p>
            <a:r>
              <a:rPr lang="de-DE" dirty="0"/>
              <a:t>Überschrift der Übung eingeben</a:t>
            </a:r>
          </a:p>
        </p:txBody>
      </p:sp>
      <p:pic>
        <p:nvPicPr>
          <p:cNvPr id="5" name="Grafik 4">
            <a:extLst>
              <a:ext uri="{FF2B5EF4-FFF2-40B4-BE49-F238E27FC236}">
                <a16:creationId xmlns:a16="http://schemas.microsoft.com/office/drawing/2014/main" id="{752803C5-DD9D-D91F-DFBA-9751767DCD16}"/>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460788" y="360000"/>
            <a:ext cx="1292889" cy="711089"/>
          </a:xfrm>
          <a:prstGeom prst="rect">
            <a:avLst/>
          </a:prstGeom>
        </p:spPr>
      </p:pic>
      <p:sp>
        <p:nvSpPr>
          <p:cNvPr id="2" name="Textplatzhalter 1">
            <a:extLst>
              <a:ext uri="{FF2B5EF4-FFF2-40B4-BE49-F238E27FC236}">
                <a16:creationId xmlns:a16="http://schemas.microsoft.com/office/drawing/2014/main" id="{53539341-9D89-2C9B-5FDC-97414E3762FD}"/>
              </a:ext>
            </a:extLst>
          </p:cNvPr>
          <p:cNvSpPr>
            <a:spLocks noGrp="1"/>
          </p:cNvSpPr>
          <p:nvPr>
            <p:ph type="body" idx="1"/>
          </p:nvPr>
        </p:nvSpPr>
        <p:spPr>
          <a:xfrm>
            <a:off x="647837" y="1764000"/>
            <a:ext cx="6264000" cy="8487513"/>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
        <p:nvSpPr>
          <p:cNvPr id="3" name="Foliennummernplatzhalter 2">
            <a:extLst>
              <a:ext uri="{FF2B5EF4-FFF2-40B4-BE49-F238E27FC236}">
                <a16:creationId xmlns:a16="http://schemas.microsoft.com/office/drawing/2014/main" id="{C3F852F5-AFA8-E6EE-2EF5-AD020A544E39}"/>
              </a:ext>
            </a:extLst>
          </p:cNvPr>
          <p:cNvSpPr>
            <a:spLocks noGrp="1" noChangeAspect="1"/>
          </p:cNvSpPr>
          <p:nvPr>
            <p:ph type="sldNum" sz="quarter" idx="4"/>
          </p:nvPr>
        </p:nvSpPr>
        <p:spPr>
          <a:xfrm>
            <a:off x="7051537" y="584563"/>
            <a:ext cx="360000" cy="360000"/>
          </a:xfrm>
          <a:prstGeom prst="ellipse">
            <a:avLst/>
          </a:prstGeom>
          <a:ln w="19050">
            <a:solidFill>
              <a:schemeClr val="accent1"/>
            </a:solidFill>
          </a:ln>
        </p:spPr>
        <p:txBody>
          <a:bodyPr vert="horz" lIns="0" tIns="0" rIns="0" bIns="0" rtlCol="0" anchor="ctr"/>
          <a:lstStyle>
            <a:lvl1pPr algn="ctr">
              <a:defRPr sz="1100" b="1">
                <a:solidFill>
                  <a:schemeClr val="accent1"/>
                </a:solidFill>
              </a:defRPr>
            </a:lvl1pPr>
          </a:lstStyle>
          <a:p>
            <a:pPr algn="ctr"/>
            <a:fld id="{EBA6D327-8FAE-40BD-9C81-200CD3B5D5F9}" type="slidenum">
              <a:rPr lang="de-DE" smtClean="0"/>
              <a:pPr/>
              <a:t>‹Nr.›</a:t>
            </a:fld>
            <a:endParaRPr lang="de-DE"/>
          </a:p>
        </p:txBody>
      </p:sp>
      <p:grpSp>
        <p:nvGrpSpPr>
          <p:cNvPr id="6" name="Gruppieren 5">
            <a:extLst>
              <a:ext uri="{FF2B5EF4-FFF2-40B4-BE49-F238E27FC236}">
                <a16:creationId xmlns:a16="http://schemas.microsoft.com/office/drawing/2014/main" id="{1CB45B4B-BDAB-3D43-61B1-101D1DE6AB9E}"/>
              </a:ext>
            </a:extLst>
          </p:cNvPr>
          <p:cNvGrpSpPr/>
          <p:nvPr userDrawn="1"/>
        </p:nvGrpSpPr>
        <p:grpSpPr>
          <a:xfrm>
            <a:off x="2170743" y="806670"/>
            <a:ext cx="2895542" cy="184666"/>
            <a:chOff x="2314599" y="806670"/>
            <a:chExt cx="2246096" cy="184666"/>
          </a:xfrm>
        </p:grpSpPr>
        <p:sp>
          <p:nvSpPr>
            <p:cNvPr id="7" name="Textfeld 6">
              <a:extLst>
                <a:ext uri="{FF2B5EF4-FFF2-40B4-BE49-F238E27FC236}">
                  <a16:creationId xmlns:a16="http://schemas.microsoft.com/office/drawing/2014/main" id="{C2DCAEAB-A094-E57F-FC3F-C012AF54B32D}"/>
                </a:ext>
              </a:extLst>
            </p:cNvPr>
            <p:cNvSpPr txBox="1"/>
            <p:nvPr userDrawn="1"/>
          </p:nvSpPr>
          <p:spPr>
            <a:xfrm>
              <a:off x="2314599" y="806670"/>
              <a:ext cx="399724" cy="184666"/>
            </a:xfrm>
            <a:prstGeom prst="rect">
              <a:avLst/>
            </a:prstGeom>
            <a:noFill/>
          </p:spPr>
          <p:txBody>
            <a:bodyPr wrap="square" lIns="0" tIns="0" rIns="0" bIns="0" rtlCol="0">
              <a:spAutoFit/>
            </a:bodyPr>
            <a:lstStyle/>
            <a:p>
              <a:pPr algn="l">
                <a:spcAft>
                  <a:spcPts val="600"/>
                </a:spcAft>
              </a:pPr>
              <a:r>
                <a:rPr lang="de-DE" sz="1200" b="1" dirty="0">
                  <a:solidFill>
                    <a:schemeClr val="tx2"/>
                  </a:solidFill>
                </a:rPr>
                <a:t>NAME</a:t>
              </a:r>
            </a:p>
          </p:txBody>
        </p:sp>
        <p:cxnSp>
          <p:nvCxnSpPr>
            <p:cNvPr id="8" name="Gerader Verbinder 7">
              <a:extLst>
                <a:ext uri="{FF2B5EF4-FFF2-40B4-BE49-F238E27FC236}">
                  <a16:creationId xmlns:a16="http://schemas.microsoft.com/office/drawing/2014/main" id="{98265451-E3EF-23D0-BCC0-2A54F7B67F15}"/>
                </a:ext>
              </a:extLst>
            </p:cNvPr>
            <p:cNvCxnSpPr>
              <a:cxnSpLocks/>
            </p:cNvCxnSpPr>
            <p:nvPr userDrawn="1"/>
          </p:nvCxnSpPr>
          <p:spPr>
            <a:xfrm>
              <a:off x="2689687" y="942463"/>
              <a:ext cx="1871008" cy="0"/>
            </a:xfrm>
            <a:prstGeom prst="line">
              <a:avLst/>
            </a:prstGeom>
            <a:ln w="9525">
              <a:solidFill>
                <a:schemeClr val="tx2">
                  <a:lumMod val="60000"/>
                  <a:lumOff val="40000"/>
                </a:schemeClr>
              </a:solidFill>
              <a:prstDash val="sysDash"/>
            </a:ln>
          </p:spPr>
          <p:style>
            <a:lnRef idx="1">
              <a:schemeClr val="dk1"/>
            </a:lnRef>
            <a:fillRef idx="0">
              <a:schemeClr val="dk1"/>
            </a:fillRef>
            <a:effectRef idx="0">
              <a:schemeClr val="dk1"/>
            </a:effectRef>
            <a:fontRef idx="minor">
              <a:schemeClr val="tx1"/>
            </a:fontRef>
          </p:style>
        </p:cxnSp>
      </p:grpSp>
      <p:sp>
        <p:nvSpPr>
          <p:cNvPr id="9" name="Textfeld 8">
            <a:extLst>
              <a:ext uri="{FF2B5EF4-FFF2-40B4-BE49-F238E27FC236}">
                <a16:creationId xmlns:a16="http://schemas.microsoft.com/office/drawing/2014/main" id="{C5316D45-2B89-2C13-C9AB-D15790F37462}"/>
              </a:ext>
            </a:extLst>
          </p:cNvPr>
          <p:cNvSpPr txBox="1"/>
          <p:nvPr userDrawn="1"/>
        </p:nvSpPr>
        <p:spPr>
          <a:xfrm>
            <a:off x="4903425" y="651085"/>
            <a:ext cx="2011724" cy="346249"/>
          </a:xfrm>
          <a:prstGeom prst="rect">
            <a:avLst/>
          </a:prstGeom>
          <a:noFill/>
        </p:spPr>
        <p:txBody>
          <a:bodyPr wrap="square" lIns="0" tIns="0" rIns="0" bIns="0" rtlCol="0">
            <a:spAutoFit/>
          </a:bodyPr>
          <a:lstStyle/>
          <a:p>
            <a:pPr algn="r"/>
            <a:r>
              <a:rPr lang="de-DE" sz="1050" dirty="0">
                <a:solidFill>
                  <a:schemeClr val="tx2"/>
                </a:solidFill>
              </a:rPr>
              <a:t>www.jugend-praesentiert.de</a:t>
            </a:r>
          </a:p>
          <a:p>
            <a:pPr algn="r"/>
            <a:r>
              <a:rPr lang="de-DE" sz="1200" b="1" dirty="0">
                <a:solidFill>
                  <a:schemeClr val="accent1"/>
                </a:solidFill>
              </a:rPr>
              <a:t>ARBEITSBLATT</a:t>
            </a:r>
            <a:endParaRPr lang="de-DE" sz="1200"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64" r:id="rId1"/>
    <p:sldLayoutId id="2147483663" r:id="rId2"/>
    <p:sldLayoutId id="2147483665" r:id="rId3"/>
    <p:sldLayoutId id="2147483662" r:id="rId4"/>
    <p:sldLayoutId id="2147483666" r:id="rId5"/>
  </p:sldLayoutIdLst>
  <p:hf hdr="0" ftr="0" dt="0"/>
  <p:txStyles>
    <p:titleStyle>
      <a:lvl1pPr algn="l" defTabSz="457200" rtl="0" eaLnBrk="1" latinLnBrk="0" hangingPunct="1">
        <a:lnSpc>
          <a:spcPct val="90000"/>
        </a:lnSpc>
        <a:spcBef>
          <a:spcPct val="0"/>
        </a:spcBef>
        <a:buNone/>
        <a:defRPr sz="2600" b="1" i="0" kern="1200">
          <a:solidFill>
            <a:schemeClr val="tx2"/>
          </a:solidFill>
          <a:latin typeface="Aptos" panose="020B0004020202020204" pitchFamily="34" charset="0"/>
          <a:ea typeface="+mj-ea"/>
          <a:cs typeface="+mj-cs"/>
        </a:defRPr>
      </a:lvl1pPr>
    </p:titleStyle>
    <p:bodyStyle>
      <a:lvl1pPr marL="0" indent="0" algn="l" defTabSz="457200" rtl="0" eaLnBrk="1" latinLnBrk="0" hangingPunct="1">
        <a:lnSpc>
          <a:spcPct val="90000"/>
        </a:lnSpc>
        <a:spcBef>
          <a:spcPts val="2400"/>
        </a:spcBef>
        <a:spcAft>
          <a:spcPts val="8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44800" indent="-244800" algn="l" defTabSz="457200" rtl="0" eaLnBrk="1" latinLnBrk="0" hangingPunct="1">
        <a:spcBef>
          <a:spcPts val="0"/>
        </a:spcBef>
        <a:spcAft>
          <a:spcPts val="6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44800" indent="-244800" algn="l" defTabSz="457200" rtl="0" eaLnBrk="1" latinLnBrk="0" hangingPunct="1">
        <a:spcBef>
          <a:spcPts val="0"/>
        </a:spcBef>
        <a:spcAft>
          <a:spcPts val="600"/>
        </a:spcAft>
        <a:buClr>
          <a:schemeClr val="tx2">
            <a:lumMod val="40000"/>
            <a:lumOff val="60000"/>
          </a:schemeClr>
        </a:buClr>
        <a:buSzPct val="92000"/>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06" userDrawn="1">
          <p15:clr>
            <a:srgbClr val="F26B43"/>
          </p15:clr>
        </p15:guide>
        <p15:guide id="2" pos="4355" userDrawn="1">
          <p15:clr>
            <a:srgbClr val="F26B43"/>
          </p15:clr>
        </p15:guide>
        <p15:guide id="3" orient="horz" pos="6503" userDrawn="1">
          <p15:clr>
            <a:srgbClr val="F26B43"/>
          </p15:clr>
        </p15:guide>
        <p15:guide id="4" orient="horz" pos="595" userDrawn="1">
          <p15:clr>
            <a:srgbClr val="F26B43"/>
          </p15:clr>
        </p15:guide>
        <p15:guide id="5" orient="horz" pos="1108" userDrawn="1">
          <p15:clr>
            <a:srgbClr val="F26B43"/>
          </p15:clr>
        </p15:guide>
        <p15:guide id="6" orient="horz" pos="7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E84C3861-C87D-949A-3873-C5638E1DA793}"/>
              </a:ext>
            </a:extLst>
          </p:cNvPr>
          <p:cNvSpPr>
            <a:spLocks noGrp="1"/>
          </p:cNvSpPr>
          <p:nvPr>
            <p:ph type="body" sz="quarter" idx="10"/>
          </p:nvPr>
        </p:nvSpPr>
        <p:spPr/>
        <p:txBody>
          <a:bodyPr/>
          <a:lstStyle/>
          <a:p>
            <a:pPr lvl="2"/>
            <a:r>
              <a:rPr lang="de-DE" dirty="0"/>
              <a:t>Diese Checkliste zeigt dir, was dich im Präsentationstagebuch erwartet. </a:t>
            </a:r>
            <a:br>
              <a:rPr lang="de-DE" dirty="0"/>
            </a:br>
            <a:r>
              <a:rPr lang="de-DE" dirty="0"/>
              <a:t>Kreuze an, wenn du einen Punkt der Checkliste erledigt hast, um den Überblick </a:t>
            </a:r>
            <a:br>
              <a:rPr lang="de-DE" dirty="0"/>
            </a:br>
            <a:r>
              <a:rPr lang="de-DE" dirty="0"/>
              <a:t>zu behalten.</a:t>
            </a:r>
          </a:p>
          <a:p>
            <a:r>
              <a:rPr lang="de-DE" dirty="0"/>
              <a:t>Rahmenbedingungen</a:t>
            </a:r>
          </a:p>
          <a:p>
            <a:pPr lvl="1"/>
            <a:r>
              <a:rPr lang="de-DE" dirty="0"/>
              <a:t>Hier geht es um dein Präsentationsthema und die Zeit, die du für deine Präsentation zur Verfügung hast.</a:t>
            </a:r>
          </a:p>
          <a:p>
            <a:r>
              <a:rPr lang="de-DE" dirty="0">
                <a:solidFill>
                  <a:schemeClr val="accent3"/>
                </a:solidFill>
              </a:rPr>
              <a:t>Recherche</a:t>
            </a:r>
          </a:p>
          <a:p>
            <a:pPr lvl="1"/>
            <a:r>
              <a:rPr lang="de-DE" dirty="0"/>
              <a:t>Hier überlegst du, was du schon zu deinem Thema weißt und worüber du dich noch informieren möchtest. Du planst, wo du nach Informationen suchen wirst, und legst die Suchbegriffe fest, die du für deine Recherche nutzen wirst. Am Ende formulierst du eine Leitfrage zu deinem Thema.</a:t>
            </a:r>
          </a:p>
          <a:p>
            <a:r>
              <a:rPr lang="de-DE" dirty="0">
                <a:solidFill>
                  <a:schemeClr val="accent4"/>
                </a:solidFill>
              </a:rPr>
              <a:t>Aufbau und Sprache</a:t>
            </a:r>
          </a:p>
          <a:p>
            <a:pPr lvl="1"/>
            <a:r>
              <a:rPr lang="de-DE" dirty="0"/>
              <a:t>Hier teilst du dein Thema in Unterthemen für deine Präsentation ein und bringst diese in eine verständliche Reihenfolge. Du formulierst deine Einleitung und erklärst alle Fremdwörter.</a:t>
            </a:r>
          </a:p>
          <a:p>
            <a:r>
              <a:rPr lang="de-DE" dirty="0">
                <a:solidFill>
                  <a:schemeClr val="accent5"/>
                </a:solidFill>
              </a:rPr>
              <a:t>Präsentationsmedium</a:t>
            </a:r>
          </a:p>
          <a:p>
            <a:pPr lvl="1"/>
            <a:r>
              <a:rPr lang="de-DE" dirty="0"/>
              <a:t>Hier entscheidest du dich, welche Präsentationsmedien du einsetzen möchtest. Außerdem planst du die Gestaltung und den Einsatz deiner Medien.</a:t>
            </a:r>
          </a:p>
          <a:p>
            <a:r>
              <a:rPr lang="de-DE" dirty="0">
                <a:solidFill>
                  <a:schemeClr val="accent6"/>
                </a:solidFill>
              </a:rPr>
              <a:t>Auftritt</a:t>
            </a:r>
          </a:p>
          <a:p>
            <a:pPr lvl="1"/>
            <a:r>
              <a:rPr lang="de-DE" spc="-10" dirty="0"/>
              <a:t>Fast geschafft! Hier übst du deine Präsentation vor einem Publikum und lässt dir Rückmeldung dazu geben. Auch deine eigene Einschätzung ist hier wichtig.</a:t>
            </a:r>
          </a:p>
        </p:txBody>
      </p:sp>
      <p:sp>
        <p:nvSpPr>
          <p:cNvPr id="5" name="Titel 4">
            <a:extLst>
              <a:ext uri="{FF2B5EF4-FFF2-40B4-BE49-F238E27FC236}">
                <a16:creationId xmlns:a16="http://schemas.microsoft.com/office/drawing/2014/main" id="{CFB277EC-5CA3-058A-6B00-A6F9899E0613}"/>
              </a:ext>
            </a:extLst>
          </p:cNvPr>
          <p:cNvSpPr>
            <a:spLocks noGrp="1"/>
          </p:cNvSpPr>
          <p:nvPr>
            <p:ph type="title"/>
          </p:nvPr>
        </p:nvSpPr>
        <p:spPr/>
        <p:txBody>
          <a:bodyPr/>
          <a:lstStyle/>
          <a:p>
            <a:r>
              <a:rPr lang="de-DE" dirty="0"/>
              <a:t>Der Fahrplan für deine Präsentation</a:t>
            </a:r>
          </a:p>
        </p:txBody>
      </p:sp>
      <p:sp>
        <p:nvSpPr>
          <p:cNvPr id="13" name="Foliennummernplatzhalter 12">
            <a:extLst>
              <a:ext uri="{FF2B5EF4-FFF2-40B4-BE49-F238E27FC236}">
                <a16:creationId xmlns:a16="http://schemas.microsoft.com/office/drawing/2014/main" id="{0323C5D2-8030-006B-C9B2-DE61DCA75364}"/>
              </a:ext>
            </a:extLst>
          </p:cNvPr>
          <p:cNvSpPr>
            <a:spLocks noGrp="1"/>
          </p:cNvSpPr>
          <p:nvPr>
            <p:ph type="sldNum" sz="quarter" idx="11"/>
          </p:nvPr>
        </p:nvSpPr>
        <p:spPr/>
        <p:txBody>
          <a:bodyPr/>
          <a:lstStyle/>
          <a:p>
            <a:fld id="{EBA6D327-8FAE-40BD-9C81-200CD3B5D5F9}" type="slidenum">
              <a:rPr lang="de-DE" smtClean="0"/>
              <a:pPr/>
              <a:t>1</a:t>
            </a:fld>
            <a:endParaRPr lang="de-DE" sz="1000"/>
          </a:p>
        </p:txBody>
      </p:sp>
    </p:spTree>
    <p:extLst>
      <p:ext uri="{BB962C8B-B14F-4D97-AF65-F5344CB8AC3E}">
        <p14:creationId xmlns:p14="http://schemas.microsoft.com/office/powerpoint/2010/main" val="72399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39CDEF-412D-D0A1-90BC-E2BF926D6570}"/>
              </a:ext>
            </a:extLst>
          </p:cNvPr>
          <p:cNvSpPr>
            <a:spLocks noGrp="1"/>
          </p:cNvSpPr>
          <p:nvPr>
            <p:ph type="title"/>
          </p:nvPr>
        </p:nvSpPr>
        <p:spPr/>
        <p:txBody>
          <a:bodyPr/>
          <a:lstStyle/>
          <a:p>
            <a:r>
              <a:rPr lang="de-DE" dirty="0"/>
              <a:t>Der Fahrplan für deine Präsentation</a:t>
            </a:r>
          </a:p>
        </p:txBody>
      </p:sp>
      <p:sp>
        <p:nvSpPr>
          <p:cNvPr id="3" name="Foliennummernplatzhalter 2">
            <a:extLst>
              <a:ext uri="{FF2B5EF4-FFF2-40B4-BE49-F238E27FC236}">
                <a16:creationId xmlns:a16="http://schemas.microsoft.com/office/drawing/2014/main" id="{63726C8A-1935-BE75-8EFD-5DBED6EF4FAE}"/>
              </a:ext>
            </a:extLst>
          </p:cNvPr>
          <p:cNvSpPr>
            <a:spLocks noGrp="1"/>
          </p:cNvSpPr>
          <p:nvPr>
            <p:ph type="sldNum" sz="quarter" idx="10"/>
          </p:nvPr>
        </p:nvSpPr>
        <p:spPr/>
        <p:txBody>
          <a:bodyPr/>
          <a:lstStyle/>
          <a:p>
            <a:pPr algn="ctr"/>
            <a:fld id="{EBA6D327-8FAE-40BD-9C81-200CD3B5D5F9}" type="slidenum">
              <a:rPr lang="de-DE" smtClean="0"/>
              <a:pPr algn="ctr"/>
              <a:t>2</a:t>
            </a:fld>
            <a:endParaRPr lang="de-DE"/>
          </a:p>
        </p:txBody>
      </p:sp>
      <p:sp>
        <p:nvSpPr>
          <p:cNvPr id="4" name="Textfeld 3">
            <a:extLst>
              <a:ext uri="{FF2B5EF4-FFF2-40B4-BE49-F238E27FC236}">
                <a16:creationId xmlns:a16="http://schemas.microsoft.com/office/drawing/2014/main" id="{80F6C1F2-3C49-7D0B-8AA4-2239B7751544}"/>
              </a:ext>
            </a:extLst>
          </p:cNvPr>
          <p:cNvSpPr txBox="1"/>
          <p:nvPr/>
        </p:nvSpPr>
        <p:spPr>
          <a:xfrm>
            <a:off x="647837" y="1758950"/>
            <a:ext cx="6264000" cy="430887"/>
          </a:xfrm>
          <a:prstGeom prst="rect">
            <a:avLst/>
          </a:prstGeom>
          <a:noFill/>
        </p:spPr>
        <p:txBody>
          <a:bodyPr wrap="square" lIns="0" tIns="0" rIns="0" bIns="0" rtlCol="0">
            <a:spAutoFit/>
          </a:bodyPr>
          <a:lstStyle/>
          <a:p>
            <a:pPr algn="l">
              <a:spcAft>
                <a:spcPts val="600"/>
              </a:spcAft>
            </a:pPr>
            <a:r>
              <a:rPr lang="de-DE" sz="1400" dirty="0">
                <a:solidFill>
                  <a:schemeClr val="tx2"/>
                </a:solidFill>
              </a:rPr>
              <a:t>Dieses Präsentationstagebuch soll dir Schritt für Schritt dabei helfen, deine Präsentation zu erstellen und zu halten. Fülle dazu die folgenden Felder aus.</a:t>
            </a:r>
          </a:p>
        </p:txBody>
      </p:sp>
      <p:sp>
        <p:nvSpPr>
          <p:cNvPr id="5" name="TextBox 2">
            <a:extLst>
              <a:ext uri="{FF2B5EF4-FFF2-40B4-BE49-F238E27FC236}">
                <a16:creationId xmlns:a16="http://schemas.microsoft.com/office/drawing/2014/main" id="{82FDA91C-D7A2-3A60-9ACB-3E8B12735530}"/>
              </a:ext>
            </a:extLst>
          </p:cNvPr>
          <p:cNvSpPr txBox="1"/>
          <p:nvPr/>
        </p:nvSpPr>
        <p:spPr>
          <a:xfrm>
            <a:off x="509168" y="2523599"/>
            <a:ext cx="2656184" cy="346234"/>
          </a:xfrm>
          <a:prstGeom prst="roundRect">
            <a:avLst>
              <a:gd name="adj" fmla="val 50000"/>
            </a:avLst>
          </a:prstGeom>
          <a:solidFill>
            <a:schemeClr val="tx2"/>
          </a:solidFill>
        </p:spPr>
        <p:txBody>
          <a:bodyPr wrap="none" lIns="180000" tIns="0" rIns="180000" bIns="0" anchor="ctr" anchorCtr="0">
            <a:spAutoFit/>
          </a:bodyPr>
          <a:lstStyle/>
          <a:p>
            <a:pPr algn="ctr"/>
            <a:r>
              <a:rPr lang="de-DE" sz="1600" b="1" dirty="0">
                <a:solidFill>
                  <a:schemeClr val="bg1"/>
                </a:solidFill>
                <a:latin typeface="Aptos"/>
              </a:rPr>
              <a:t>1. Rahmenbedingungen</a:t>
            </a:r>
            <a:endParaRPr sz="1600" b="0" dirty="0">
              <a:solidFill>
                <a:schemeClr val="bg1"/>
              </a:solidFill>
              <a:latin typeface="Aptos"/>
            </a:endParaRPr>
          </a:p>
        </p:txBody>
      </p:sp>
      <p:graphicFrame>
        <p:nvGraphicFramePr>
          <p:cNvPr id="6" name="Tabelle 5">
            <a:extLst>
              <a:ext uri="{FF2B5EF4-FFF2-40B4-BE49-F238E27FC236}">
                <a16:creationId xmlns:a16="http://schemas.microsoft.com/office/drawing/2014/main" id="{E3C95D99-1555-113F-294C-0469D4883E60}"/>
              </a:ext>
            </a:extLst>
          </p:cNvPr>
          <p:cNvGraphicFramePr>
            <a:graphicFrameLocks noGrp="1"/>
          </p:cNvGraphicFramePr>
          <p:nvPr>
            <p:extLst>
              <p:ext uri="{D42A27DB-BD31-4B8C-83A1-F6EECF244321}">
                <p14:modId xmlns:p14="http://schemas.microsoft.com/office/powerpoint/2010/main" val="3746358060"/>
              </p:ext>
            </p:extLst>
          </p:nvPr>
        </p:nvGraphicFramePr>
        <p:xfrm>
          <a:off x="647837" y="3042185"/>
          <a:ext cx="6264000" cy="1296000"/>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792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Mein Thema die Präsentation lautet:</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4000">
                <a:tc>
                  <a:txBody>
                    <a:bodyPr/>
                    <a:lstStyle/>
                    <a:p>
                      <a:endParaRPr lang="de-DE" sz="16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bl>
          </a:graphicData>
        </a:graphic>
      </p:graphicFrame>
      <p:sp>
        <p:nvSpPr>
          <p:cNvPr id="9" name="Textfeld 8">
            <a:extLst>
              <a:ext uri="{FF2B5EF4-FFF2-40B4-BE49-F238E27FC236}">
                <a16:creationId xmlns:a16="http://schemas.microsoft.com/office/drawing/2014/main" id="{9BF25122-4C96-28B0-85EF-0B2FB3738EE9}"/>
              </a:ext>
            </a:extLst>
          </p:cNvPr>
          <p:cNvSpPr txBox="1"/>
          <p:nvPr/>
        </p:nvSpPr>
        <p:spPr>
          <a:xfrm>
            <a:off x="647837" y="4722577"/>
            <a:ext cx="6022837" cy="246221"/>
          </a:xfrm>
          <a:prstGeom prst="rect">
            <a:avLst/>
          </a:prstGeom>
          <a:noFill/>
        </p:spPr>
        <p:txBody>
          <a:bodyPr wrap="square" lIns="0" tIns="0" rIns="0" bIns="0" rtlCol="0">
            <a:spAutoFit/>
          </a:bodyPr>
          <a:lstStyle/>
          <a:p>
            <a:pPr>
              <a:defRPr/>
            </a:pPr>
            <a:r>
              <a:rPr lang="de-DE" sz="1600" b="1" dirty="0">
                <a:solidFill>
                  <a:schemeClr val="tx2"/>
                </a:solidFill>
              </a:rPr>
              <a:t>Meine Präsentation soll  </a:t>
            </a:r>
            <a:r>
              <a:rPr lang="de-DE" sz="1600" b="1" dirty="0">
                <a:solidFill>
                  <a:schemeClr val="tx2">
                    <a:lumMod val="60000"/>
                    <a:lumOff val="40000"/>
                  </a:schemeClr>
                </a:solidFill>
              </a:rPr>
              <a:t>________</a:t>
            </a:r>
            <a:r>
              <a:rPr lang="de-DE" sz="1600" b="1" dirty="0">
                <a:solidFill>
                  <a:schemeClr val="tx2"/>
                </a:solidFill>
              </a:rPr>
              <a:t> Minuten dauern.</a:t>
            </a:r>
          </a:p>
        </p:txBody>
      </p:sp>
      <p:sp>
        <p:nvSpPr>
          <p:cNvPr id="10" name="TextBox 2">
            <a:extLst>
              <a:ext uri="{FF2B5EF4-FFF2-40B4-BE49-F238E27FC236}">
                <a16:creationId xmlns:a16="http://schemas.microsoft.com/office/drawing/2014/main" id="{B9848CE0-31EC-EFFA-791A-4A7F662C84A7}"/>
              </a:ext>
            </a:extLst>
          </p:cNvPr>
          <p:cNvSpPr txBox="1"/>
          <p:nvPr/>
        </p:nvSpPr>
        <p:spPr>
          <a:xfrm>
            <a:off x="509168" y="5646297"/>
            <a:ext cx="1672839" cy="346234"/>
          </a:xfrm>
          <a:prstGeom prst="roundRect">
            <a:avLst>
              <a:gd name="adj" fmla="val 50000"/>
            </a:avLst>
          </a:prstGeom>
          <a:solidFill>
            <a:schemeClr val="accent3"/>
          </a:solidFill>
        </p:spPr>
        <p:txBody>
          <a:bodyPr wrap="none" lIns="180000" tIns="0" rIns="180000" bIns="0" anchor="ctr" anchorCtr="0">
            <a:spAutoFit/>
          </a:bodyPr>
          <a:lstStyle/>
          <a:p>
            <a:pPr algn="ctr"/>
            <a:r>
              <a:rPr lang="de-DE" sz="1600" b="1" dirty="0">
                <a:solidFill>
                  <a:schemeClr val="bg1"/>
                </a:solidFill>
                <a:latin typeface="Aptos"/>
              </a:rPr>
              <a:t>2. Recherche</a:t>
            </a:r>
            <a:endParaRPr sz="1600" b="0" dirty="0">
              <a:solidFill>
                <a:schemeClr val="bg1"/>
              </a:solidFill>
              <a:latin typeface="Aptos"/>
            </a:endParaRPr>
          </a:p>
        </p:txBody>
      </p:sp>
      <p:graphicFrame>
        <p:nvGraphicFramePr>
          <p:cNvPr id="11" name="Tabelle 10">
            <a:extLst>
              <a:ext uri="{FF2B5EF4-FFF2-40B4-BE49-F238E27FC236}">
                <a16:creationId xmlns:a16="http://schemas.microsoft.com/office/drawing/2014/main" id="{8D873F82-4EDF-D470-3F03-97D0C4E75078}"/>
              </a:ext>
            </a:extLst>
          </p:cNvPr>
          <p:cNvGraphicFramePr>
            <a:graphicFrameLocks noGrp="1"/>
          </p:cNvGraphicFramePr>
          <p:nvPr>
            <p:extLst>
              <p:ext uri="{D42A27DB-BD31-4B8C-83A1-F6EECF244321}">
                <p14:modId xmlns:p14="http://schemas.microsoft.com/office/powerpoint/2010/main" val="847228968"/>
              </p:ext>
            </p:extLst>
          </p:nvPr>
        </p:nvGraphicFramePr>
        <p:xfrm>
          <a:off x="647837" y="6163495"/>
          <a:ext cx="6264000" cy="1800000"/>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792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Das weiß ich schon zu meinem Thema:</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4000">
                <a:tc>
                  <a:txBody>
                    <a:bodyPr/>
                    <a:lstStyle/>
                    <a:p>
                      <a:endParaRPr lang="de-DE" sz="16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4000">
                <a:tc>
                  <a:txBody>
                    <a:bodyPr/>
                    <a:lstStyle/>
                    <a:p>
                      <a:endParaRPr lang="de-DE" sz="16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859800028"/>
                  </a:ext>
                </a:extLst>
              </a:tr>
            </a:tbl>
          </a:graphicData>
        </a:graphic>
      </p:graphicFrame>
      <p:graphicFrame>
        <p:nvGraphicFramePr>
          <p:cNvPr id="12" name="Tabelle 11">
            <a:extLst>
              <a:ext uri="{FF2B5EF4-FFF2-40B4-BE49-F238E27FC236}">
                <a16:creationId xmlns:a16="http://schemas.microsoft.com/office/drawing/2014/main" id="{E60FCE3C-0485-1D7A-6BF1-98B7D0425E1D}"/>
              </a:ext>
            </a:extLst>
          </p:cNvPr>
          <p:cNvGraphicFramePr>
            <a:graphicFrameLocks noGrp="1"/>
          </p:cNvGraphicFramePr>
          <p:nvPr>
            <p:extLst>
              <p:ext uri="{D42A27DB-BD31-4B8C-83A1-F6EECF244321}">
                <p14:modId xmlns:p14="http://schemas.microsoft.com/office/powerpoint/2010/main" val="165187102"/>
              </p:ext>
            </p:extLst>
          </p:nvPr>
        </p:nvGraphicFramePr>
        <p:xfrm>
          <a:off x="647837" y="8536835"/>
          <a:ext cx="6264000" cy="1800000"/>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792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Darüber möchte ich noch mehr erfahren:</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4000">
                <a:tc>
                  <a:txBody>
                    <a:bodyPr/>
                    <a:lstStyle/>
                    <a:p>
                      <a:endParaRPr lang="de-DE" sz="16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4000">
                <a:tc>
                  <a:txBody>
                    <a:bodyPr/>
                    <a:lstStyle/>
                    <a:p>
                      <a:endParaRPr lang="de-DE" sz="1600" dirty="0"/>
                    </a:p>
                  </a:txBody>
                  <a:tcP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859800028"/>
                  </a:ext>
                </a:extLst>
              </a:tr>
            </a:tbl>
          </a:graphicData>
        </a:graphic>
      </p:graphicFrame>
    </p:spTree>
    <p:extLst>
      <p:ext uri="{BB962C8B-B14F-4D97-AF65-F5344CB8AC3E}">
        <p14:creationId xmlns:p14="http://schemas.microsoft.com/office/powerpoint/2010/main" val="299118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A9FDA142-04BE-96CA-39F4-D3BE433E485D}"/>
              </a:ext>
            </a:extLst>
          </p:cNvPr>
          <p:cNvSpPr>
            <a:spLocks noGrp="1"/>
          </p:cNvSpPr>
          <p:nvPr>
            <p:ph type="body" sz="quarter" idx="10"/>
          </p:nvPr>
        </p:nvSpPr>
        <p:spPr>
          <a:xfrm>
            <a:off x="647837" y="1238251"/>
            <a:ext cx="6264000" cy="2409534"/>
          </a:xfrm>
        </p:spPr>
        <p:txBody>
          <a:bodyPr/>
          <a:lstStyle/>
          <a:p>
            <a:r>
              <a:rPr lang="de-DE" dirty="0"/>
              <a:t>Dort finde ich meine Informationen:</a:t>
            </a:r>
          </a:p>
          <a:p>
            <a:pPr marL="244800" lvl="2" indent="-244800"/>
            <a:r>
              <a:rPr lang="de-DE" dirty="0"/>
              <a:t>Recherche im Internet</a:t>
            </a:r>
          </a:p>
          <a:p>
            <a:pPr marL="244800" lvl="2" indent="-244800"/>
            <a:r>
              <a:rPr lang="de-DE" dirty="0"/>
              <a:t>Recherche in der Bücherei (z. B. in Schulbüchern)</a:t>
            </a:r>
          </a:p>
          <a:p>
            <a:pPr marL="244800" lvl="2" indent="-244800"/>
            <a:r>
              <a:rPr lang="de-DE" dirty="0"/>
              <a:t>durch Gespräche mit Lehrern oder Lehrerinnen, Familie und Freunden</a:t>
            </a:r>
          </a:p>
          <a:p>
            <a:pPr marL="244800" lvl="2" indent="-244800"/>
            <a:r>
              <a:rPr lang="de-DE" dirty="0"/>
              <a:t>durch das Befragen von Expertinnen und Experten (z. B. aus dem Handwerk)</a:t>
            </a:r>
          </a:p>
          <a:p>
            <a:pPr lvl="1"/>
            <a:endParaRPr lang="de-DE" dirty="0"/>
          </a:p>
          <a:p>
            <a:pPr lvl="1"/>
            <a:r>
              <a:rPr lang="de-DE" b="1" dirty="0">
                <a:solidFill>
                  <a:schemeClr val="accent3"/>
                </a:solidFill>
              </a:rPr>
              <a:t>MERKSATZ: </a:t>
            </a:r>
            <a:r>
              <a:rPr lang="de-DE" dirty="0"/>
              <a:t>Ich achte bei den recherchierten Informationen darauf, dass sie meine Leitfrage beantworten, verständlich und aus einer vertrauenswürdigen Quelle sind.</a:t>
            </a:r>
          </a:p>
          <a:p>
            <a:pPr lvl="1"/>
            <a:endParaRPr lang="de-DE" dirty="0"/>
          </a:p>
        </p:txBody>
      </p:sp>
      <p:sp>
        <p:nvSpPr>
          <p:cNvPr id="4" name="Foliennummernplatzhalter 3">
            <a:extLst>
              <a:ext uri="{FF2B5EF4-FFF2-40B4-BE49-F238E27FC236}">
                <a16:creationId xmlns:a16="http://schemas.microsoft.com/office/drawing/2014/main" id="{8052DA36-EEBA-A175-C8E7-C6A9BFDB6B1F}"/>
              </a:ext>
            </a:extLst>
          </p:cNvPr>
          <p:cNvSpPr>
            <a:spLocks noGrp="1"/>
          </p:cNvSpPr>
          <p:nvPr>
            <p:ph type="sldNum" sz="quarter" idx="11"/>
          </p:nvPr>
        </p:nvSpPr>
        <p:spPr/>
        <p:txBody>
          <a:bodyPr/>
          <a:lstStyle/>
          <a:p>
            <a:pPr algn="ctr"/>
            <a:fld id="{EBA6D327-8FAE-40BD-9C81-200CD3B5D5F9}" type="slidenum">
              <a:rPr lang="de-DE" smtClean="0"/>
              <a:pPr algn="ctr"/>
              <a:t>3</a:t>
            </a:fld>
            <a:endParaRPr lang="de-DE"/>
          </a:p>
        </p:txBody>
      </p:sp>
      <p:graphicFrame>
        <p:nvGraphicFramePr>
          <p:cNvPr id="3" name="Tabelle 2">
            <a:extLst>
              <a:ext uri="{FF2B5EF4-FFF2-40B4-BE49-F238E27FC236}">
                <a16:creationId xmlns:a16="http://schemas.microsoft.com/office/drawing/2014/main" id="{394096DD-AB9B-C9D8-B83F-4FBE48754697}"/>
              </a:ext>
            </a:extLst>
          </p:cNvPr>
          <p:cNvGraphicFramePr>
            <a:graphicFrameLocks noGrp="1"/>
          </p:cNvGraphicFramePr>
          <p:nvPr>
            <p:extLst>
              <p:ext uri="{D42A27DB-BD31-4B8C-83A1-F6EECF244321}">
                <p14:modId xmlns:p14="http://schemas.microsoft.com/office/powerpoint/2010/main" val="1099301088"/>
              </p:ext>
            </p:extLst>
          </p:nvPr>
        </p:nvGraphicFramePr>
        <p:xfrm>
          <a:off x="647837" y="3919255"/>
          <a:ext cx="6264000" cy="2844676"/>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7313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Diese Suchbegriffe nutze ich für meine Recherche:</a:t>
                      </a:r>
                      <a:br>
                        <a:rPr lang="de-DE" sz="1600" b="1" dirty="0">
                          <a:solidFill>
                            <a:schemeClr val="tx2"/>
                          </a:solidFill>
                        </a:rPr>
                      </a:br>
                      <a:br>
                        <a:rPr lang="de-DE" sz="1600" b="1" dirty="0">
                          <a:solidFill>
                            <a:schemeClr val="tx2"/>
                          </a:solidFill>
                        </a:rPr>
                      </a:br>
                      <a:r>
                        <a:rPr lang="de-DE" sz="1600" b="1" dirty="0">
                          <a:solidFill>
                            <a:schemeClr val="tx2"/>
                          </a:solidFill>
                        </a:rPr>
                        <a:t>1.</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2.</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3.</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4.</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5.</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1644553289"/>
                  </a:ext>
                </a:extLst>
              </a:tr>
            </a:tbl>
          </a:graphicData>
        </a:graphic>
      </p:graphicFrame>
      <p:graphicFrame>
        <p:nvGraphicFramePr>
          <p:cNvPr id="6" name="Tabelle 5">
            <a:extLst>
              <a:ext uri="{FF2B5EF4-FFF2-40B4-BE49-F238E27FC236}">
                <a16:creationId xmlns:a16="http://schemas.microsoft.com/office/drawing/2014/main" id="{7FAE467C-54FC-F520-EE0D-91EDF809AA09}"/>
              </a:ext>
            </a:extLst>
          </p:cNvPr>
          <p:cNvGraphicFramePr>
            <a:graphicFrameLocks noGrp="1"/>
          </p:cNvGraphicFramePr>
          <p:nvPr>
            <p:extLst>
              <p:ext uri="{D42A27DB-BD31-4B8C-83A1-F6EECF244321}">
                <p14:modId xmlns:p14="http://schemas.microsoft.com/office/powerpoint/2010/main" val="4193091661"/>
              </p:ext>
            </p:extLst>
          </p:nvPr>
        </p:nvGraphicFramePr>
        <p:xfrm>
          <a:off x="647837" y="7134463"/>
          <a:ext cx="6264000" cy="2452287"/>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936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Auf diesen Internetseiten oder in diesen Büchern habe ich hilfreiche Informationen gefunden:</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sp>
        <p:nvSpPr>
          <p:cNvPr id="7" name="Textfeld 6">
            <a:extLst>
              <a:ext uri="{FF2B5EF4-FFF2-40B4-BE49-F238E27FC236}">
                <a16:creationId xmlns:a16="http://schemas.microsoft.com/office/drawing/2014/main" id="{5F9D0382-D399-F87D-4966-8F75463B4C0A}"/>
              </a:ext>
            </a:extLst>
          </p:cNvPr>
          <p:cNvSpPr txBox="1"/>
          <p:nvPr/>
        </p:nvSpPr>
        <p:spPr>
          <a:xfrm>
            <a:off x="647837" y="9758368"/>
            <a:ext cx="6265726" cy="430887"/>
          </a:xfrm>
          <a:prstGeom prst="rect">
            <a:avLst/>
          </a:prstGeom>
          <a:noFill/>
        </p:spPr>
        <p:txBody>
          <a:bodyPr wrap="square" lIns="0" tIns="0" rIns="0" bIns="0" rtlCol="0">
            <a:spAutoFit/>
          </a:bodyPr>
          <a:lstStyle/>
          <a:p>
            <a:pPr algn="l">
              <a:spcAft>
                <a:spcPts val="600"/>
              </a:spcAft>
            </a:pPr>
            <a:r>
              <a:rPr lang="de-DE" sz="1400" b="1" dirty="0">
                <a:solidFill>
                  <a:schemeClr val="accent3"/>
                </a:solidFill>
                <a:latin typeface="Aptos" panose="020B0004020202020204" pitchFamily="34" charset="0"/>
              </a:rPr>
              <a:t>Merksatz: </a:t>
            </a:r>
            <a:r>
              <a:rPr lang="de-DE" sz="1400" dirty="0">
                <a:solidFill>
                  <a:schemeClr val="tx2"/>
                </a:solidFill>
              </a:rPr>
              <a:t>Diese Liste hilft mir später dabei, ein Quellenverzeichnis für meine Präsentation zu erstellen!</a:t>
            </a:r>
          </a:p>
        </p:txBody>
      </p:sp>
    </p:spTree>
    <p:extLst>
      <p:ext uri="{BB962C8B-B14F-4D97-AF65-F5344CB8AC3E}">
        <p14:creationId xmlns:p14="http://schemas.microsoft.com/office/powerpoint/2010/main" val="226474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305DF-0AAB-152E-60E9-F3ED20B7711F}"/>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C7EAFDAE-E54F-506D-4E30-F73985819208}"/>
              </a:ext>
            </a:extLst>
          </p:cNvPr>
          <p:cNvSpPr>
            <a:spLocks noGrp="1"/>
          </p:cNvSpPr>
          <p:nvPr>
            <p:ph type="sldNum" sz="quarter" idx="10"/>
          </p:nvPr>
        </p:nvSpPr>
        <p:spPr/>
        <p:txBody>
          <a:bodyPr/>
          <a:lstStyle/>
          <a:p>
            <a:pPr algn="ctr"/>
            <a:fld id="{EBA6D327-8FAE-40BD-9C81-200CD3B5D5F9}" type="slidenum">
              <a:rPr lang="de-DE" smtClean="0"/>
              <a:pPr algn="ctr"/>
              <a:t>4</a:t>
            </a:fld>
            <a:endParaRPr lang="de-DE"/>
          </a:p>
        </p:txBody>
      </p:sp>
      <p:graphicFrame>
        <p:nvGraphicFramePr>
          <p:cNvPr id="6" name="Tabelle 5">
            <a:extLst>
              <a:ext uri="{FF2B5EF4-FFF2-40B4-BE49-F238E27FC236}">
                <a16:creationId xmlns:a16="http://schemas.microsoft.com/office/drawing/2014/main" id="{C648ABD6-AE81-021F-9C1A-A471C8CE46EE}"/>
              </a:ext>
            </a:extLst>
          </p:cNvPr>
          <p:cNvGraphicFramePr>
            <a:graphicFrameLocks noGrp="1"/>
          </p:cNvGraphicFramePr>
          <p:nvPr>
            <p:extLst>
              <p:ext uri="{D42A27DB-BD31-4B8C-83A1-F6EECF244321}">
                <p14:modId xmlns:p14="http://schemas.microsoft.com/office/powerpoint/2010/main" val="1868579332"/>
              </p:ext>
            </p:extLst>
          </p:nvPr>
        </p:nvGraphicFramePr>
        <p:xfrm>
          <a:off x="647837" y="1243247"/>
          <a:ext cx="6264000" cy="2452287"/>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936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Meine Leitfrage für mein Thema lautet:</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sp>
        <p:nvSpPr>
          <p:cNvPr id="7" name="Textfeld 6">
            <a:extLst>
              <a:ext uri="{FF2B5EF4-FFF2-40B4-BE49-F238E27FC236}">
                <a16:creationId xmlns:a16="http://schemas.microsoft.com/office/drawing/2014/main" id="{9484E496-644D-98CD-A82B-B086D763A051}"/>
              </a:ext>
            </a:extLst>
          </p:cNvPr>
          <p:cNvSpPr txBox="1"/>
          <p:nvPr/>
        </p:nvSpPr>
        <p:spPr>
          <a:xfrm>
            <a:off x="647837" y="4029076"/>
            <a:ext cx="6265726" cy="861774"/>
          </a:xfrm>
          <a:prstGeom prst="rect">
            <a:avLst/>
          </a:prstGeom>
          <a:noFill/>
        </p:spPr>
        <p:txBody>
          <a:bodyPr wrap="square" lIns="0" tIns="0" rIns="0" bIns="0" rtlCol="0">
            <a:spAutoFit/>
          </a:bodyPr>
          <a:lstStyle/>
          <a:p>
            <a:pPr algn="l">
              <a:spcAft>
                <a:spcPts val="600"/>
              </a:spcAft>
            </a:pPr>
            <a:r>
              <a:rPr lang="de-DE" sz="1400" b="1" dirty="0">
                <a:solidFill>
                  <a:schemeClr val="accent3"/>
                </a:solidFill>
                <a:latin typeface="Aptos" panose="020B0004020202020204" pitchFamily="34" charset="0"/>
              </a:rPr>
              <a:t>Merksatz: </a:t>
            </a:r>
            <a:r>
              <a:rPr lang="de-DE" sz="1400" dirty="0">
                <a:solidFill>
                  <a:schemeClr val="tx2"/>
                </a:solidFill>
              </a:rPr>
              <a:t>Nachdem ich viele Informationen zu meinem Thema gefunden habe, suche ich mir einen spannenden Aspekt heraus und stelle eine Leitfrage. </a:t>
            </a:r>
            <a:br>
              <a:rPr lang="de-DE" sz="1400" dirty="0">
                <a:solidFill>
                  <a:schemeClr val="tx2"/>
                </a:solidFill>
              </a:rPr>
            </a:br>
            <a:r>
              <a:rPr lang="de-DE" sz="1400" dirty="0">
                <a:solidFill>
                  <a:schemeClr val="tx2"/>
                </a:solidFill>
              </a:rPr>
              <a:t>Sie zeigt mir den Weg durch die Präsentation, hilft mir beim Sortieren und macht mein Thema verständlich und interessant.</a:t>
            </a:r>
          </a:p>
        </p:txBody>
      </p:sp>
    </p:spTree>
    <p:extLst>
      <p:ext uri="{BB962C8B-B14F-4D97-AF65-F5344CB8AC3E}">
        <p14:creationId xmlns:p14="http://schemas.microsoft.com/office/powerpoint/2010/main" val="2212537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CBEAB09-2194-4BDE-A39C-8284C3FB1551}"/>
              </a:ext>
            </a:extLst>
          </p:cNvPr>
          <p:cNvSpPr>
            <a:spLocks noGrp="1"/>
          </p:cNvSpPr>
          <p:nvPr>
            <p:ph type="sldNum" sz="quarter" idx="10"/>
          </p:nvPr>
        </p:nvSpPr>
        <p:spPr/>
        <p:txBody>
          <a:bodyPr/>
          <a:lstStyle/>
          <a:p>
            <a:pPr algn="ctr"/>
            <a:fld id="{EBA6D327-8FAE-40BD-9C81-200CD3B5D5F9}" type="slidenum">
              <a:rPr lang="de-DE" smtClean="0"/>
              <a:pPr algn="ctr"/>
              <a:t>5</a:t>
            </a:fld>
            <a:endParaRPr lang="de-DE"/>
          </a:p>
        </p:txBody>
      </p:sp>
      <p:sp>
        <p:nvSpPr>
          <p:cNvPr id="3" name="TextBox 2">
            <a:extLst>
              <a:ext uri="{FF2B5EF4-FFF2-40B4-BE49-F238E27FC236}">
                <a16:creationId xmlns:a16="http://schemas.microsoft.com/office/drawing/2014/main" id="{54B83465-39E1-7671-0AEE-B22DEBB23DB2}"/>
              </a:ext>
            </a:extLst>
          </p:cNvPr>
          <p:cNvSpPr txBox="1"/>
          <p:nvPr/>
        </p:nvSpPr>
        <p:spPr>
          <a:xfrm>
            <a:off x="509168" y="1266826"/>
            <a:ext cx="2549091" cy="346234"/>
          </a:xfrm>
          <a:prstGeom prst="roundRect">
            <a:avLst>
              <a:gd name="adj" fmla="val 50000"/>
            </a:avLst>
          </a:prstGeom>
          <a:solidFill>
            <a:schemeClr val="accent4"/>
          </a:solidFill>
        </p:spPr>
        <p:txBody>
          <a:bodyPr wrap="none" lIns="180000" tIns="0" rIns="180000" bIns="0" anchor="ctr" anchorCtr="0">
            <a:spAutoFit/>
          </a:bodyPr>
          <a:lstStyle/>
          <a:p>
            <a:r>
              <a:rPr lang="de-DE" sz="1600" b="1" dirty="0">
                <a:solidFill>
                  <a:schemeClr val="bg1"/>
                </a:solidFill>
                <a:latin typeface="Aptos"/>
              </a:rPr>
              <a:t>3. Aufbau und Sprache</a:t>
            </a:r>
            <a:endParaRPr sz="1600" b="0" dirty="0">
              <a:solidFill>
                <a:schemeClr val="bg1"/>
              </a:solidFill>
              <a:latin typeface="Aptos"/>
            </a:endParaRPr>
          </a:p>
        </p:txBody>
      </p:sp>
      <p:sp>
        <p:nvSpPr>
          <p:cNvPr id="4" name="Textfeld 3">
            <a:extLst>
              <a:ext uri="{FF2B5EF4-FFF2-40B4-BE49-F238E27FC236}">
                <a16:creationId xmlns:a16="http://schemas.microsoft.com/office/drawing/2014/main" id="{0FF0585B-9144-22A5-B880-E05AB8F234A5}"/>
              </a:ext>
            </a:extLst>
          </p:cNvPr>
          <p:cNvSpPr txBox="1"/>
          <p:nvPr/>
        </p:nvSpPr>
        <p:spPr>
          <a:xfrm>
            <a:off x="647837" y="1771638"/>
            <a:ext cx="6265726" cy="861774"/>
          </a:xfrm>
          <a:prstGeom prst="rect">
            <a:avLst/>
          </a:prstGeom>
          <a:noFill/>
        </p:spPr>
        <p:txBody>
          <a:bodyPr wrap="square" lIns="0" tIns="0" rIns="0" bIns="0" rtlCol="0">
            <a:spAutoFit/>
          </a:bodyPr>
          <a:lstStyle/>
          <a:p>
            <a:pPr algn="l">
              <a:spcAft>
                <a:spcPts val="600"/>
              </a:spcAft>
            </a:pPr>
            <a:r>
              <a:rPr lang="de-DE" sz="1400" b="1" dirty="0">
                <a:solidFill>
                  <a:schemeClr val="accent4"/>
                </a:solidFill>
                <a:latin typeface="Aptos" panose="020B0004020202020204" pitchFamily="34" charset="0"/>
              </a:rPr>
              <a:t>Merksatz: </a:t>
            </a:r>
            <a:r>
              <a:rPr lang="de-DE" sz="1400" dirty="0">
                <a:solidFill>
                  <a:schemeClr val="tx2"/>
                </a:solidFill>
              </a:rPr>
              <a:t>Meine Präsentation ähnelt einer spannenden Geschichte. Ich erzähle die Infos in einer sinnvollen Reihenfolge, damit man am Ende die Antwort auf meine Leitfrage versteht. Dafür teile ich mein Thema in kleinere Unterthemen und ordne sie so, dass alles gut zusammenpasst und leicht zu verstehen ist.</a:t>
            </a:r>
          </a:p>
        </p:txBody>
      </p:sp>
      <p:graphicFrame>
        <p:nvGraphicFramePr>
          <p:cNvPr id="9" name="Tabelle 8">
            <a:extLst>
              <a:ext uri="{FF2B5EF4-FFF2-40B4-BE49-F238E27FC236}">
                <a16:creationId xmlns:a16="http://schemas.microsoft.com/office/drawing/2014/main" id="{CECF7342-D43D-84AD-875C-9BADA6EA83DB}"/>
              </a:ext>
            </a:extLst>
          </p:cNvPr>
          <p:cNvGraphicFramePr>
            <a:graphicFrameLocks noGrp="1"/>
          </p:cNvGraphicFramePr>
          <p:nvPr>
            <p:extLst>
              <p:ext uri="{D42A27DB-BD31-4B8C-83A1-F6EECF244321}">
                <p14:modId xmlns:p14="http://schemas.microsoft.com/office/powerpoint/2010/main" val="3889442581"/>
              </p:ext>
            </p:extLst>
          </p:nvPr>
        </p:nvGraphicFramePr>
        <p:xfrm>
          <a:off x="647837" y="2847680"/>
          <a:ext cx="6264000" cy="3088516"/>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7313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Mein Thema kann ich in diese Unterthemen einteilen, die ich so anordne:</a:t>
                      </a:r>
                      <a:br>
                        <a:rPr lang="de-DE" sz="1600" b="1" dirty="0">
                          <a:solidFill>
                            <a:schemeClr val="tx2"/>
                          </a:solidFill>
                        </a:rPr>
                      </a:br>
                      <a:br>
                        <a:rPr lang="de-DE" sz="1600" b="1" dirty="0">
                          <a:solidFill>
                            <a:schemeClr val="tx2"/>
                          </a:solidFill>
                        </a:rPr>
                      </a:br>
                      <a:r>
                        <a:rPr lang="de-DE" sz="1600" b="1" dirty="0">
                          <a:solidFill>
                            <a:schemeClr val="tx2"/>
                          </a:solidFill>
                        </a:rPr>
                        <a:t>1.</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2.</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3.</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4.</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kern="1200" dirty="0">
                          <a:solidFill>
                            <a:schemeClr val="tx2"/>
                          </a:solidFill>
                          <a:latin typeface="+mn-lt"/>
                          <a:ea typeface="+mn-ea"/>
                          <a:cs typeface="+mn-cs"/>
                        </a:rPr>
                        <a:t>5.</a:t>
                      </a: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1644553289"/>
                  </a:ext>
                </a:extLst>
              </a:tr>
            </a:tbl>
          </a:graphicData>
        </a:graphic>
      </p:graphicFrame>
      <p:sp>
        <p:nvSpPr>
          <p:cNvPr id="8" name="Textplatzhalter 4">
            <a:extLst>
              <a:ext uri="{FF2B5EF4-FFF2-40B4-BE49-F238E27FC236}">
                <a16:creationId xmlns:a16="http://schemas.microsoft.com/office/drawing/2014/main" id="{EBA286AD-35CF-0B31-CDFB-C3335722A27C}"/>
              </a:ext>
            </a:extLst>
          </p:cNvPr>
          <p:cNvSpPr txBox="1">
            <a:spLocks/>
          </p:cNvSpPr>
          <p:nvPr/>
        </p:nvSpPr>
        <p:spPr>
          <a:xfrm>
            <a:off x="649563" y="6507369"/>
            <a:ext cx="6264000" cy="2409534"/>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6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3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300"/>
              </a:spcAft>
              <a:buClr>
                <a:schemeClr val="tx2">
                  <a:lumMod val="40000"/>
                  <a:lumOff val="60000"/>
                </a:schemeClr>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a:spcAft>
                <a:spcPts val="800"/>
              </a:spcAft>
            </a:pPr>
            <a:r>
              <a:rPr lang="de-DE" dirty="0"/>
              <a:t>Ich beginne meine Präsentation mit:</a:t>
            </a:r>
          </a:p>
          <a:p>
            <a:pPr marL="244800" lvl="2" indent="-244800"/>
            <a:r>
              <a:rPr lang="de-DE" dirty="0"/>
              <a:t>einem Zitat</a:t>
            </a:r>
          </a:p>
          <a:p>
            <a:pPr marL="244800" lvl="2" indent="-244800"/>
            <a:r>
              <a:rPr lang="de-DE" dirty="0"/>
              <a:t>einer Frage</a:t>
            </a:r>
          </a:p>
          <a:p>
            <a:pPr marL="244800" lvl="2" indent="-244800"/>
            <a:r>
              <a:rPr lang="de-DE" dirty="0"/>
              <a:t>einem Experiment</a:t>
            </a:r>
          </a:p>
          <a:p>
            <a:pPr marL="244800" lvl="2" indent="-244800"/>
            <a:r>
              <a:rPr lang="de-DE" dirty="0"/>
              <a:t>einer persönlichen Geschichte</a:t>
            </a:r>
          </a:p>
          <a:p>
            <a:pPr marL="244800" lvl="2" indent="-244800">
              <a:spcBef>
                <a:spcPts val="1200"/>
              </a:spcBef>
            </a:pPr>
            <a:r>
              <a:rPr lang="de-DE" dirty="0">
                <a:solidFill>
                  <a:schemeClr val="tx2">
                    <a:lumMod val="60000"/>
                    <a:lumOff val="40000"/>
                  </a:schemeClr>
                </a:solidFill>
              </a:rPr>
              <a:t>………...……………………………………………………………………………………………….</a:t>
            </a:r>
          </a:p>
          <a:p>
            <a:pPr lvl="1"/>
            <a:endParaRPr lang="de-DE" dirty="0"/>
          </a:p>
        </p:txBody>
      </p:sp>
    </p:spTree>
    <p:extLst>
      <p:ext uri="{BB962C8B-B14F-4D97-AF65-F5344CB8AC3E}">
        <p14:creationId xmlns:p14="http://schemas.microsoft.com/office/powerpoint/2010/main" val="101898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FC38F1B-D455-46A2-6B22-27D87E47E8DE}"/>
              </a:ext>
            </a:extLst>
          </p:cNvPr>
          <p:cNvSpPr>
            <a:spLocks noGrp="1"/>
          </p:cNvSpPr>
          <p:nvPr>
            <p:ph type="sldNum" sz="quarter" idx="10"/>
          </p:nvPr>
        </p:nvSpPr>
        <p:spPr/>
        <p:txBody>
          <a:bodyPr/>
          <a:lstStyle/>
          <a:p>
            <a:pPr algn="ctr"/>
            <a:fld id="{EBA6D327-8FAE-40BD-9C81-200CD3B5D5F9}" type="slidenum">
              <a:rPr lang="de-DE" smtClean="0"/>
              <a:pPr algn="ctr"/>
              <a:t>6</a:t>
            </a:fld>
            <a:endParaRPr lang="de-DE"/>
          </a:p>
        </p:txBody>
      </p:sp>
      <p:graphicFrame>
        <p:nvGraphicFramePr>
          <p:cNvPr id="4" name="Tabelle 3">
            <a:extLst>
              <a:ext uri="{FF2B5EF4-FFF2-40B4-BE49-F238E27FC236}">
                <a16:creationId xmlns:a16="http://schemas.microsoft.com/office/drawing/2014/main" id="{052B2A91-9D5B-68B6-BD20-3EA9460D7AA6}"/>
              </a:ext>
            </a:extLst>
          </p:cNvPr>
          <p:cNvGraphicFramePr>
            <a:graphicFrameLocks noGrp="1"/>
          </p:cNvGraphicFramePr>
          <p:nvPr>
            <p:extLst>
              <p:ext uri="{D42A27DB-BD31-4B8C-83A1-F6EECF244321}">
                <p14:modId xmlns:p14="http://schemas.microsoft.com/office/powerpoint/2010/main" val="99972078"/>
              </p:ext>
            </p:extLst>
          </p:nvPr>
        </p:nvGraphicFramePr>
        <p:xfrm>
          <a:off x="647837" y="1243247"/>
          <a:ext cx="6264000" cy="2956287"/>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1440000">
                <a:tc>
                  <a:txBody>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lang="de-DE" sz="1600" b="1" dirty="0">
                          <a:solidFill>
                            <a:schemeClr val="tx2"/>
                          </a:solidFill>
                        </a:rPr>
                        <a:t>Meine Einleitung:</a:t>
                      </a:r>
                    </a:p>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kern="1200" dirty="0">
                          <a:solidFill>
                            <a:schemeClr val="accent4"/>
                          </a:solidFill>
                          <a:latin typeface="Aptos" panose="020B0004020202020204" pitchFamily="34" charset="0"/>
                          <a:ea typeface="+mn-ea"/>
                          <a:cs typeface="+mn-cs"/>
                        </a:rPr>
                        <a:t>Merksatz: </a:t>
                      </a:r>
                      <a:r>
                        <a:rPr lang="de-DE" sz="1400" kern="1200" dirty="0">
                          <a:solidFill>
                            <a:schemeClr val="tx2"/>
                          </a:solidFill>
                          <a:latin typeface="+mn-lt"/>
                          <a:ea typeface="+mn-ea"/>
                          <a:cs typeface="+mn-cs"/>
                        </a:rPr>
                        <a:t>Am Anfang meiner Präsentation ist es wichtig, dass ich die Aufmerksamkeit meines Publikums wecke und sie zum Zuhören motiviere.</a:t>
                      </a: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graphicFrame>
        <p:nvGraphicFramePr>
          <p:cNvPr id="5" name="Tabelle 4">
            <a:extLst>
              <a:ext uri="{FF2B5EF4-FFF2-40B4-BE49-F238E27FC236}">
                <a16:creationId xmlns:a16="http://schemas.microsoft.com/office/drawing/2014/main" id="{81EFBE9B-5A94-6249-C7D8-D64491047185}"/>
              </a:ext>
            </a:extLst>
          </p:cNvPr>
          <p:cNvGraphicFramePr>
            <a:graphicFrameLocks noGrp="1"/>
          </p:cNvGraphicFramePr>
          <p:nvPr>
            <p:extLst>
              <p:ext uri="{D42A27DB-BD31-4B8C-83A1-F6EECF244321}">
                <p14:modId xmlns:p14="http://schemas.microsoft.com/office/powerpoint/2010/main" val="1548997770"/>
              </p:ext>
            </p:extLst>
          </p:nvPr>
        </p:nvGraphicFramePr>
        <p:xfrm>
          <a:off x="644525" y="4809956"/>
          <a:ext cx="6264000" cy="2116128"/>
        </p:xfrm>
        <a:graphic>
          <a:graphicData uri="http://schemas.openxmlformats.org/drawingml/2006/table">
            <a:tbl>
              <a:tblPr>
                <a:tableStyleId>{2D5ABB26-0587-4C30-8999-92F81FD0307C}</a:tableStyleId>
              </a:tblPr>
              <a:tblGrid>
                <a:gridCol w="3132000">
                  <a:extLst>
                    <a:ext uri="{9D8B030D-6E8A-4147-A177-3AD203B41FA5}">
                      <a16:colId xmlns:a16="http://schemas.microsoft.com/office/drawing/2014/main" val="2871944415"/>
                    </a:ext>
                  </a:extLst>
                </a:gridCol>
                <a:gridCol w="3132000">
                  <a:extLst>
                    <a:ext uri="{9D8B030D-6E8A-4147-A177-3AD203B41FA5}">
                      <a16:colId xmlns:a16="http://schemas.microsoft.com/office/drawing/2014/main" val="10330495"/>
                    </a:ext>
                  </a:extLst>
                </a:gridCol>
              </a:tblGrid>
              <a:tr h="599841">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e-DE" sz="1400" dirty="0">
                          <a:solidFill>
                            <a:schemeClr val="tx2"/>
                          </a:solidFill>
                        </a:rPr>
                        <a:t>Diese Fremdwörter verwende ich</a:t>
                      </a:r>
                    </a:p>
                    <a:p>
                      <a:pPr marL="0" marR="0" lvl="0" indent="0" algn="ctr" defTabSz="457200" rtl="0" eaLnBrk="1" fontAlgn="auto" latinLnBrk="0" hangingPunct="1">
                        <a:lnSpc>
                          <a:spcPct val="100000"/>
                        </a:lnSpc>
                        <a:spcBef>
                          <a:spcPts val="0"/>
                        </a:spcBef>
                        <a:spcAft>
                          <a:spcPts val="0"/>
                        </a:spcAft>
                        <a:buClrTx/>
                        <a:buSzTx/>
                        <a:buFontTx/>
                        <a:buNone/>
                        <a:tabLst/>
                        <a:defRPr/>
                      </a:pPr>
                      <a:r>
                        <a:rPr lang="de-DE" sz="1400" dirty="0">
                          <a:solidFill>
                            <a:schemeClr val="tx2"/>
                          </a:solidFill>
                        </a:rPr>
                        <a:t>in meiner Präsentation </a:t>
                      </a:r>
                    </a:p>
                  </a:txBody>
                  <a:tcPr marL="0">
                    <a:lnL>
                      <a:noFill/>
                    </a:lnL>
                    <a:lnR w="9525" cap="flat" cmpd="sng" algn="ctr">
                      <a:solidFill>
                        <a:schemeClr val="tx2">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de-DE" sz="1400" dirty="0">
                          <a:solidFill>
                            <a:schemeClr val="tx2"/>
                          </a:solidFill>
                        </a:rPr>
                        <a:t>Das bedeuten die Fremdwörter</a:t>
                      </a:r>
                    </a:p>
                  </a:txBody>
                  <a:tcPr marL="0">
                    <a:lnL w="9525" cap="flat" cmpd="sng" algn="ctr">
                      <a:solidFill>
                        <a:schemeClr val="tx2">
                          <a:lumMod val="60000"/>
                          <a:lumOff val="40000"/>
                        </a:schemeClr>
                      </a:solid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R w="9525" cap="flat" cmpd="sng" algn="ctr">
                      <a:solidFill>
                        <a:schemeClr val="tx2">
                          <a:lumMod val="60000"/>
                          <a:lumOff val="40000"/>
                        </a:schemeClr>
                      </a:solidFill>
                      <a:prstDash val="solid"/>
                      <a:round/>
                      <a:headEnd type="none" w="med" len="med"/>
                      <a:tailEnd type="none" w="med" len="med"/>
                    </a:lnR>
                    <a:lnT w="19050" cap="flat" cmpd="sng" algn="ctr">
                      <a:solidFill>
                        <a:schemeClr val="accent4"/>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olid"/>
                      <a:round/>
                      <a:headEnd type="none" w="med" len="med"/>
                      <a:tailEnd type="none" w="med" len="med"/>
                    </a:lnL>
                    <a:lnT w="19050" cap="flat" cmpd="sng" algn="ctr">
                      <a:solidFill>
                        <a:schemeClr val="accent4"/>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olid"/>
                      <a:round/>
                      <a:headEnd type="none" w="med" len="med"/>
                      <a:tailEnd type="none" w="med" len="med"/>
                    </a:lnL>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R w="9525" cap="flat" cmpd="sng" algn="ctr">
                      <a:solidFill>
                        <a:schemeClr val="tx2">
                          <a:lumMod val="60000"/>
                          <a:lumOff val="40000"/>
                        </a:schemeClr>
                      </a:solidFill>
                      <a:prstDash val="solid"/>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olid"/>
                      <a:round/>
                      <a:headEnd type="none" w="med" len="med"/>
                      <a:tailEnd type="none" w="med" len="med"/>
                    </a:lnL>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sp>
        <p:nvSpPr>
          <p:cNvPr id="6" name="Textplatzhalter 4">
            <a:extLst>
              <a:ext uri="{FF2B5EF4-FFF2-40B4-BE49-F238E27FC236}">
                <a16:creationId xmlns:a16="http://schemas.microsoft.com/office/drawing/2014/main" id="{A0C3E33A-C3FA-094E-9084-FB41E85D4CA3}"/>
              </a:ext>
            </a:extLst>
          </p:cNvPr>
          <p:cNvSpPr txBox="1">
            <a:spLocks/>
          </p:cNvSpPr>
          <p:nvPr/>
        </p:nvSpPr>
        <p:spPr>
          <a:xfrm>
            <a:off x="644525" y="7448741"/>
            <a:ext cx="6264000" cy="2601708"/>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6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3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300"/>
              </a:spcAft>
              <a:buClr>
                <a:schemeClr val="tx2">
                  <a:lumMod val="40000"/>
                  <a:lumOff val="60000"/>
                </a:schemeClr>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r>
              <a:rPr lang="de-DE" b="1" dirty="0">
                <a:solidFill>
                  <a:schemeClr val="accent4"/>
                </a:solidFill>
              </a:rPr>
              <a:t>Merksatz:</a:t>
            </a:r>
            <a:r>
              <a:rPr lang="de-DE" dirty="0"/>
              <a:t> Wenn ich in meiner Präsentation Fremdwörter verwende, dann erkläre ich sie. Das ist ganz einfach: Ich kann ein Beispiel geben, also etwas, das die anderen schon kennen. Oder ich vergleiche das Fremdwort mit etwas Bekanntem, damit es leichter zu verstehen ist. </a:t>
            </a:r>
          </a:p>
          <a:p>
            <a:pPr>
              <a:spcBef>
                <a:spcPts val="1200"/>
              </a:spcBef>
            </a:pPr>
            <a:r>
              <a:rPr lang="de-DE" dirty="0"/>
              <a:t>Ich habe meine Karteikarten erstellt:</a:t>
            </a:r>
          </a:p>
          <a:p>
            <a:pPr marL="244800" lvl="2" indent="-244800"/>
            <a:r>
              <a:rPr lang="de-DE" dirty="0"/>
              <a:t>Ja</a:t>
            </a:r>
          </a:p>
          <a:p>
            <a:pPr marL="244800" lvl="2" indent="-244800"/>
            <a:r>
              <a:rPr lang="de-DE" dirty="0"/>
              <a:t>Nein</a:t>
            </a:r>
          </a:p>
          <a:p>
            <a:pPr lvl="1">
              <a:spcBef>
                <a:spcPts val="1200"/>
              </a:spcBef>
            </a:pPr>
            <a:r>
              <a:rPr lang="de-DE" b="1" dirty="0">
                <a:solidFill>
                  <a:schemeClr val="accent4"/>
                </a:solidFill>
              </a:rPr>
              <a:t>Merksatz:</a:t>
            </a:r>
            <a:r>
              <a:rPr lang="de-DE" dirty="0"/>
              <a:t> Für jedes Unterthema nehme ich eine Karte, die mit wenig Text und klaren Stichworten beschrieben ist, damit ich frei sprechen kann.</a:t>
            </a:r>
          </a:p>
          <a:p>
            <a:pPr lvl="1"/>
            <a:endParaRPr lang="de-DE" dirty="0"/>
          </a:p>
        </p:txBody>
      </p:sp>
    </p:spTree>
    <p:extLst>
      <p:ext uri="{BB962C8B-B14F-4D97-AF65-F5344CB8AC3E}">
        <p14:creationId xmlns:p14="http://schemas.microsoft.com/office/powerpoint/2010/main" val="473294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408B280F-258D-5394-A7A3-8AD8B7739398}"/>
              </a:ext>
            </a:extLst>
          </p:cNvPr>
          <p:cNvSpPr>
            <a:spLocks noGrp="1"/>
          </p:cNvSpPr>
          <p:nvPr>
            <p:ph type="sldNum" sz="quarter" idx="10"/>
          </p:nvPr>
        </p:nvSpPr>
        <p:spPr/>
        <p:txBody>
          <a:bodyPr/>
          <a:lstStyle/>
          <a:p>
            <a:pPr algn="ctr"/>
            <a:fld id="{EBA6D327-8FAE-40BD-9C81-200CD3B5D5F9}" type="slidenum">
              <a:rPr lang="de-DE" smtClean="0"/>
              <a:pPr algn="ctr"/>
              <a:t>7</a:t>
            </a:fld>
            <a:endParaRPr lang="de-DE"/>
          </a:p>
        </p:txBody>
      </p:sp>
      <p:sp>
        <p:nvSpPr>
          <p:cNvPr id="3" name="TextBox 2">
            <a:extLst>
              <a:ext uri="{FF2B5EF4-FFF2-40B4-BE49-F238E27FC236}">
                <a16:creationId xmlns:a16="http://schemas.microsoft.com/office/drawing/2014/main" id="{27D29E9A-C9A3-B506-B15B-6306ABAA672D}"/>
              </a:ext>
            </a:extLst>
          </p:cNvPr>
          <p:cNvSpPr txBox="1"/>
          <p:nvPr/>
        </p:nvSpPr>
        <p:spPr>
          <a:xfrm>
            <a:off x="509168" y="1266826"/>
            <a:ext cx="2724551" cy="346234"/>
          </a:xfrm>
          <a:prstGeom prst="roundRect">
            <a:avLst>
              <a:gd name="adj" fmla="val 50000"/>
            </a:avLst>
          </a:prstGeom>
          <a:solidFill>
            <a:schemeClr val="accent5"/>
          </a:solidFill>
        </p:spPr>
        <p:txBody>
          <a:bodyPr wrap="none" lIns="180000" tIns="0" rIns="180000" bIns="0" anchor="ctr" anchorCtr="0">
            <a:spAutoFit/>
          </a:bodyPr>
          <a:lstStyle/>
          <a:p>
            <a:r>
              <a:rPr lang="de-DE" sz="1600" b="1" dirty="0">
                <a:solidFill>
                  <a:schemeClr val="bg1"/>
                </a:solidFill>
                <a:latin typeface="Aptos"/>
              </a:rPr>
              <a:t>4. Präsentationsmedium</a:t>
            </a:r>
            <a:endParaRPr sz="1600" b="0" dirty="0">
              <a:solidFill>
                <a:schemeClr val="bg1"/>
              </a:solidFill>
              <a:latin typeface="Aptos"/>
            </a:endParaRPr>
          </a:p>
        </p:txBody>
      </p:sp>
      <p:graphicFrame>
        <p:nvGraphicFramePr>
          <p:cNvPr id="6" name="Tabelle 5">
            <a:extLst>
              <a:ext uri="{FF2B5EF4-FFF2-40B4-BE49-F238E27FC236}">
                <a16:creationId xmlns:a16="http://schemas.microsoft.com/office/drawing/2014/main" id="{F315551C-62A4-2CC5-6350-EF814D03BBC0}"/>
              </a:ext>
            </a:extLst>
          </p:cNvPr>
          <p:cNvGraphicFramePr>
            <a:graphicFrameLocks noGrp="1"/>
          </p:cNvGraphicFramePr>
          <p:nvPr>
            <p:extLst>
              <p:ext uri="{D42A27DB-BD31-4B8C-83A1-F6EECF244321}">
                <p14:modId xmlns:p14="http://schemas.microsoft.com/office/powerpoint/2010/main" val="504516500"/>
              </p:ext>
            </p:extLst>
          </p:nvPr>
        </p:nvGraphicFramePr>
        <p:xfrm>
          <a:off x="647837" y="5486649"/>
          <a:ext cx="6264000" cy="2452287"/>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936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600" b="1" dirty="0">
                          <a:solidFill>
                            <a:schemeClr val="tx2"/>
                          </a:solidFill>
                        </a:rPr>
                        <a:t>Was muss ich für meinen Gegenstand, mein Experiment oder mein Modell alles mitbringen?</a:t>
                      </a:r>
                      <a:endParaRPr lang="de-DE" sz="1600" dirty="0">
                        <a:solidFill>
                          <a:schemeClr val="tx2"/>
                        </a:solidFill>
                      </a:endParaRP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sp>
        <p:nvSpPr>
          <p:cNvPr id="7" name="Textplatzhalter 1">
            <a:extLst>
              <a:ext uri="{FF2B5EF4-FFF2-40B4-BE49-F238E27FC236}">
                <a16:creationId xmlns:a16="http://schemas.microsoft.com/office/drawing/2014/main" id="{2C341C94-0425-E079-FCAB-8CCDCB33E924}"/>
              </a:ext>
            </a:extLst>
          </p:cNvPr>
          <p:cNvSpPr txBox="1">
            <a:spLocks/>
          </p:cNvSpPr>
          <p:nvPr/>
        </p:nvSpPr>
        <p:spPr>
          <a:xfrm>
            <a:off x="654326" y="1773223"/>
            <a:ext cx="6264275" cy="3713177"/>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tx2">
                  <a:lumMod val="40000"/>
                  <a:lumOff val="60000"/>
                </a:schemeClr>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r>
              <a:rPr lang="de-DE" dirty="0"/>
              <a:t>Für meine Präsentation möchte ich folgendes Medium nutzen:</a:t>
            </a:r>
          </a:p>
          <a:p>
            <a:pPr marL="244800" lvl="2" indent="-244800"/>
            <a:r>
              <a:rPr lang="de-DE" dirty="0"/>
              <a:t>ein Poster</a:t>
            </a:r>
          </a:p>
          <a:p>
            <a:pPr marL="244800" lvl="2" indent="-244800"/>
            <a:r>
              <a:rPr lang="de-DE" dirty="0"/>
              <a:t>eine Tafel oder eine Pinnwand</a:t>
            </a:r>
          </a:p>
          <a:p>
            <a:pPr marL="244800" lvl="2" indent="-244800"/>
            <a:r>
              <a:rPr lang="de-DE" dirty="0"/>
              <a:t>ein digitales Medium, wie z. B. PowerPoint, Prezi, …</a:t>
            </a:r>
          </a:p>
          <a:p>
            <a:pPr marL="244800" lvl="2" indent="-244800">
              <a:spcBef>
                <a:spcPts val="1200"/>
              </a:spcBef>
            </a:pPr>
            <a:r>
              <a:rPr lang="de-DE" dirty="0">
                <a:solidFill>
                  <a:schemeClr val="tx2">
                    <a:lumMod val="60000"/>
                    <a:lumOff val="40000"/>
                  </a:schemeClr>
                </a:solidFill>
              </a:rPr>
              <a:t>………...……………………………………………………………………………………………….</a:t>
            </a:r>
          </a:p>
          <a:p>
            <a:pPr>
              <a:spcBef>
                <a:spcPts val="1800"/>
              </a:spcBef>
            </a:pPr>
            <a:r>
              <a:rPr lang="de-DE" dirty="0"/>
              <a:t>Das möchte ich zudem in meiner Präsentation einsetzen:</a:t>
            </a:r>
          </a:p>
          <a:p>
            <a:pPr marL="244800" lvl="2" indent="-244800"/>
            <a:r>
              <a:rPr lang="de-DE" dirty="0"/>
              <a:t>Gegenstände</a:t>
            </a:r>
          </a:p>
          <a:p>
            <a:pPr marL="244800" lvl="2" indent="-244800"/>
            <a:r>
              <a:rPr lang="de-DE" dirty="0"/>
              <a:t>Experiment</a:t>
            </a:r>
          </a:p>
          <a:p>
            <a:pPr marL="244800" lvl="2" indent="-244800"/>
            <a:r>
              <a:rPr lang="de-DE" dirty="0"/>
              <a:t>Modelle</a:t>
            </a:r>
          </a:p>
          <a:p>
            <a:pPr marL="244800" lvl="2" indent="-244800">
              <a:spcBef>
                <a:spcPts val="1200"/>
              </a:spcBef>
            </a:pPr>
            <a:r>
              <a:rPr lang="de-DE" dirty="0"/>
              <a:t> </a:t>
            </a:r>
            <a:r>
              <a:rPr lang="de-DE" dirty="0">
                <a:solidFill>
                  <a:schemeClr val="tx2">
                    <a:lumMod val="60000"/>
                    <a:lumOff val="40000"/>
                  </a:schemeClr>
                </a:solidFill>
              </a:rPr>
              <a:t>………...……………………………………………………………………………………………….</a:t>
            </a:r>
          </a:p>
          <a:p>
            <a:pPr marL="0" lvl="2" indent="0">
              <a:buNone/>
            </a:pPr>
            <a:endParaRPr lang="de-DE" dirty="0"/>
          </a:p>
        </p:txBody>
      </p:sp>
      <p:sp>
        <p:nvSpPr>
          <p:cNvPr id="8" name="Textplatzhalter 1">
            <a:extLst>
              <a:ext uri="{FF2B5EF4-FFF2-40B4-BE49-F238E27FC236}">
                <a16:creationId xmlns:a16="http://schemas.microsoft.com/office/drawing/2014/main" id="{0AF133D6-E350-01FB-A9A3-88EB78417032}"/>
              </a:ext>
            </a:extLst>
          </p:cNvPr>
          <p:cNvSpPr txBox="1">
            <a:spLocks/>
          </p:cNvSpPr>
          <p:nvPr/>
        </p:nvSpPr>
        <p:spPr>
          <a:xfrm>
            <a:off x="644525" y="8229594"/>
            <a:ext cx="6264275" cy="2093919"/>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tx2">
                  <a:lumMod val="40000"/>
                  <a:lumOff val="60000"/>
                </a:schemeClr>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spcAft>
                <a:spcPts val="1200"/>
              </a:spcAft>
            </a:pPr>
            <a:r>
              <a:rPr lang="de-DE" dirty="0"/>
              <a:t>Bei der Planung meiner Präsentationsmedien habe ich eine Skizze auf einem </a:t>
            </a:r>
            <a:br>
              <a:rPr lang="de-DE" dirty="0"/>
            </a:br>
            <a:r>
              <a:rPr lang="de-DE" dirty="0"/>
              <a:t>A4 Papier angelegt. So weiß ich wie z. B. das Poster oder die Folie am Ende aussehen soll und kann mit der Gestaltung loslegen.</a:t>
            </a:r>
          </a:p>
          <a:p>
            <a:pPr marL="244800" lvl="2" indent="-244800"/>
            <a:r>
              <a:rPr lang="de-DE" dirty="0"/>
              <a:t>Ja</a:t>
            </a:r>
          </a:p>
          <a:p>
            <a:pPr marL="244800" lvl="2" indent="-244800"/>
            <a:r>
              <a:rPr lang="de-DE" dirty="0"/>
              <a:t>Nein</a:t>
            </a:r>
          </a:p>
          <a:p>
            <a:pPr lvl="1">
              <a:spcBef>
                <a:spcPts val="600"/>
              </a:spcBef>
            </a:pPr>
            <a:r>
              <a:rPr lang="de-DE" b="1" dirty="0">
                <a:solidFill>
                  <a:schemeClr val="accent5"/>
                </a:solidFill>
              </a:rPr>
              <a:t>Merksatz: </a:t>
            </a:r>
            <a:r>
              <a:rPr lang="de-DE" dirty="0"/>
              <a:t>Bei der Gestaltung meines Mediums achte ich auf kurze und lesbare Stichpunkte, klare Überschriften und ordne alles so, dass man sich gut zurechtfindet. Ich nutze Bilder, die zu meinem Thema passen.</a:t>
            </a:r>
          </a:p>
        </p:txBody>
      </p:sp>
    </p:spTree>
    <p:extLst>
      <p:ext uri="{BB962C8B-B14F-4D97-AF65-F5344CB8AC3E}">
        <p14:creationId xmlns:p14="http://schemas.microsoft.com/office/powerpoint/2010/main" val="68486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09DED-3930-32F8-182D-F088308C972B}"/>
            </a:ext>
          </a:extLst>
        </p:cNvPr>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1A49965-B78B-6EE4-B398-D09B86B9630D}"/>
              </a:ext>
            </a:extLst>
          </p:cNvPr>
          <p:cNvSpPr>
            <a:spLocks noGrp="1"/>
          </p:cNvSpPr>
          <p:nvPr>
            <p:ph type="sldNum" sz="quarter" idx="10"/>
          </p:nvPr>
        </p:nvSpPr>
        <p:spPr/>
        <p:txBody>
          <a:bodyPr/>
          <a:lstStyle/>
          <a:p>
            <a:pPr algn="ctr"/>
            <a:fld id="{EBA6D327-8FAE-40BD-9C81-200CD3B5D5F9}" type="slidenum">
              <a:rPr lang="de-DE" smtClean="0"/>
              <a:pPr algn="ctr"/>
              <a:t>8</a:t>
            </a:fld>
            <a:endParaRPr lang="de-DE"/>
          </a:p>
        </p:txBody>
      </p:sp>
      <p:sp>
        <p:nvSpPr>
          <p:cNvPr id="3" name="TextBox 2">
            <a:extLst>
              <a:ext uri="{FF2B5EF4-FFF2-40B4-BE49-F238E27FC236}">
                <a16:creationId xmlns:a16="http://schemas.microsoft.com/office/drawing/2014/main" id="{27CC71FC-0296-FCB2-FB2E-E516F03D5EBA}"/>
              </a:ext>
            </a:extLst>
          </p:cNvPr>
          <p:cNvSpPr txBox="1"/>
          <p:nvPr/>
        </p:nvSpPr>
        <p:spPr>
          <a:xfrm>
            <a:off x="509168" y="1266826"/>
            <a:ext cx="1370676" cy="346234"/>
          </a:xfrm>
          <a:prstGeom prst="roundRect">
            <a:avLst>
              <a:gd name="adj" fmla="val 50000"/>
            </a:avLst>
          </a:prstGeom>
          <a:solidFill>
            <a:schemeClr val="accent6"/>
          </a:solidFill>
        </p:spPr>
        <p:txBody>
          <a:bodyPr wrap="none" lIns="180000" tIns="0" rIns="180000" bIns="0" anchor="ctr" anchorCtr="0">
            <a:spAutoFit/>
          </a:bodyPr>
          <a:lstStyle/>
          <a:p>
            <a:r>
              <a:rPr lang="de-DE" sz="1600" b="1" dirty="0">
                <a:solidFill>
                  <a:schemeClr val="bg1"/>
                </a:solidFill>
                <a:latin typeface="Aptos"/>
              </a:rPr>
              <a:t>5. Auftritt</a:t>
            </a:r>
            <a:endParaRPr sz="1600" b="0" dirty="0">
              <a:solidFill>
                <a:schemeClr val="bg1"/>
              </a:solidFill>
              <a:latin typeface="Aptos"/>
            </a:endParaRPr>
          </a:p>
        </p:txBody>
      </p:sp>
      <p:sp>
        <p:nvSpPr>
          <p:cNvPr id="8" name="Textplatzhalter 1">
            <a:extLst>
              <a:ext uri="{FF2B5EF4-FFF2-40B4-BE49-F238E27FC236}">
                <a16:creationId xmlns:a16="http://schemas.microsoft.com/office/drawing/2014/main" id="{ECEF2D09-1EA6-BDF6-2CF7-7D7692DED984}"/>
              </a:ext>
            </a:extLst>
          </p:cNvPr>
          <p:cNvSpPr txBox="1">
            <a:spLocks/>
          </p:cNvSpPr>
          <p:nvPr/>
        </p:nvSpPr>
        <p:spPr>
          <a:xfrm>
            <a:off x="644525" y="1773238"/>
            <a:ext cx="6264275" cy="1000131"/>
          </a:xfrm>
          <a:prstGeom prst="rect">
            <a:avLst/>
          </a:prstGeom>
        </p:spPr>
        <p:txBody>
          <a:bodyPr vert="horz" lIns="0" tIns="0" rIns="0" bIns="0" rtlCol="0">
            <a:noAutofit/>
          </a:bodyPr>
          <a:lstStyle>
            <a:lvl1pPr marL="0" indent="0" algn="l" defTabSz="457200" rtl="0" eaLnBrk="1" latinLnBrk="0" hangingPunct="1">
              <a:lnSpc>
                <a:spcPct val="90000"/>
              </a:lnSpc>
              <a:spcBef>
                <a:spcPts val="2400"/>
              </a:spcBef>
              <a:spcAft>
                <a:spcPts val="800"/>
              </a:spcAft>
              <a:buFont typeface="Arial"/>
              <a:buNone/>
              <a:defRPr sz="1600" b="1" i="0" kern="1200">
                <a:solidFill>
                  <a:schemeClr val="tx2"/>
                </a:solidFill>
                <a:latin typeface="Aptos" panose="020B0004020202020204" pitchFamily="34" charset="0"/>
                <a:ea typeface="+mn-ea"/>
                <a:cs typeface="+mn-cs"/>
              </a:defRPr>
            </a:lvl1pPr>
            <a:lvl2pPr marL="0" indent="0" algn="l" defTabSz="457200" rtl="0" eaLnBrk="1" latinLnBrk="0" hangingPunct="1">
              <a:spcBef>
                <a:spcPts val="0"/>
              </a:spcBef>
              <a:spcAft>
                <a:spcPts val="600"/>
              </a:spcAft>
              <a:buFont typeface="Arial"/>
              <a:buNone/>
              <a:tabLst/>
              <a:defRPr sz="1400" b="0" i="0" kern="1200">
                <a:solidFill>
                  <a:schemeClr val="tx2"/>
                </a:solidFill>
                <a:latin typeface="Aptos" panose="020B0004020202020204" pitchFamily="34" charset="0"/>
                <a:ea typeface="+mn-ea"/>
                <a:cs typeface="+mn-cs"/>
              </a:defRPr>
            </a:lvl2pPr>
            <a:lvl3pPr marL="285750" indent="-285750" algn="l" defTabSz="457200" rtl="0" eaLnBrk="1" latinLnBrk="0" hangingPunct="1">
              <a:spcBef>
                <a:spcPts val="0"/>
              </a:spcBef>
              <a:spcAft>
                <a:spcPts val="600"/>
              </a:spcAft>
              <a:buClr>
                <a:schemeClr val="tx2">
                  <a:lumMod val="40000"/>
                  <a:lumOff val="60000"/>
                </a:schemeClr>
              </a:buClr>
              <a:buFont typeface="Wingdings" panose="05000000000000000000" pitchFamily="2" charset="2"/>
              <a:buChar char="¡"/>
              <a:defRPr sz="1400" b="0" i="0" kern="1200">
                <a:solidFill>
                  <a:schemeClr val="tx2"/>
                </a:solidFill>
                <a:latin typeface="Aptos" panose="020B0004020202020204" pitchFamily="34" charset="0"/>
                <a:ea typeface="+mn-ea"/>
                <a:cs typeface="+mn-cs"/>
              </a:defRPr>
            </a:lvl3pPr>
            <a:lvl4pPr marL="285750" indent="-285750" algn="l" defTabSz="457200" rtl="0" eaLnBrk="1" latinLnBrk="0" hangingPunct="1">
              <a:spcBef>
                <a:spcPts val="0"/>
              </a:spcBef>
              <a:spcAft>
                <a:spcPts val="600"/>
              </a:spcAft>
              <a:buClr>
                <a:schemeClr val="tx2">
                  <a:lumMod val="40000"/>
                  <a:lumOff val="60000"/>
                </a:schemeClr>
              </a:buClr>
              <a:buFont typeface="Wingdings 2" panose="05020102010507070707" pitchFamily="18" charset="2"/>
              <a:buChar char=""/>
              <a:defRPr sz="1400" b="0" i="0" kern="1200">
                <a:solidFill>
                  <a:schemeClr val="tx2"/>
                </a:solidFill>
                <a:latin typeface="Aptos" panose="020B0004020202020204" pitchFamily="34" charset="0"/>
                <a:ea typeface="+mn-ea"/>
                <a:cs typeface="+mn-cs"/>
              </a:defRPr>
            </a:lvl4pPr>
            <a:lvl5pPr marL="0" indent="0" algn="l" defTabSz="457200" rtl="0" eaLnBrk="1" latinLnBrk="0" hangingPunct="1">
              <a:spcBef>
                <a:spcPts val="600"/>
              </a:spcBef>
              <a:spcAft>
                <a:spcPts val="600"/>
              </a:spcAft>
              <a:buFont typeface="Arial"/>
              <a:buNone/>
              <a:defRPr sz="1600" b="0" i="0" kern="1200">
                <a:solidFill>
                  <a:schemeClr val="tx2"/>
                </a:solidFill>
                <a:latin typeface="Aptos" panose="020B0004020202020204" pitchFamily="34" charset="0"/>
                <a:ea typeface="+mn-ea"/>
                <a:cs typeface="+mn-cs"/>
              </a:defRPr>
            </a:lvl5pPr>
            <a:lvl6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6pPr>
            <a:lvl7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7pPr>
            <a:lvl8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8pPr>
            <a:lvl9pPr marL="0" indent="0" algn="l" defTabSz="457200" rtl="0" eaLnBrk="1" latinLnBrk="0" hangingPunct="1">
              <a:spcBef>
                <a:spcPts val="600"/>
              </a:spcBef>
              <a:spcAft>
                <a:spcPts val="600"/>
              </a:spcAft>
              <a:buFont typeface="Arial"/>
              <a:buNone/>
              <a:defRPr sz="1600" kern="1200">
                <a:solidFill>
                  <a:schemeClr val="tx2"/>
                </a:solidFill>
                <a:latin typeface="+mn-lt"/>
                <a:ea typeface="+mn-ea"/>
                <a:cs typeface="+mn-cs"/>
              </a:defRPr>
            </a:lvl9pPr>
          </a:lstStyle>
          <a:p>
            <a:pPr lvl="1">
              <a:spcBef>
                <a:spcPts val="600"/>
              </a:spcBef>
            </a:pPr>
            <a:r>
              <a:rPr lang="de-DE" b="1" dirty="0">
                <a:solidFill>
                  <a:schemeClr val="accent6"/>
                </a:solidFill>
              </a:rPr>
              <a:t>Merksatz: </a:t>
            </a:r>
            <a:r>
              <a:rPr lang="de-DE" dirty="0"/>
              <a:t>Bevor ich meine Präsentation halte, übe ich sie mindestens einmal, damit ich mich sicher fühle, wenn ich vor meiner Klasse stehe. Hier bitte ich meine Eltern, Geschwister oder jemanden aus meiner Klasse, mir dabei zuzuhören und mir danach Rückmeldungen zu geben.</a:t>
            </a:r>
          </a:p>
        </p:txBody>
      </p:sp>
      <p:graphicFrame>
        <p:nvGraphicFramePr>
          <p:cNvPr id="4" name="Tabelle 3">
            <a:extLst>
              <a:ext uri="{FF2B5EF4-FFF2-40B4-BE49-F238E27FC236}">
                <a16:creationId xmlns:a16="http://schemas.microsoft.com/office/drawing/2014/main" id="{51FCDA7C-F289-E1EA-6821-907FA98C3178}"/>
              </a:ext>
            </a:extLst>
          </p:cNvPr>
          <p:cNvGraphicFramePr>
            <a:graphicFrameLocks noGrp="1"/>
          </p:cNvGraphicFramePr>
          <p:nvPr>
            <p:extLst>
              <p:ext uri="{D42A27DB-BD31-4B8C-83A1-F6EECF244321}">
                <p14:modId xmlns:p14="http://schemas.microsoft.com/office/powerpoint/2010/main" val="1876543620"/>
              </p:ext>
            </p:extLst>
          </p:nvPr>
        </p:nvGraphicFramePr>
        <p:xfrm>
          <a:off x="644525" y="3090695"/>
          <a:ext cx="6264001" cy="3514055"/>
        </p:xfrm>
        <a:graphic>
          <a:graphicData uri="http://schemas.openxmlformats.org/drawingml/2006/table">
            <a:tbl>
              <a:tblPr>
                <a:tableStyleId>{2D5ABB26-0587-4C30-8999-92F81FD0307C}</a:tableStyleId>
              </a:tblPr>
              <a:tblGrid>
                <a:gridCol w="4384675">
                  <a:extLst>
                    <a:ext uri="{9D8B030D-6E8A-4147-A177-3AD203B41FA5}">
                      <a16:colId xmlns:a16="http://schemas.microsoft.com/office/drawing/2014/main" val="2871944415"/>
                    </a:ext>
                  </a:extLst>
                </a:gridCol>
                <a:gridCol w="626442">
                  <a:extLst>
                    <a:ext uri="{9D8B030D-6E8A-4147-A177-3AD203B41FA5}">
                      <a16:colId xmlns:a16="http://schemas.microsoft.com/office/drawing/2014/main" val="10330495"/>
                    </a:ext>
                  </a:extLst>
                </a:gridCol>
                <a:gridCol w="626442">
                  <a:extLst>
                    <a:ext uri="{9D8B030D-6E8A-4147-A177-3AD203B41FA5}">
                      <a16:colId xmlns:a16="http://schemas.microsoft.com/office/drawing/2014/main" val="1914165096"/>
                    </a:ext>
                  </a:extLst>
                </a:gridCol>
                <a:gridCol w="626442">
                  <a:extLst>
                    <a:ext uri="{9D8B030D-6E8A-4147-A177-3AD203B41FA5}">
                      <a16:colId xmlns:a16="http://schemas.microsoft.com/office/drawing/2014/main" val="3342749083"/>
                    </a:ext>
                  </a:extLst>
                </a:gridCol>
              </a:tblGrid>
              <a:tr h="6659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dirty="0">
                          <a:solidFill>
                            <a:schemeClr val="tx2"/>
                          </a:solidFill>
                        </a:rPr>
                        <a:t>Das sind die Rückmeldungen meines Publikums</a:t>
                      </a:r>
                    </a:p>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dirty="0">
                          <a:solidFill>
                            <a:schemeClr val="tx2"/>
                          </a:solidFill>
                        </a:rPr>
                        <a:t>nach meiner Probe:</a:t>
                      </a:r>
                    </a:p>
                  </a:txBody>
                  <a:tcPr marL="0">
                    <a:lnL>
                      <a:noFill/>
                    </a:lnL>
                    <a:lnR w="9525" cap="flat" cmpd="sng" algn="ctr">
                      <a:solidFill>
                        <a:schemeClr val="tx2">
                          <a:lumMod val="60000"/>
                          <a:lumOff val="40000"/>
                        </a:schemeClr>
                      </a:solidFill>
                      <a:prstDash val="sysDash"/>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de-DE" sz="1400" dirty="0">
                        <a:solidFill>
                          <a:schemeClr val="tx2"/>
                        </a:solidFill>
                      </a:endParaRPr>
                    </a:p>
                  </a:txBody>
                  <a:tcPr marL="0">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de-DE" sz="1400" dirty="0">
                        <a:solidFill>
                          <a:schemeClr val="tx2"/>
                        </a:solidFill>
                      </a:endParaRPr>
                    </a:p>
                  </a:txBody>
                  <a:tcPr marL="0">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de-DE" sz="1400" dirty="0">
                        <a:solidFill>
                          <a:schemeClr val="tx2"/>
                        </a:solidFill>
                      </a:endParaRPr>
                    </a:p>
                  </a:txBody>
                  <a:tcPr marL="0">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2700" cap="flat" cmpd="sng" algn="ctr">
                      <a:noFill/>
                      <a:prstDash val="solid"/>
                      <a:round/>
                      <a:headEnd type="none" w="med" len="med"/>
                      <a:tailEnd type="none" w="med" len="med"/>
                    </a:lnT>
                    <a:lnB w="190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611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Wie wurde präsentiert?</a:t>
                      </a:r>
                    </a:p>
                  </a:txBody>
                  <a:tcPr marL="0" anchor="ctr">
                    <a:lnR w="9525" cap="flat" cmpd="sng" algn="ctr">
                      <a:solidFill>
                        <a:schemeClr val="tx2">
                          <a:lumMod val="60000"/>
                          <a:lumOff val="40000"/>
                        </a:schemeClr>
                      </a:solidFill>
                      <a:prstDash val="sysDash"/>
                      <a:round/>
                      <a:headEnd type="none" w="med" len="med"/>
                      <a:tailEnd type="none" w="med" len="med"/>
                    </a:lnR>
                    <a:lnT w="19050" cap="flat" cmpd="sng" algn="ctr">
                      <a:solidFill>
                        <a:schemeClr val="accent6"/>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9050" cap="flat" cmpd="sng" algn="ctr">
                      <a:solidFill>
                        <a:schemeClr val="accent6"/>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9050" cap="flat" cmpd="sng" algn="ctr">
                      <a:solidFill>
                        <a:schemeClr val="accent6"/>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19050" cap="flat" cmpd="sng" algn="ctr">
                      <a:solidFill>
                        <a:schemeClr val="accent6"/>
                      </a:solid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6113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Du warst zu mir gedreht und hast mich direkt angeschaut.</a:t>
                      </a:r>
                    </a:p>
                  </a:txBody>
                  <a:tcPr marL="0" anchor="ctr">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1624791087"/>
                  </a:ext>
                </a:extLst>
              </a:tr>
              <a:tr h="57527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Du hast deine Hände eingesetzt, um z. B. etwas auf deinem Medium zu zeigen.</a:t>
                      </a:r>
                    </a:p>
                  </a:txBody>
                  <a:tcPr marL="0" anchor="ctr">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57527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Du hast laut und deutlich gesprochen, sodass ich alles gut verstehen konnte.</a:t>
                      </a:r>
                    </a:p>
                  </a:txBody>
                  <a:tcPr marL="0" anchor="ctr">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r h="57527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Dein Stand war sicher und deine Körperhaltung aufrecht.</a:t>
                      </a:r>
                    </a:p>
                  </a:txBody>
                  <a:tcPr marL="0" anchor="ctr">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600" b="1" kern="1200" dirty="0">
                        <a:solidFill>
                          <a:schemeClr val="tx2"/>
                        </a:solidFill>
                        <a:latin typeface="+mn-lt"/>
                        <a:ea typeface="+mn-ea"/>
                        <a:cs typeface="+mn-cs"/>
                      </a:endParaRPr>
                    </a:p>
                  </a:txBody>
                  <a:tcPr marL="0" anchor="b">
                    <a:lnL w="9525" cap="flat" cmpd="sng" algn="ctr">
                      <a:solidFill>
                        <a:schemeClr val="tx2">
                          <a:lumMod val="60000"/>
                          <a:lumOff val="40000"/>
                        </a:schemeClr>
                      </a:solidFill>
                      <a:prstDash val="sysDash"/>
                      <a:round/>
                      <a:headEnd type="none" w="med" len="med"/>
                      <a:tailEnd type="none" w="med" len="med"/>
                    </a:lnL>
                    <a:lnR w="9525" cap="flat" cmpd="sng" algn="ctr">
                      <a:solidFill>
                        <a:schemeClr val="tx2">
                          <a:lumMod val="60000"/>
                          <a:lumOff val="40000"/>
                        </a:schemeClr>
                      </a:solidFill>
                      <a:prstDash val="sysDash"/>
                      <a:round/>
                      <a:headEnd type="none" w="med" len="med"/>
                      <a:tailEnd type="none" w="med" len="med"/>
                    </a:lnR>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012517921"/>
                  </a:ext>
                </a:extLst>
              </a:tr>
            </a:tbl>
          </a:graphicData>
        </a:graphic>
      </p:graphicFrame>
      <p:grpSp>
        <p:nvGrpSpPr>
          <p:cNvPr id="12" name="Gruppieren 11">
            <a:extLst>
              <a:ext uri="{FF2B5EF4-FFF2-40B4-BE49-F238E27FC236}">
                <a16:creationId xmlns:a16="http://schemas.microsoft.com/office/drawing/2014/main" id="{4DB71D78-1587-6F11-1453-4C05DCD797CC}"/>
              </a:ext>
            </a:extLst>
          </p:cNvPr>
          <p:cNvGrpSpPr/>
          <p:nvPr/>
        </p:nvGrpSpPr>
        <p:grpSpPr>
          <a:xfrm>
            <a:off x="5086977" y="3124038"/>
            <a:ext cx="1751871" cy="457200"/>
            <a:chOff x="5086977" y="3124038"/>
            <a:chExt cx="1751871" cy="457200"/>
          </a:xfrm>
        </p:grpSpPr>
        <p:pic>
          <p:nvPicPr>
            <p:cNvPr id="5" name="Grafik 4">
              <a:extLst>
                <a:ext uri="{FF2B5EF4-FFF2-40B4-BE49-F238E27FC236}">
                  <a16:creationId xmlns:a16="http://schemas.microsoft.com/office/drawing/2014/main" id="{D9BCBF63-DE15-AF92-7113-9407D824DB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86977" y="3124038"/>
              <a:ext cx="542925" cy="457200"/>
            </a:xfrm>
            <a:prstGeom prst="rect">
              <a:avLst/>
            </a:prstGeom>
          </p:spPr>
        </p:pic>
        <p:pic>
          <p:nvPicPr>
            <p:cNvPr id="9" name="Grafik 8">
              <a:extLst>
                <a:ext uri="{FF2B5EF4-FFF2-40B4-BE49-F238E27FC236}">
                  <a16:creationId xmlns:a16="http://schemas.microsoft.com/office/drawing/2014/main" id="{EC7BE001-658E-3436-4CD2-072EF8A7E6C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688188" y="3124038"/>
              <a:ext cx="542925" cy="457200"/>
            </a:xfrm>
            <a:prstGeom prst="rect">
              <a:avLst/>
            </a:prstGeom>
          </p:spPr>
        </p:pic>
        <p:pic>
          <p:nvPicPr>
            <p:cNvPr id="10" name="Grafik 9">
              <a:extLst>
                <a:ext uri="{FF2B5EF4-FFF2-40B4-BE49-F238E27FC236}">
                  <a16:creationId xmlns:a16="http://schemas.microsoft.com/office/drawing/2014/main" id="{8F39233C-E1E0-D228-F49A-51CA926FEA8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95923" y="3124038"/>
              <a:ext cx="542925" cy="457200"/>
            </a:xfrm>
            <a:prstGeom prst="rect">
              <a:avLst/>
            </a:prstGeom>
          </p:spPr>
        </p:pic>
      </p:grpSp>
      <p:graphicFrame>
        <p:nvGraphicFramePr>
          <p:cNvPr id="11" name="Tabelle 10">
            <a:extLst>
              <a:ext uri="{FF2B5EF4-FFF2-40B4-BE49-F238E27FC236}">
                <a16:creationId xmlns:a16="http://schemas.microsoft.com/office/drawing/2014/main" id="{631FC120-4CB0-70FC-DC50-35F6BC59D282}"/>
              </a:ext>
            </a:extLst>
          </p:cNvPr>
          <p:cNvGraphicFramePr>
            <a:graphicFrameLocks noGrp="1"/>
          </p:cNvGraphicFramePr>
          <p:nvPr>
            <p:extLst>
              <p:ext uri="{D42A27DB-BD31-4B8C-83A1-F6EECF244321}">
                <p14:modId xmlns:p14="http://schemas.microsoft.com/office/powerpoint/2010/main" val="2574775489"/>
              </p:ext>
            </p:extLst>
          </p:nvPr>
        </p:nvGraphicFramePr>
        <p:xfrm>
          <a:off x="647837" y="6875382"/>
          <a:ext cx="6264000" cy="2776287"/>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1260000">
                <a:tc>
                  <a:txBody>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lang="de-DE" sz="1400" b="1" dirty="0">
                          <a:solidFill>
                            <a:schemeClr val="tx2"/>
                          </a:solidFill>
                        </a:rPr>
                        <a:t>Ich bitte mein Publikum, mir nach der Probe diese zwei Fragen zu beantworten:</a:t>
                      </a:r>
                    </a:p>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dirty="0">
                          <a:solidFill>
                            <a:schemeClr val="tx2"/>
                          </a:solidFill>
                        </a:rPr>
                        <a:t>1.  Was hat dir an meiner Präsentation besonders gut gefallen?</a:t>
                      </a:r>
                    </a:p>
                  </a:txBody>
                  <a:tcPr marL="0">
                    <a:lnL>
                      <a:noFill/>
                    </a:lnL>
                    <a:lnR>
                      <a:noFill/>
                    </a:lnR>
                    <a:lnT w="12700" cap="flat" cmpd="sng" algn="ctr">
                      <a:noFill/>
                      <a:prstDash val="solid"/>
                      <a:round/>
                      <a:headEnd type="none" w="med" len="med"/>
                      <a:tailEnd type="none" w="med" len="med"/>
                    </a:lnT>
                    <a:lnB w="9525" cap="flat" cmpd="sng" algn="ctr">
                      <a:solidFill>
                        <a:schemeClr val="tx2"/>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1" kern="1200" dirty="0">
                        <a:solidFill>
                          <a:schemeClr val="tx2"/>
                        </a:solidFill>
                        <a:latin typeface="+mn-lt"/>
                        <a:ea typeface="+mn-ea"/>
                        <a:cs typeface="+mn-cs"/>
                      </a:endParaRPr>
                    </a:p>
                  </a:txBody>
                  <a:tcPr marL="0" anchor="b">
                    <a:lnT w="9525" cap="flat" cmpd="sng" algn="ctr">
                      <a:solidFill>
                        <a:schemeClr val="tx2"/>
                      </a:solidFill>
                      <a:prstDash val="sysDash"/>
                      <a:round/>
                      <a:headEnd type="none" w="med" len="med"/>
                      <a:tailEnd type="none" w="med" len="med"/>
                    </a:lnT>
                    <a:lnB w="9525" cap="flat" cmpd="sng" algn="ctr">
                      <a:solidFill>
                        <a:schemeClr val="tx2"/>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1" kern="1200" dirty="0">
                        <a:solidFill>
                          <a:schemeClr val="tx2"/>
                        </a:solidFill>
                        <a:latin typeface="+mn-lt"/>
                        <a:ea typeface="+mn-ea"/>
                        <a:cs typeface="+mn-cs"/>
                      </a:endParaRPr>
                    </a:p>
                  </a:txBody>
                  <a:tcPr marL="0" anchor="b">
                    <a:lnT w="9525" cap="flat" cmpd="sng" algn="ctr">
                      <a:solidFill>
                        <a:schemeClr val="tx2"/>
                      </a:solidFill>
                      <a:prstDash val="sysDash"/>
                      <a:round/>
                      <a:headEnd type="none" w="med" len="med"/>
                      <a:tailEnd type="none" w="med" len="med"/>
                    </a:lnT>
                    <a:lnB w="9525" cap="flat" cmpd="sng" algn="ctr">
                      <a:solidFill>
                        <a:schemeClr val="tx2"/>
                      </a:solidFill>
                      <a:prstDash val="sysDash"/>
                      <a:round/>
                      <a:headEnd type="none" w="med" len="med"/>
                      <a:tailEnd type="none" w="med" len="med"/>
                    </a:lnB>
                  </a:tcPr>
                </a:tc>
                <a:extLst>
                  <a:ext uri="{0D108BD9-81ED-4DB2-BD59-A6C34878D82A}">
                    <a16:rowId xmlns:a16="http://schemas.microsoft.com/office/drawing/2014/main" val="3942047003"/>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1" kern="1200" dirty="0">
                        <a:solidFill>
                          <a:schemeClr val="tx2"/>
                        </a:solidFill>
                        <a:latin typeface="+mn-lt"/>
                        <a:ea typeface="+mn-ea"/>
                        <a:cs typeface="+mn-cs"/>
                      </a:endParaRPr>
                    </a:p>
                  </a:txBody>
                  <a:tcPr marL="0" anchor="b">
                    <a:lnT w="9525" cap="flat" cmpd="sng" algn="ctr">
                      <a:solidFill>
                        <a:schemeClr val="tx2"/>
                      </a:solidFill>
                      <a:prstDash val="sysDash"/>
                      <a:round/>
                      <a:headEnd type="none" w="med" len="med"/>
                      <a:tailEnd type="none" w="med" len="med"/>
                    </a:lnT>
                    <a:lnB w="9525" cap="flat" cmpd="sng" algn="ctr">
                      <a:solidFill>
                        <a:schemeClr val="tx2"/>
                      </a:solidFill>
                      <a:prstDash val="sysDash"/>
                      <a:round/>
                      <a:headEnd type="none" w="med" len="med"/>
                      <a:tailEnd type="none" w="med" len="med"/>
                    </a:lnB>
                  </a:tcPr>
                </a:tc>
                <a:extLst>
                  <a:ext uri="{0D108BD9-81ED-4DB2-BD59-A6C34878D82A}">
                    <a16:rowId xmlns:a16="http://schemas.microsoft.com/office/drawing/2014/main" val="3632490845"/>
                  </a:ext>
                </a:extLst>
              </a:tr>
            </a:tbl>
          </a:graphicData>
        </a:graphic>
      </p:graphicFrame>
    </p:spTree>
    <p:extLst>
      <p:ext uri="{BB962C8B-B14F-4D97-AF65-F5344CB8AC3E}">
        <p14:creationId xmlns:p14="http://schemas.microsoft.com/office/powerpoint/2010/main" val="1045611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6CB33299-F177-7CEE-5DCA-24C6CB5F00C7}"/>
              </a:ext>
            </a:extLst>
          </p:cNvPr>
          <p:cNvSpPr>
            <a:spLocks noGrp="1"/>
          </p:cNvSpPr>
          <p:nvPr>
            <p:ph type="sldNum" sz="quarter" idx="10"/>
          </p:nvPr>
        </p:nvSpPr>
        <p:spPr/>
        <p:txBody>
          <a:bodyPr/>
          <a:lstStyle/>
          <a:p>
            <a:pPr algn="ctr"/>
            <a:fld id="{EBA6D327-8FAE-40BD-9C81-200CD3B5D5F9}" type="slidenum">
              <a:rPr lang="de-DE" smtClean="0"/>
              <a:pPr algn="ctr"/>
              <a:t>9</a:t>
            </a:fld>
            <a:endParaRPr lang="de-DE"/>
          </a:p>
        </p:txBody>
      </p:sp>
      <p:graphicFrame>
        <p:nvGraphicFramePr>
          <p:cNvPr id="3" name="Tabelle 2">
            <a:extLst>
              <a:ext uri="{FF2B5EF4-FFF2-40B4-BE49-F238E27FC236}">
                <a16:creationId xmlns:a16="http://schemas.microsoft.com/office/drawing/2014/main" id="{7CD7EC09-356F-5DE0-C92A-1FDE5D81244B}"/>
              </a:ext>
            </a:extLst>
          </p:cNvPr>
          <p:cNvGraphicFramePr>
            <a:graphicFrameLocks noGrp="1"/>
          </p:cNvGraphicFramePr>
          <p:nvPr>
            <p:extLst>
              <p:ext uri="{D42A27DB-BD31-4B8C-83A1-F6EECF244321}">
                <p14:modId xmlns:p14="http://schemas.microsoft.com/office/powerpoint/2010/main" val="3384607184"/>
              </p:ext>
            </p:extLst>
          </p:nvPr>
        </p:nvGraphicFramePr>
        <p:xfrm>
          <a:off x="647837" y="1238502"/>
          <a:ext cx="6264000" cy="6770265"/>
        </p:xfrm>
        <a:graphic>
          <a:graphicData uri="http://schemas.openxmlformats.org/drawingml/2006/table">
            <a:tbl>
              <a:tblPr>
                <a:tableStyleId>{2D5ABB26-0587-4C30-8999-92F81FD0307C}</a:tableStyleId>
              </a:tblPr>
              <a:tblGrid>
                <a:gridCol w="6264000">
                  <a:extLst>
                    <a:ext uri="{9D8B030D-6E8A-4147-A177-3AD203B41FA5}">
                      <a16:colId xmlns:a16="http://schemas.microsoft.com/office/drawing/2014/main" val="2871944415"/>
                    </a:ext>
                  </a:extLst>
                </a:gridCol>
              </a:tblGrid>
              <a:tr h="1077978">
                <a:tc>
                  <a:txBody>
                    <a:bodyPr/>
                    <a:lstStyle/>
                    <a:p>
                      <a:pPr marL="228600" marR="0" lvl="0" indent="-228600" algn="l" defTabSz="457200" rtl="0" eaLnBrk="1" fontAlgn="auto" latinLnBrk="0" hangingPunct="1">
                        <a:lnSpc>
                          <a:spcPct val="100000"/>
                        </a:lnSpc>
                        <a:spcBef>
                          <a:spcPts val="0"/>
                        </a:spcBef>
                        <a:spcAft>
                          <a:spcPts val="0"/>
                        </a:spcAft>
                        <a:buClrTx/>
                        <a:buSzTx/>
                        <a:buFontTx/>
                        <a:buNone/>
                        <a:tabLst/>
                        <a:defRPr/>
                      </a:pPr>
                      <a:r>
                        <a:rPr lang="de-DE" sz="1400" b="0" dirty="0">
                          <a:solidFill>
                            <a:schemeClr val="tx2"/>
                          </a:solidFill>
                        </a:rPr>
                        <a:t>2.  Welchen Tipp hättest du noch für mich? Was kann ich das nächste Mal noch besser machen?</a:t>
                      </a:r>
                    </a:p>
                  </a:txBody>
                  <a:tcPr marL="0">
                    <a:lnL>
                      <a:noFill/>
                    </a:lnL>
                    <a:lnR>
                      <a:noFill/>
                    </a:lnR>
                    <a:lnT w="12700" cap="flat" cmpd="sng" algn="ctr">
                      <a:noFill/>
                      <a:prstDash val="solid"/>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9758388"/>
                  </a:ext>
                </a:extLst>
              </a:tr>
              <a:tr h="1368000">
                <a:tc>
                  <a:txBody>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lang="de-DE" sz="1400" b="1" kern="1200" dirty="0">
                          <a:solidFill>
                            <a:schemeClr val="tx2"/>
                          </a:solidFill>
                          <a:latin typeface="+mn-lt"/>
                          <a:ea typeface="+mn-ea"/>
                          <a:cs typeface="+mn-cs"/>
                        </a:rPr>
                        <a:t>Meine eigene Einschätzung:</a:t>
                      </a:r>
                    </a:p>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Das hat für mich bei der Probe besonders gut geklappt:</a:t>
                      </a:r>
                    </a:p>
                  </a:txBody>
                  <a:tcPr marL="0" marT="36000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7372253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0" kern="1200" dirty="0">
                        <a:solidFill>
                          <a:schemeClr val="tx2"/>
                        </a:solidFill>
                        <a:latin typeface="+mn-lt"/>
                        <a:ea typeface="+mn-ea"/>
                        <a:cs typeface="+mn-cs"/>
                      </a:endParaRPr>
                    </a:p>
                  </a:txBody>
                  <a:tcPr marL="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942047003"/>
                  </a:ext>
                </a:extLst>
              </a:tr>
              <a:tr h="1008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Das kann ich noch verbessern:</a:t>
                      </a:r>
                    </a:p>
                  </a:txBody>
                  <a:tcPr marL="0" marT="36000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3632490845"/>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0" kern="1200" dirty="0">
                        <a:solidFill>
                          <a:schemeClr val="tx2"/>
                        </a:solidFill>
                        <a:latin typeface="+mn-lt"/>
                        <a:ea typeface="+mn-ea"/>
                        <a:cs typeface="+mn-cs"/>
                      </a:endParaRPr>
                    </a:p>
                  </a:txBody>
                  <a:tcPr marL="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823936857"/>
                  </a:ext>
                </a:extLst>
              </a:tr>
              <a:tr h="1008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0" kern="1200" dirty="0">
                          <a:solidFill>
                            <a:schemeClr val="tx2"/>
                          </a:solidFill>
                          <a:latin typeface="+mn-lt"/>
                          <a:ea typeface="+mn-ea"/>
                          <a:cs typeface="+mn-cs"/>
                        </a:rPr>
                        <a:t>Mein Lieblingstipp gegen Aufregung ist:</a:t>
                      </a:r>
                    </a:p>
                  </a:txBody>
                  <a:tcPr marL="0" marT="36000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2395244219"/>
                  </a:ext>
                </a:extLst>
              </a:tr>
              <a:tr h="50542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de-DE" sz="1400" b="0" kern="1200" dirty="0">
                        <a:solidFill>
                          <a:schemeClr val="tx2"/>
                        </a:solidFill>
                        <a:latin typeface="+mn-lt"/>
                        <a:ea typeface="+mn-ea"/>
                        <a:cs typeface="+mn-cs"/>
                      </a:endParaRPr>
                    </a:p>
                  </a:txBody>
                  <a:tcPr marL="0">
                    <a:lnT w="9525" cap="flat" cmpd="sng" algn="ctr">
                      <a:solidFill>
                        <a:schemeClr val="tx2">
                          <a:lumMod val="60000"/>
                          <a:lumOff val="40000"/>
                        </a:schemeClr>
                      </a:solidFill>
                      <a:prstDash val="sysDash"/>
                      <a:round/>
                      <a:headEnd type="none" w="med" len="med"/>
                      <a:tailEnd type="none" w="med" len="med"/>
                    </a:lnT>
                    <a:lnB w="9525" cap="flat" cmpd="sng" algn="ctr">
                      <a:solidFill>
                        <a:schemeClr val="tx2">
                          <a:lumMod val="60000"/>
                          <a:lumOff val="40000"/>
                        </a:schemeClr>
                      </a:solidFill>
                      <a:prstDash val="sysDash"/>
                      <a:round/>
                      <a:headEnd type="none" w="med" len="med"/>
                      <a:tailEnd type="none" w="med" len="med"/>
                    </a:lnB>
                  </a:tcPr>
                </a:tc>
                <a:extLst>
                  <a:ext uri="{0D108BD9-81ED-4DB2-BD59-A6C34878D82A}">
                    <a16:rowId xmlns:a16="http://schemas.microsoft.com/office/drawing/2014/main" val="1429437305"/>
                  </a:ext>
                </a:extLst>
              </a:tr>
              <a:tr h="792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400" b="1" kern="1200" dirty="0">
                          <a:solidFill>
                            <a:schemeClr val="tx2"/>
                          </a:solidFill>
                          <a:latin typeface="+mn-lt"/>
                          <a:ea typeface="+mn-ea"/>
                          <a:cs typeface="+mn-cs"/>
                        </a:rPr>
                        <a:t>Ich habe alles geschafft! Jetzt bin ich bereit für meine Präsentation!</a:t>
                      </a:r>
                    </a:p>
                  </a:txBody>
                  <a:tcPr marL="0" marT="360000" anchor="b">
                    <a:lnT w="9525" cap="flat" cmpd="sng" algn="ctr">
                      <a:solidFill>
                        <a:schemeClr val="tx2">
                          <a:lumMod val="60000"/>
                          <a:lumOff val="40000"/>
                        </a:schemeClr>
                      </a:solidFill>
                      <a:prstDash val="sysDash"/>
                      <a:round/>
                      <a:headEnd type="none" w="med" len="med"/>
                      <a:tailEnd type="none" w="med" len="med"/>
                    </a:lnT>
                    <a:lnB w="9525" cap="flat" cmpd="sng" algn="ctr">
                      <a:noFill/>
                      <a:prstDash val="sysDash"/>
                      <a:round/>
                      <a:headEnd type="none" w="med" len="med"/>
                      <a:tailEnd type="none" w="med" len="med"/>
                    </a:lnB>
                  </a:tcPr>
                </a:tc>
                <a:extLst>
                  <a:ext uri="{0D108BD9-81ED-4DB2-BD59-A6C34878D82A}">
                    <a16:rowId xmlns:a16="http://schemas.microsoft.com/office/drawing/2014/main" val="614306566"/>
                  </a:ext>
                </a:extLst>
              </a:tr>
            </a:tbl>
          </a:graphicData>
        </a:graphic>
      </p:graphicFrame>
      <p:pic>
        <p:nvPicPr>
          <p:cNvPr id="4" name="Grafik 3">
            <a:extLst>
              <a:ext uri="{FF2B5EF4-FFF2-40B4-BE49-F238E27FC236}">
                <a16:creationId xmlns:a16="http://schemas.microsoft.com/office/drawing/2014/main" id="{9B7528E7-1A68-3BD7-E455-1B79C260FE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55825" y="8593931"/>
            <a:ext cx="2990850" cy="1476375"/>
          </a:xfrm>
          <a:prstGeom prst="rect">
            <a:avLst/>
          </a:prstGeom>
        </p:spPr>
      </p:pic>
    </p:spTree>
    <p:extLst>
      <p:ext uri="{BB962C8B-B14F-4D97-AF65-F5344CB8AC3E}">
        <p14:creationId xmlns:p14="http://schemas.microsoft.com/office/powerpoint/2010/main" val="3468665734"/>
      </p:ext>
    </p:extLst>
  </p:cSld>
  <p:clrMapOvr>
    <a:masterClrMapping/>
  </p:clrMapOvr>
</p:sld>
</file>

<file path=ppt/theme/theme1.xml><?xml version="1.0" encoding="utf-8"?>
<a:theme xmlns:a="http://schemas.openxmlformats.org/drawingml/2006/main" name="Jugend präsentiert">
  <a:themeElements>
    <a:clrScheme name="JP_Sek2_Farben">
      <a:dk1>
        <a:sysClr val="windowText" lastClr="000000"/>
      </a:dk1>
      <a:lt1>
        <a:sysClr val="window" lastClr="FFFFFF"/>
      </a:lt1>
      <a:dk2>
        <a:srgbClr val="505E67"/>
      </a:dk2>
      <a:lt2>
        <a:srgbClr val="E0E2E4"/>
      </a:lt2>
      <a:accent1>
        <a:srgbClr val="EF7D00"/>
      </a:accent1>
      <a:accent2>
        <a:srgbClr val="F59C00"/>
      </a:accent2>
      <a:accent3>
        <a:srgbClr val="719F36"/>
      </a:accent3>
      <a:accent4>
        <a:srgbClr val="E63612"/>
      </a:accent4>
      <a:accent5>
        <a:srgbClr val="0068A3"/>
      </a:accent5>
      <a:accent6>
        <a:srgbClr val="10A5AA"/>
      </a:accent6>
      <a:hlink>
        <a:srgbClr val="0068A3"/>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tx2">
              <a:lumMod val="40000"/>
              <a:lumOff val="60000"/>
            </a:schemeClr>
          </a:solidFill>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spcAft>
            <a:spcPts val="600"/>
          </a:spcAft>
          <a:defRPr sz="1400" dirty="0">
            <a:solidFill>
              <a:schemeClr val="tx2"/>
            </a:solidFill>
          </a:defRPr>
        </a:defPPr>
      </a:lstStyle>
    </a:txDef>
  </a:objectDefaults>
  <a:extraClrSchemeLst/>
  <a:extLst>
    <a:ext uri="{05A4C25C-085E-4340-85A3-A5531E510DB2}">
      <thm15:themeFamily xmlns:thm15="http://schemas.microsoft.com/office/thememl/2012/main" name="_Vorlage.potx" id="{5BC172CD-0694-481F-8899-46D93438352A}" vid="{97406F8F-F8B8-4628-80C4-79CA75CDE836}"/>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6B3805B85A60C489183F7B1A68EACE1" ma:contentTypeVersion="14" ma:contentTypeDescription="Ein neues Dokument erstellen." ma:contentTypeScope="" ma:versionID="ce14a25ef1aae65c6f9aadf7055a6a3e">
  <xsd:schema xmlns:xsd="http://www.w3.org/2001/XMLSchema" xmlns:xs="http://www.w3.org/2001/XMLSchema" xmlns:p="http://schemas.microsoft.com/office/2006/metadata/properties" xmlns:ns2="52806471-2cc8-4125-b85b-4fac380c6b8c" xmlns:ns3="be442d10-d911-4372-a859-a1514b63a75b" targetNamespace="http://schemas.microsoft.com/office/2006/metadata/properties" ma:root="true" ma:fieldsID="9aeb5df7bf1dadf4e8c6ef9cdd0a1f98" ns2:_="" ns3:_="">
    <xsd:import namespace="52806471-2cc8-4125-b85b-4fac380c6b8c"/>
    <xsd:import namespace="be442d10-d911-4372-a859-a1514b63a7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06471-2cc8-4125-b85b-4fac380c6b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97274645-6c63-4aa2-82a7-6c546a97149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42d10-d911-4372-a859-a1514b63a75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94058b-4e19-45de-8ce1-c146260152b0}" ma:internalName="TaxCatchAll" ma:showField="CatchAllData" ma:web="be442d10-d911-4372-a859-a1514b63a7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2806471-2cc8-4125-b85b-4fac380c6b8c">
      <Terms xmlns="http://schemas.microsoft.com/office/infopath/2007/PartnerControls"/>
    </lcf76f155ced4ddcb4097134ff3c332f>
    <TaxCatchAll xmlns="be442d10-d911-4372-a859-a1514b63a75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9F3771-AF95-4659-AC51-4B7E81C6173B}"/>
</file>

<file path=customXml/itemProps2.xml><?xml version="1.0" encoding="utf-8"?>
<ds:datastoreItem xmlns:ds="http://schemas.openxmlformats.org/officeDocument/2006/customXml" ds:itemID="{BD5B12F6-EB73-4DF9-9D7E-713DD8478EC3}">
  <ds:schemaRefs>
    <ds:schemaRef ds:uri="http://schemas.microsoft.com/office/infopath/2007/PartnerControls"/>
    <ds:schemaRef ds:uri="http://purl.org/dc/elements/1.1/"/>
    <ds:schemaRef ds:uri="http://purl.org/dc/dcmitype/"/>
    <ds:schemaRef ds:uri="2ee8b66d-eda1-42ab-aa04-c801b05d5baa"/>
    <ds:schemaRef ds:uri="http://schemas.microsoft.com/office/2006/documentManagement/types"/>
    <ds:schemaRef ds:uri="80384d34-eb3f-4ea5-8351-3db51d2655f7"/>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81BB19C-5668-4AD4-9B8E-4561A8FAA6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_Vorlage</Template>
  <TotalTime>0</TotalTime>
  <Words>1008</Words>
  <Application>Microsoft Office PowerPoint</Application>
  <PresentationFormat>Benutzerdefiniert</PresentationFormat>
  <Paragraphs>101</Paragraphs>
  <Slides>9</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vt:i4>
      </vt:variant>
    </vt:vector>
  </HeadingPairs>
  <TitlesOfParts>
    <vt:vector size="14" baseType="lpstr">
      <vt:lpstr>Aptos</vt:lpstr>
      <vt:lpstr>Arial</vt:lpstr>
      <vt:lpstr>Wingdings</vt:lpstr>
      <vt:lpstr>Wingdings 2</vt:lpstr>
      <vt:lpstr>Jugend präsentiert</vt:lpstr>
      <vt:lpstr>Der Fahrplan für deine Präsentation</vt:lpstr>
      <vt:lpstr>Der Fahrplan für deine 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Josef Beller</dc:creator>
  <cp:keywords/>
  <dc:description>generated using python-pptx</dc:description>
  <cp:lastModifiedBy>Hanna Kippenberg</cp:lastModifiedBy>
  <cp:revision>13</cp:revision>
  <cp:lastPrinted>2026-03-16T10:20:08Z</cp:lastPrinted>
  <dcterms:created xsi:type="dcterms:W3CDTF">2026-03-15T15:02:00Z</dcterms:created>
  <dcterms:modified xsi:type="dcterms:W3CDTF">2026-03-19T17:12:18Z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0x01010086B3805B85A60C489183F7B1A68EACE1</vt:lpwstr>
  </property>
  <property fmtid="{D5CDD505-2E9C-101B-9397-08002B2CF9AE}" pid="3" name="MediaServiceImageTags">
    <vt:lpwstr/>
  </property>
</Properties>
</file>