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0"/>
    <a:srgbClr val="CCF0FB"/>
    <a:srgbClr val="12A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8DA14-2ABB-BF48-B630-D24E9AE5DB68}" v="57" dt="2026-03-06T09:36:01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/>
    <p:restoredTop sz="97741"/>
  </p:normalViewPr>
  <p:slideViewPr>
    <p:cSldViewPr snapToGrid="0" snapToObjects="1">
      <p:cViewPr varScale="1">
        <p:scale>
          <a:sx n="66" d="100"/>
          <a:sy n="66" d="100"/>
        </p:scale>
        <p:origin x="936" y="2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13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12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Erstelle deine eigene Präsentation!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BC7F8A-F06C-5CD5-355A-5000248F2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2" y="3753483"/>
            <a:ext cx="553604" cy="553604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45A9378-AAE8-ADC0-C8E0-C57DC20225DE}"/>
              </a:ext>
            </a:extLst>
          </p:cNvPr>
          <p:cNvSpPr txBox="1">
            <a:spLocks/>
          </p:cNvSpPr>
          <p:nvPr/>
        </p:nvSpPr>
        <p:spPr>
          <a:xfrm>
            <a:off x="1093063" y="3753483"/>
            <a:ext cx="6107834" cy="7908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Immer wenn du einen Aufgabenteil erledigt hast, kreuze hier den passenden Kreis an. So hast du den Überblick darüber, was du schon geschafft hast. Fange am besten gleich an! 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FA0BE36-4056-1DD5-DF91-4AFC09351EC3}"/>
              </a:ext>
            </a:extLst>
          </p:cNvPr>
          <p:cNvSpPr txBox="1">
            <a:spLocks/>
          </p:cNvSpPr>
          <p:nvPr/>
        </p:nvSpPr>
        <p:spPr>
          <a:xfrm>
            <a:off x="1077762" y="4544291"/>
            <a:ext cx="6107834" cy="4045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 dich schlau über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Frösche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den Arbeitsblättern deiner Lehrerin oder deines Lehrers findest du viele interessante Informationen.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 ein Thema für deine Präsentation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Seite 2-3 siehst du, wie es geht.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Ordne deine Informationen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Seite 4-5 zeigt dir Henry, was zu tun ist.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deine Inhalte auf Karteikarten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 Wichtige dazu findest du auf Seite 6-7.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Gestalte ein gutes Poster für deine Präsentation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 dazu auf Seite 8-9.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 deine Präsentation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 dazu auf Seite 10-11.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Halte deine Präsentation vor deiner Klasse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Zeige, was du gelernt hast.</a:t>
            </a:r>
          </a:p>
          <a:p>
            <a:pPr marL="285750" indent="-285750">
              <a:lnSpc>
                <a:spcPct val="112000"/>
              </a:lnSpc>
              <a:buClr>
                <a:srgbClr val="12A8D6"/>
              </a:buClr>
              <a:buSzPct val="130000"/>
              <a:buFont typeface="Systemschrift Normal"/>
              <a:buChar char="⃝"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608716DA-6F7D-B9FD-10D2-950341819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99577"/>
              </p:ext>
            </p:extLst>
          </p:nvPr>
        </p:nvGraphicFramePr>
        <p:xfrm>
          <a:off x="1590956" y="9431592"/>
          <a:ext cx="5211625" cy="8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625">
                  <a:extLst>
                    <a:ext uri="{9D8B030D-6E8A-4147-A177-3AD203B41FA5}">
                      <a16:colId xmlns:a16="http://schemas.microsoft.com/office/drawing/2014/main" val="3212947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Super!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hast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schon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viel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dazu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gelernt,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wie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gute</a:t>
                      </a:r>
                      <a:r>
                        <a:rPr lang="de-DE" sz="14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</a:t>
                      </a:r>
                      <a:r>
                        <a:rPr lang="de-DE" sz="14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halten</a:t>
                      </a:r>
                      <a:r>
                        <a:rPr lang="de-DE" sz="1400" b="0" spc="6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kannst.</a:t>
                      </a:r>
                      <a:r>
                        <a:rPr lang="de-DE" sz="14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Jetzt</a:t>
                      </a:r>
                      <a:r>
                        <a:rPr lang="de-DE" sz="1400" b="0" spc="6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bist</a:t>
                      </a:r>
                      <a:r>
                        <a:rPr lang="de-DE" sz="14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4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bereit</a:t>
                      </a:r>
                      <a:r>
                        <a:rPr lang="de-DE" sz="1400" b="0" spc="6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für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</a:t>
                      </a:r>
                      <a:r>
                        <a:rPr lang="de-DE" sz="1400" b="0" spc="-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eigene</a:t>
                      </a:r>
                      <a:r>
                        <a:rPr lang="de-DE" sz="14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Präsentation.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548038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F1EB8B9B-32F5-1EA1-0B43-D25C851B9C72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95844419-DDCA-4690-A7BA-185FE5FAA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1752655"/>
            <a:ext cx="6842125" cy="711089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den nächsten Seiten hilft dir Henry dabei, eine Präsentation über</a:t>
            </a:r>
          </a:p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Frösche vorzubereiten.</a:t>
            </a:r>
          </a:p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erklärt dir, was als Nächstes zu tun ist und hat viele Tipps für dich.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4B76B8C-77F1-ED71-96CE-89E6357D6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2" y="2736976"/>
            <a:ext cx="553604" cy="553604"/>
          </a:xfrm>
          <a:prstGeom prst="rect">
            <a:avLst/>
          </a:prstGeom>
        </p:spPr>
      </p:pic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0F3C1D9-E625-C06F-1482-998A125C9EA2}"/>
              </a:ext>
            </a:extLst>
          </p:cNvPr>
          <p:cNvSpPr txBox="1">
            <a:spLocks/>
          </p:cNvSpPr>
          <p:nvPr/>
        </p:nvSpPr>
        <p:spPr>
          <a:xfrm>
            <a:off x="1093063" y="2736976"/>
            <a:ext cx="6107834" cy="334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Erkundige dich zuerst, wie lange deine Präsentation dauern soll:</a:t>
            </a:r>
          </a:p>
        </p:txBody>
      </p:sp>
      <p:sp>
        <p:nvSpPr>
          <p:cNvPr id="19" name="Graphic 14">
            <a:extLst>
              <a:ext uri="{FF2B5EF4-FFF2-40B4-BE49-F238E27FC236}">
                <a16:creationId xmlns:a16="http://schemas.microsoft.com/office/drawing/2014/main" id="{24290BE8-09A1-B04D-8C04-A59685D5EDDA}"/>
              </a:ext>
            </a:extLst>
          </p:cNvPr>
          <p:cNvSpPr>
            <a:spLocks/>
          </p:cNvSpPr>
          <p:nvPr/>
        </p:nvSpPr>
        <p:spPr>
          <a:xfrm>
            <a:off x="1077762" y="3071325"/>
            <a:ext cx="347809" cy="347809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146050" y="266700"/>
                </a:moveTo>
                <a:lnTo>
                  <a:pt x="146050" y="241300"/>
                </a:lnTo>
              </a:path>
              <a:path w="292100" h="292100">
                <a:moveTo>
                  <a:pt x="266700" y="146050"/>
                </a:moveTo>
                <a:lnTo>
                  <a:pt x="241300" y="146050"/>
                </a:lnTo>
              </a:path>
              <a:path w="292100" h="292100">
                <a:moveTo>
                  <a:pt x="25400" y="146050"/>
                </a:moveTo>
                <a:lnTo>
                  <a:pt x="50800" y="146050"/>
                </a:lnTo>
              </a:path>
              <a:path w="292100" h="292100">
                <a:moveTo>
                  <a:pt x="231355" y="60744"/>
                </a:moveTo>
                <a:lnTo>
                  <a:pt x="213398" y="78701"/>
                </a:lnTo>
              </a:path>
              <a:path w="292100" h="292100">
                <a:moveTo>
                  <a:pt x="60731" y="231368"/>
                </a:moveTo>
                <a:lnTo>
                  <a:pt x="78701" y="213410"/>
                </a:lnTo>
              </a:path>
              <a:path w="292100" h="292100">
                <a:moveTo>
                  <a:pt x="60731" y="60744"/>
                </a:moveTo>
                <a:lnTo>
                  <a:pt x="78701" y="78701"/>
                </a:lnTo>
              </a:path>
              <a:path w="292100" h="292100">
                <a:moveTo>
                  <a:pt x="231355" y="231368"/>
                </a:moveTo>
                <a:lnTo>
                  <a:pt x="149796" y="149796"/>
                </a:lnTo>
                <a:lnTo>
                  <a:pt x="147396" y="147396"/>
                </a:lnTo>
                <a:lnTo>
                  <a:pt x="146050" y="144145"/>
                </a:lnTo>
                <a:lnTo>
                  <a:pt x="146050" y="140754"/>
                </a:lnTo>
                <a:lnTo>
                  <a:pt x="146050" y="25400"/>
                </a:lnTo>
              </a:path>
              <a:path w="292100" h="292100">
                <a:moveTo>
                  <a:pt x="146050" y="0"/>
                </a:moveTo>
                <a:lnTo>
                  <a:pt x="192211" y="7446"/>
                </a:lnTo>
                <a:lnTo>
                  <a:pt x="232303" y="28180"/>
                </a:lnTo>
                <a:lnTo>
                  <a:pt x="263919" y="59796"/>
                </a:lnTo>
                <a:lnTo>
                  <a:pt x="284653" y="99888"/>
                </a:lnTo>
                <a:lnTo>
                  <a:pt x="292100" y="146050"/>
                </a:lnTo>
                <a:lnTo>
                  <a:pt x="284653" y="192211"/>
                </a:lnTo>
                <a:lnTo>
                  <a:pt x="263919" y="232303"/>
                </a:lnTo>
                <a:lnTo>
                  <a:pt x="232303" y="263919"/>
                </a:lnTo>
                <a:lnTo>
                  <a:pt x="192211" y="284653"/>
                </a:lnTo>
                <a:lnTo>
                  <a:pt x="146050" y="292100"/>
                </a:lnTo>
                <a:lnTo>
                  <a:pt x="99888" y="284653"/>
                </a:lnTo>
                <a:lnTo>
                  <a:pt x="59796" y="263919"/>
                </a:lnTo>
                <a:lnTo>
                  <a:pt x="28180" y="232303"/>
                </a:lnTo>
                <a:lnTo>
                  <a:pt x="7446" y="192211"/>
                </a:lnTo>
                <a:lnTo>
                  <a:pt x="0" y="146050"/>
                </a:lnTo>
                <a:lnTo>
                  <a:pt x="7446" y="99888"/>
                </a:lnTo>
                <a:lnTo>
                  <a:pt x="28180" y="59796"/>
                </a:lnTo>
                <a:lnTo>
                  <a:pt x="59796" y="28180"/>
                </a:lnTo>
                <a:lnTo>
                  <a:pt x="99888" y="7446"/>
                </a:lnTo>
                <a:lnTo>
                  <a:pt x="146050" y="0"/>
                </a:lnTo>
                <a:close/>
              </a:path>
            </a:pathLst>
          </a:custGeom>
          <a:ln w="12700">
            <a:solidFill>
              <a:srgbClr val="009DD0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C599F31C-6992-6104-4055-9BDACB8D7E18}"/>
              </a:ext>
            </a:extLst>
          </p:cNvPr>
          <p:cNvSpPr txBox="1">
            <a:spLocks/>
          </p:cNvSpPr>
          <p:nvPr/>
        </p:nvSpPr>
        <p:spPr>
          <a:xfrm>
            <a:off x="1590957" y="3172051"/>
            <a:ext cx="5609940" cy="334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 Minuten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5EB528-10B9-20E0-E10A-31261EAB2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1402" t="25347" r="27941" b="29903"/>
          <a:stretch>
            <a:fillRect/>
          </a:stretch>
        </p:blipFill>
        <p:spPr>
          <a:xfrm flipH="1">
            <a:off x="-114302" y="8712201"/>
            <a:ext cx="1892301" cy="208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2BBA-91EE-E8DA-9C3E-D2833E029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65E60A2B-799A-F1D7-E779-B96C6D05F83A}"/>
              </a:ext>
            </a:extLst>
          </p:cNvPr>
          <p:cNvSpPr txBox="1">
            <a:spLocks/>
          </p:cNvSpPr>
          <p:nvPr/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 deine Präsentation!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86BED5-586F-EEE1-38B4-5969D69FF62E}"/>
              </a:ext>
            </a:extLst>
          </p:cNvPr>
          <p:cNvSpPr/>
          <p:nvPr/>
        </p:nvSpPr>
        <p:spPr>
          <a:xfrm>
            <a:off x="414189" y="2889487"/>
            <a:ext cx="568037" cy="568037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C72E43-B075-4B84-C7DF-494E9B8AADBE}"/>
              </a:ext>
            </a:extLst>
          </p:cNvPr>
          <p:cNvSpPr txBox="1"/>
          <p:nvPr/>
        </p:nvSpPr>
        <p:spPr>
          <a:xfrm>
            <a:off x="982226" y="2799643"/>
            <a:ext cx="6218671" cy="1149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12000"/>
              </a:lnSpc>
              <a:spcBef>
                <a:spcPts val="100"/>
              </a:spcBef>
            </a:pPr>
            <a:r>
              <a:rPr lang="de-DE" sz="14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Probe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Präsentation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mindestens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einmal.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besten</a:t>
            </a:r>
            <a:r>
              <a:rPr lang="de-DE" sz="14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das,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 du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auch Publikum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hast.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Bitte deine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Eltern,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Geschwister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jemanden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deiner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Klasse,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dabei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zuzuhören.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just">
              <a:lnSpc>
                <a:spcPct val="112000"/>
              </a:lnSpc>
              <a:spcBef>
                <a:spcPts val="900"/>
              </a:spcBef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jemanden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gefunden?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es?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B099D2-186F-8186-7C29-55508365172E}"/>
              </a:ext>
            </a:extLst>
          </p:cNvPr>
          <p:cNvSpPr/>
          <p:nvPr/>
        </p:nvSpPr>
        <p:spPr>
          <a:xfrm>
            <a:off x="414189" y="5037042"/>
            <a:ext cx="568036" cy="568036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267216-A529-A26D-52F0-DD5AB72CF151}"/>
              </a:ext>
            </a:extLst>
          </p:cNvPr>
          <p:cNvSpPr txBox="1"/>
          <p:nvPr/>
        </p:nvSpPr>
        <p:spPr>
          <a:xfrm>
            <a:off x="982225" y="5048704"/>
            <a:ext cx="6455602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Publikum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deiner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Probe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Rückmeldungen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geben. 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Tabelle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ihnen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dabei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helfen.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A06C9F34-7166-5EE6-5362-AF9CFF254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946841"/>
              </p:ext>
            </p:extLst>
          </p:nvPr>
        </p:nvGraphicFramePr>
        <p:xfrm>
          <a:off x="1343272" y="9236012"/>
          <a:ext cx="5711535" cy="9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 marR="5080" indent="88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loslegst,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wärme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</a:t>
                      </a:r>
                      <a:r>
                        <a:rPr lang="de-DE" sz="1500" b="0" spc="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Stimme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auf. </a:t>
                      </a:r>
                    </a:p>
                    <a:p>
                      <a:pPr marL="12700" marR="5080" indent="88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Summe dazu ganz locker. Oder gähne laut und kreise deine Arme vorwärts oder rückwärts.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AE4640C4-9301-12A2-0BD9-F5F86D9E6654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FA9B9304-D6B1-4AD7-95BD-63E732EB2EB8}"/>
              </a:ext>
            </a:extLst>
          </p:cNvPr>
          <p:cNvSpPr txBox="1">
            <a:spLocks/>
          </p:cNvSpPr>
          <p:nvPr/>
        </p:nvSpPr>
        <p:spPr>
          <a:xfrm>
            <a:off x="358773" y="1864437"/>
            <a:ext cx="6842124" cy="9480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kennst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dich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deinem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de-DE"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vorbereitet. 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Bevor</a:t>
            </a:r>
            <a:r>
              <a:rPr lang="de-DE" sz="1400" spc="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losgeht,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solltest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Präsentation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aber</a:t>
            </a:r>
            <a:r>
              <a:rPr lang="de-DE" sz="1400" spc="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unbedingt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üben.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fühlst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dich</a:t>
            </a:r>
            <a:r>
              <a:rPr lang="de-DE"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sicher.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C750E78-5D79-72B6-1552-733427538536}"/>
              </a:ext>
            </a:extLst>
          </p:cNvPr>
          <p:cNvGrpSpPr/>
          <p:nvPr/>
        </p:nvGrpSpPr>
        <p:grpSpPr>
          <a:xfrm>
            <a:off x="1016038" y="4231527"/>
            <a:ext cx="6038769" cy="495300"/>
            <a:chOff x="1016038" y="4189962"/>
            <a:chExt cx="6543637" cy="495300"/>
          </a:xfrm>
        </p:grpSpPr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886717EB-65E2-0D21-9336-740EA5A32B5E}"/>
                </a:ext>
              </a:extLst>
            </p:cNvPr>
            <p:cNvSpPr/>
            <p:nvPr/>
          </p:nvSpPr>
          <p:spPr>
            <a:xfrm>
              <a:off x="1016038" y="4189962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0B85C8CD-8DF2-2062-77B4-5658D23EE2DA}"/>
                </a:ext>
              </a:extLst>
            </p:cNvPr>
            <p:cNvSpPr/>
            <p:nvPr/>
          </p:nvSpPr>
          <p:spPr>
            <a:xfrm>
              <a:off x="1016038" y="4685262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3FEC165-65BB-6292-38D6-7F50FE108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154561"/>
              </p:ext>
            </p:extLst>
          </p:nvPr>
        </p:nvGraphicFramePr>
        <p:xfrm>
          <a:off x="529497" y="6059966"/>
          <a:ext cx="6455601" cy="272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835">
                  <a:extLst>
                    <a:ext uri="{9D8B030D-6E8A-4147-A177-3AD203B41FA5}">
                      <a16:colId xmlns:a16="http://schemas.microsoft.com/office/drawing/2014/main" val="1504218330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3693561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228846534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197754806"/>
                    </a:ext>
                  </a:extLst>
                </a:gridCol>
              </a:tblGrid>
              <a:tr h="680451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Wie wurde präsentiert?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7299"/>
                  </a:ext>
                </a:extLst>
              </a:tr>
              <a:tr h="680451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Warst du zu mir gedreht und hast mich direkt angeschaut?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606904"/>
                  </a:ext>
                </a:extLst>
              </a:tr>
              <a:tr h="680451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Hast du mit den Händen gezeigt, was auf dem Poster wichtig ist?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08850"/>
                  </a:ext>
                </a:extLst>
              </a:tr>
              <a:tr h="680451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 die Stimme laut genug und habe ich jedes Wort gut verstanden?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582052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9CE4DCEB-7A01-B712-E94B-65213B4E7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7896" y="6106493"/>
            <a:ext cx="636955" cy="5363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EDE80F0-FD3E-AA46-0AFE-D2B45C39E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4903" y="6087530"/>
            <a:ext cx="636955" cy="53638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DF0C96C-5202-054F-8F7C-9D64BFDC4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1910" y="6106493"/>
            <a:ext cx="636955" cy="536383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EF107C7-B8A0-4B33-6A17-273A4EA146A4}"/>
              </a:ext>
            </a:extLst>
          </p:cNvPr>
          <p:cNvGrpSpPr/>
          <p:nvPr/>
        </p:nvGrpSpPr>
        <p:grpSpPr>
          <a:xfrm>
            <a:off x="-953663" y="8210785"/>
            <a:ext cx="2871918" cy="2871918"/>
            <a:chOff x="-953663" y="8210785"/>
            <a:chExt cx="2871918" cy="2871918"/>
          </a:xfrm>
        </p:grpSpPr>
        <p:sp>
          <p:nvSpPr>
            <p:cNvPr id="6" name="Verzögerung 5">
              <a:extLst>
                <a:ext uri="{FF2B5EF4-FFF2-40B4-BE49-F238E27FC236}">
                  <a16:creationId xmlns:a16="http://schemas.microsoft.com/office/drawing/2014/main" id="{F96D1E1E-5D8D-73FC-6BA4-1C9F31677025}"/>
                </a:ext>
              </a:extLst>
            </p:cNvPr>
            <p:cNvSpPr/>
            <p:nvPr/>
          </p:nvSpPr>
          <p:spPr>
            <a:xfrm>
              <a:off x="0" y="8907374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3306E86-FBE8-EE7E-525F-82910C10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-953663" y="8210785"/>
              <a:ext cx="2871918" cy="2871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786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616A3-DBBC-BA46-1680-6E5D1D0FA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BD79E10D-40B2-B680-A183-85C01CC02B45}"/>
              </a:ext>
            </a:extLst>
          </p:cNvPr>
          <p:cNvSpPr/>
          <p:nvPr/>
        </p:nvSpPr>
        <p:spPr>
          <a:xfrm>
            <a:off x="625499" y="1276991"/>
            <a:ext cx="553998" cy="553998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33B2CD-AA8C-5977-10C4-CABF80E8939F}"/>
              </a:ext>
            </a:extLst>
          </p:cNvPr>
          <p:cNvSpPr txBox="1"/>
          <p:nvPr/>
        </p:nvSpPr>
        <p:spPr>
          <a:xfrm>
            <a:off x="1221245" y="1242686"/>
            <a:ext cx="5979654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Bitte dein Publikum nach deiner Probe, die folgenden zwei Fragen zu beantworten. </a:t>
            </a: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C59AB2F2-70A8-1D6D-E6EB-9C23E5EB5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37253"/>
              </p:ext>
            </p:extLst>
          </p:nvPr>
        </p:nvGraphicFramePr>
        <p:xfrm>
          <a:off x="1370179" y="6581178"/>
          <a:ext cx="5711535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9050" marR="5080" indent="-6985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Jetzt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ist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4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weit!</a:t>
                      </a:r>
                      <a:r>
                        <a:rPr lang="de-DE" sz="1500" b="0" spc="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bist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super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vorbereitet</a:t>
                      </a:r>
                      <a:r>
                        <a:rPr lang="de-DE" sz="1500" b="0" spc="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kannst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vor deiner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Klasse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halten. </a:t>
                      </a:r>
                      <a:r>
                        <a:rPr lang="de-DE" sz="15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bisschen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Aufregung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ist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ganz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normal.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Atme dreimal tief ein und aus. Dann fühlst du dich entspannter.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220DFB6-85DE-4F42-D0A0-B10CC239B862}"/>
              </a:ext>
            </a:extLst>
          </p:cNvPr>
          <p:cNvGrpSpPr/>
          <p:nvPr/>
        </p:nvGrpSpPr>
        <p:grpSpPr>
          <a:xfrm>
            <a:off x="625500" y="8986641"/>
            <a:ext cx="6575400" cy="990600"/>
            <a:chOff x="625500" y="8986641"/>
            <a:chExt cx="6575400" cy="990600"/>
          </a:xfrm>
        </p:grpSpPr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84A1D1AE-8422-A2B1-64FE-31CA5DEB3BE7}"/>
                </a:ext>
              </a:extLst>
            </p:cNvPr>
            <p:cNvSpPr/>
            <p:nvPr/>
          </p:nvSpPr>
          <p:spPr>
            <a:xfrm>
              <a:off x="625500" y="8986641"/>
              <a:ext cx="6575400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8AF41970-283A-9E3A-5259-13C2758F568F}"/>
                </a:ext>
              </a:extLst>
            </p:cNvPr>
            <p:cNvSpPr/>
            <p:nvPr/>
          </p:nvSpPr>
          <p:spPr>
            <a:xfrm>
              <a:off x="625500" y="9481941"/>
              <a:ext cx="6575400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359B660B-DF75-ACBE-51D2-1FB098B9D5C3}"/>
                </a:ext>
              </a:extLst>
            </p:cNvPr>
            <p:cNvSpPr/>
            <p:nvPr/>
          </p:nvSpPr>
          <p:spPr>
            <a:xfrm>
              <a:off x="625500" y="9977241"/>
              <a:ext cx="6575400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C1AC982-A804-4281-1CF4-629C5E272DE4}"/>
              </a:ext>
            </a:extLst>
          </p:cNvPr>
          <p:cNvGrpSpPr/>
          <p:nvPr/>
        </p:nvGrpSpPr>
        <p:grpSpPr>
          <a:xfrm>
            <a:off x="625499" y="2529077"/>
            <a:ext cx="6456215" cy="495300"/>
            <a:chOff x="1251000" y="4132540"/>
            <a:chExt cx="5832475" cy="495300"/>
          </a:xfrm>
        </p:grpSpPr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7C520B62-D3EB-098E-04C6-A062B2AF1A4F}"/>
                </a:ext>
              </a:extLst>
            </p:cNvPr>
            <p:cNvSpPr/>
            <p:nvPr/>
          </p:nvSpPr>
          <p:spPr>
            <a:xfrm>
              <a:off x="1251000" y="41325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1C9CEDC2-9226-4295-CB4F-32C384214304}"/>
                </a:ext>
              </a:extLst>
            </p:cNvPr>
            <p:cNvSpPr/>
            <p:nvPr/>
          </p:nvSpPr>
          <p:spPr>
            <a:xfrm>
              <a:off x="1251000" y="46278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29C168B3-BBFD-4194-7375-D6C4B3B6BE57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60E9CFE-56BB-0416-2041-19B2D66FE98D}"/>
              </a:ext>
            </a:extLst>
          </p:cNvPr>
          <p:cNvSpPr txBox="1"/>
          <p:nvPr/>
        </p:nvSpPr>
        <p:spPr>
          <a:xfrm>
            <a:off x="556224" y="1914565"/>
            <a:ext cx="57115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hat dir bei meiner Präsentation besonders gefallen?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E292C8-FBDB-1CCC-F9E6-8540FB8E0D52}"/>
              </a:ext>
            </a:extLst>
          </p:cNvPr>
          <p:cNvSpPr txBox="1"/>
          <p:nvPr/>
        </p:nvSpPr>
        <p:spPr>
          <a:xfrm>
            <a:off x="542368" y="3240828"/>
            <a:ext cx="57115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 du noch einen Tipp für mich?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E952809-68B9-11C9-C333-360D6867897B}"/>
              </a:ext>
            </a:extLst>
          </p:cNvPr>
          <p:cNvGrpSpPr/>
          <p:nvPr/>
        </p:nvGrpSpPr>
        <p:grpSpPr>
          <a:xfrm>
            <a:off x="625499" y="5679693"/>
            <a:ext cx="6456215" cy="495300"/>
            <a:chOff x="1251000" y="4132540"/>
            <a:chExt cx="5832475" cy="495300"/>
          </a:xfrm>
        </p:grpSpPr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EED16E60-B28B-BA39-203A-541C93D7B57B}"/>
                </a:ext>
              </a:extLst>
            </p:cNvPr>
            <p:cNvSpPr/>
            <p:nvPr/>
          </p:nvSpPr>
          <p:spPr>
            <a:xfrm>
              <a:off x="1251000" y="41325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2BCA1858-3E93-C594-B2FF-1D54EFC889A4}"/>
                </a:ext>
              </a:extLst>
            </p:cNvPr>
            <p:cNvSpPr/>
            <p:nvPr/>
          </p:nvSpPr>
          <p:spPr>
            <a:xfrm>
              <a:off x="1251000" y="46278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FCD69F8-6974-D83A-78B5-83CE5727C2E5}"/>
              </a:ext>
            </a:extLst>
          </p:cNvPr>
          <p:cNvSpPr/>
          <p:nvPr/>
        </p:nvSpPr>
        <p:spPr>
          <a:xfrm>
            <a:off x="625499" y="4662370"/>
            <a:ext cx="553998" cy="553998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168B61-13EF-BF8B-AE88-E67725ADFAF6}"/>
              </a:ext>
            </a:extLst>
          </p:cNvPr>
          <p:cNvSpPr txBox="1"/>
          <p:nvPr/>
        </p:nvSpPr>
        <p:spPr>
          <a:xfrm>
            <a:off x="1221245" y="4544935"/>
            <a:ext cx="5979654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selbst weißt ja auch schon sehr viel über Präsentationen. Was hat bei deiner Probe gut geklappt? Schreibe es auf!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5A47C0-D604-CD5A-32D0-ABC208793096}"/>
              </a:ext>
            </a:extLst>
          </p:cNvPr>
          <p:cNvSpPr/>
          <p:nvPr/>
        </p:nvSpPr>
        <p:spPr>
          <a:xfrm>
            <a:off x="625499" y="7932406"/>
            <a:ext cx="553998" cy="553998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99D77D3-1F7F-0759-D10C-56AF2EDFED47}"/>
              </a:ext>
            </a:extLst>
          </p:cNvPr>
          <p:cNvSpPr txBox="1"/>
          <p:nvPr/>
        </p:nvSpPr>
        <p:spPr>
          <a:xfrm>
            <a:off x="1221245" y="8022794"/>
            <a:ext cx="59796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dir deinen Lieblingstipp bei Aufregung hier auf.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052901E-7E89-ED36-EAB0-E43578513699}"/>
              </a:ext>
            </a:extLst>
          </p:cNvPr>
          <p:cNvGrpSpPr/>
          <p:nvPr/>
        </p:nvGrpSpPr>
        <p:grpSpPr>
          <a:xfrm>
            <a:off x="625499" y="3878724"/>
            <a:ext cx="6456215" cy="495300"/>
            <a:chOff x="1251000" y="4132540"/>
            <a:chExt cx="5832475" cy="495300"/>
          </a:xfrm>
        </p:grpSpPr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F54D2DA2-419C-A6BD-7565-19CFB1A4DCE3}"/>
                </a:ext>
              </a:extLst>
            </p:cNvPr>
            <p:cNvSpPr/>
            <p:nvPr/>
          </p:nvSpPr>
          <p:spPr>
            <a:xfrm>
              <a:off x="1251000" y="41325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D0FCD25E-03A5-AA27-A05F-2A6FCF6329AD}"/>
                </a:ext>
              </a:extLst>
            </p:cNvPr>
            <p:cNvSpPr/>
            <p:nvPr/>
          </p:nvSpPr>
          <p:spPr>
            <a:xfrm>
              <a:off x="1251000" y="46278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5DC466B-9D95-C004-21EE-80FBA14E270E}"/>
              </a:ext>
            </a:extLst>
          </p:cNvPr>
          <p:cNvGrpSpPr/>
          <p:nvPr/>
        </p:nvGrpSpPr>
        <p:grpSpPr>
          <a:xfrm>
            <a:off x="-735797" y="5801704"/>
            <a:ext cx="2864596" cy="2864596"/>
            <a:chOff x="-729431" y="1253431"/>
            <a:chExt cx="2864596" cy="2864596"/>
          </a:xfrm>
        </p:grpSpPr>
        <p:sp>
          <p:nvSpPr>
            <p:cNvPr id="25" name="Verzögerung 24">
              <a:extLst>
                <a:ext uri="{FF2B5EF4-FFF2-40B4-BE49-F238E27FC236}">
                  <a16:creationId xmlns:a16="http://schemas.microsoft.com/office/drawing/2014/main" id="{408323AA-616B-A7E8-3A5E-E47969502ABE}"/>
                </a:ext>
              </a:extLst>
            </p:cNvPr>
            <p:cNvSpPr/>
            <p:nvPr/>
          </p:nvSpPr>
          <p:spPr>
            <a:xfrm>
              <a:off x="0" y="1996865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C418F15B-A96A-A17B-27AF-1D2E3529A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-729431" y="1253431"/>
              <a:ext cx="2864596" cy="2864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31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78CF04B0-ECC7-7A83-35E4-6EE3A65DC409}"/>
              </a:ext>
            </a:extLst>
          </p:cNvPr>
          <p:cNvSpPr txBox="1">
            <a:spLocks/>
          </p:cNvSpPr>
          <p:nvPr/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sz="2300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 ein Thema für deine Präsentation!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AB517A-7620-1377-6AA6-5FA182A1BEB0}"/>
              </a:ext>
            </a:extLst>
          </p:cNvPr>
          <p:cNvSpPr/>
          <p:nvPr/>
        </p:nvSpPr>
        <p:spPr>
          <a:xfrm>
            <a:off x="625499" y="3291148"/>
            <a:ext cx="553999" cy="553999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F381994-7986-5C64-9462-2387BBDC2E40}"/>
              </a:ext>
            </a:extLst>
          </p:cNvPr>
          <p:cNvSpPr txBox="1"/>
          <p:nvPr/>
        </p:nvSpPr>
        <p:spPr>
          <a:xfrm>
            <a:off x="1221245" y="3256845"/>
            <a:ext cx="5711535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auf, was dich am meisten an Fröschen interessiert. Worüber möchtest du noch mehr erfahren?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EA9550C-5B8E-CAB6-497D-1771D6ACAC03}"/>
              </a:ext>
            </a:extLst>
          </p:cNvPr>
          <p:cNvSpPr/>
          <p:nvPr/>
        </p:nvSpPr>
        <p:spPr>
          <a:xfrm>
            <a:off x="625499" y="7329402"/>
            <a:ext cx="553999" cy="553999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11D9A13-C773-43A8-F654-0BDA1328344D}"/>
              </a:ext>
            </a:extLst>
          </p:cNvPr>
          <p:cNvSpPr txBox="1"/>
          <p:nvPr/>
        </p:nvSpPr>
        <p:spPr>
          <a:xfrm>
            <a:off x="1251000" y="7239255"/>
            <a:ext cx="5711535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welchen Begriffen zum Thema Frösche willst du recherchieren?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8F33D898-79E5-A334-2369-375188153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90741"/>
              </p:ext>
            </p:extLst>
          </p:nvPr>
        </p:nvGraphicFramePr>
        <p:xfrm>
          <a:off x="1370179" y="1992647"/>
          <a:ext cx="5711535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 marR="5080" indent="177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Hier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Tipp,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7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Thema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oder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Leitfrage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für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eigene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zu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finden: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Überlege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dir,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über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Thema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schon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weißt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 du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noch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wissen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willst.</a:t>
                      </a:r>
                      <a:br>
                        <a:rPr lang="de-DE" sz="1500" b="0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500" b="0" spc="-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</a:t>
                      </a:r>
                      <a:r>
                        <a:rPr lang="de-DE" sz="1500" b="0" spc="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interessiert</a:t>
                      </a:r>
                      <a:r>
                        <a:rPr lang="de-DE" sz="1500" b="0" spc="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dich</a:t>
                      </a:r>
                      <a:r>
                        <a:rPr lang="de-DE" sz="1500" b="0" spc="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</a:t>
                      </a:r>
                      <a:r>
                        <a:rPr lang="de-DE" sz="1500" b="0" spc="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meisten?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D956A1B2-C04F-A6A1-A650-392A962AD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25746"/>
              </p:ext>
            </p:extLst>
          </p:nvPr>
        </p:nvGraphicFramePr>
        <p:xfrm>
          <a:off x="1370179" y="5957709"/>
          <a:ext cx="5711535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 marR="50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Wortliste </a:t>
                      </a:r>
                      <a:r>
                        <a:rPr lang="de-DE" sz="1500" b="0" spc="6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hilft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dir bei der </a:t>
                      </a:r>
                      <a:r>
                        <a:rPr lang="de-DE" sz="1500" b="0" spc="-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Recherche.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Schreibe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Begriffe 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auf, </a:t>
                      </a:r>
                      <a:r>
                        <a:rPr lang="de-DE" sz="1500" b="0" spc="8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denen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4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Informationen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zu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deinem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Thema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suchen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willst. 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kannst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Liste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jederzeit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ergänzen. 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kannst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auch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Wörter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streichen,</a:t>
                      </a:r>
                      <a:r>
                        <a:rPr lang="de-DE" sz="1500" b="0" spc="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wenn</a:t>
                      </a:r>
                      <a:r>
                        <a:rPr lang="de-DE" sz="1500" b="0" spc="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sie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</a:t>
                      </a:r>
                      <a:r>
                        <a:rPr lang="de-DE" sz="1500" b="0" spc="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nicht</a:t>
                      </a:r>
                      <a:r>
                        <a:rPr lang="de-DE" sz="1500" b="0" spc="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helfen.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4F998-8375-7EF8-6034-01D206BD94D8}"/>
              </a:ext>
            </a:extLst>
          </p:cNvPr>
          <p:cNvGrpSpPr/>
          <p:nvPr/>
        </p:nvGrpSpPr>
        <p:grpSpPr>
          <a:xfrm>
            <a:off x="1368424" y="8491341"/>
            <a:ext cx="5832475" cy="1485900"/>
            <a:chOff x="1187999" y="8374978"/>
            <a:chExt cx="5832475" cy="1485900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AF483D7C-1720-33A7-FFCC-FE2CBB4ECB46}"/>
                </a:ext>
              </a:extLst>
            </p:cNvPr>
            <p:cNvSpPr/>
            <p:nvPr/>
          </p:nvSpPr>
          <p:spPr>
            <a:xfrm>
              <a:off x="1187999" y="83749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56EDB0E9-78AD-7605-9D44-007D3D857DF9}"/>
                </a:ext>
              </a:extLst>
            </p:cNvPr>
            <p:cNvSpPr/>
            <p:nvPr/>
          </p:nvSpPr>
          <p:spPr>
            <a:xfrm>
              <a:off x="1187999" y="88702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6C628029-E92B-5189-A382-4F0CA00F25EF}"/>
                </a:ext>
              </a:extLst>
            </p:cNvPr>
            <p:cNvSpPr/>
            <p:nvPr/>
          </p:nvSpPr>
          <p:spPr>
            <a:xfrm>
              <a:off x="1187999" y="93655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95AB52C5-FCFB-69FC-2926-E3FF1EAD5F79}"/>
                </a:ext>
              </a:extLst>
            </p:cNvPr>
            <p:cNvSpPr/>
            <p:nvPr/>
          </p:nvSpPr>
          <p:spPr>
            <a:xfrm>
              <a:off x="1187999" y="98608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46F84C9-C269-E859-8D44-9224636494DD}"/>
              </a:ext>
            </a:extLst>
          </p:cNvPr>
          <p:cNvGrpSpPr/>
          <p:nvPr/>
        </p:nvGrpSpPr>
        <p:grpSpPr>
          <a:xfrm>
            <a:off x="1251000" y="4132540"/>
            <a:ext cx="5832475" cy="1485900"/>
            <a:chOff x="1187999" y="8374978"/>
            <a:chExt cx="5832475" cy="1485900"/>
          </a:xfrm>
        </p:grpSpPr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017ED37E-3C41-0B4A-7844-8BDAFB91BFFD}"/>
                </a:ext>
              </a:extLst>
            </p:cNvPr>
            <p:cNvSpPr/>
            <p:nvPr/>
          </p:nvSpPr>
          <p:spPr>
            <a:xfrm>
              <a:off x="1187999" y="83749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8C985157-0A5B-CC12-5A59-960AAE77A758}"/>
                </a:ext>
              </a:extLst>
            </p:cNvPr>
            <p:cNvSpPr/>
            <p:nvPr/>
          </p:nvSpPr>
          <p:spPr>
            <a:xfrm>
              <a:off x="1187999" y="88702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2959BFC4-8A81-B3C3-0B79-A9EFDE0A74DF}"/>
                </a:ext>
              </a:extLst>
            </p:cNvPr>
            <p:cNvSpPr/>
            <p:nvPr/>
          </p:nvSpPr>
          <p:spPr>
            <a:xfrm>
              <a:off x="1187999" y="93655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0BA40836-96CD-D359-3D90-221B70F260AE}"/>
                </a:ext>
              </a:extLst>
            </p:cNvPr>
            <p:cNvSpPr/>
            <p:nvPr/>
          </p:nvSpPr>
          <p:spPr>
            <a:xfrm>
              <a:off x="1187999" y="98608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36FDFBEB-5F65-D6B9-BC1D-BC35BDAE489F}"/>
              </a:ext>
            </a:extLst>
          </p:cNvPr>
          <p:cNvSpPr txBox="1"/>
          <p:nvPr/>
        </p:nvSpPr>
        <p:spPr>
          <a:xfrm>
            <a:off x="1251000" y="7793423"/>
            <a:ext cx="24691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Wortliste: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C225BAD-C89B-3C90-40F9-3562FA331976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5D4F476-D427-EECC-1187-7359A7D2DD3E}"/>
              </a:ext>
            </a:extLst>
          </p:cNvPr>
          <p:cNvGrpSpPr/>
          <p:nvPr/>
        </p:nvGrpSpPr>
        <p:grpSpPr>
          <a:xfrm>
            <a:off x="-943661" y="969762"/>
            <a:ext cx="3009477" cy="3009477"/>
            <a:chOff x="-943661" y="969762"/>
            <a:chExt cx="3009477" cy="3009477"/>
          </a:xfrm>
        </p:grpSpPr>
        <p:sp>
          <p:nvSpPr>
            <p:cNvPr id="9" name="Verzögerung 8">
              <a:extLst>
                <a:ext uri="{FF2B5EF4-FFF2-40B4-BE49-F238E27FC236}">
                  <a16:creationId xmlns:a16="http://schemas.microsoft.com/office/drawing/2014/main" id="{646E70E7-E5A0-5FD2-8372-8ECA0A860606}"/>
                </a:ext>
              </a:extLst>
            </p:cNvPr>
            <p:cNvSpPr/>
            <p:nvPr/>
          </p:nvSpPr>
          <p:spPr>
            <a:xfrm>
              <a:off x="-1" y="1861889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EF1C0E51-D58A-2296-7DE4-B451D1BA6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-943661" y="969762"/>
              <a:ext cx="3009477" cy="3009477"/>
            </a:xfrm>
            <a:prstGeom prst="rect">
              <a:avLst/>
            </a:prstGeom>
          </p:spPr>
        </p:pic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7601A20-A038-34C2-3024-0F5829689CF5}"/>
              </a:ext>
            </a:extLst>
          </p:cNvPr>
          <p:cNvGrpSpPr/>
          <p:nvPr/>
        </p:nvGrpSpPr>
        <p:grpSpPr>
          <a:xfrm>
            <a:off x="-800175" y="5244661"/>
            <a:ext cx="2794630" cy="2794630"/>
            <a:chOff x="-800175" y="5244661"/>
            <a:chExt cx="2794630" cy="2794630"/>
          </a:xfrm>
        </p:grpSpPr>
        <p:sp>
          <p:nvSpPr>
            <p:cNvPr id="92" name="Verzögerung 91">
              <a:extLst>
                <a:ext uri="{FF2B5EF4-FFF2-40B4-BE49-F238E27FC236}">
                  <a16:creationId xmlns:a16="http://schemas.microsoft.com/office/drawing/2014/main" id="{E1405E3A-2186-BF9E-9048-CB9BFDF70F74}"/>
                </a:ext>
              </a:extLst>
            </p:cNvPr>
            <p:cNvSpPr/>
            <p:nvPr/>
          </p:nvSpPr>
          <p:spPr>
            <a:xfrm>
              <a:off x="0" y="5949827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D035D38E-ED28-ABDA-BB65-92835854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-800175" y="5244661"/>
              <a:ext cx="2794630" cy="2794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24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6E39A-3BCD-306D-92AF-5A3B5E75C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067C136-91B3-9682-2EE3-9C766C688BF0}"/>
              </a:ext>
            </a:extLst>
          </p:cNvPr>
          <p:cNvSpPr/>
          <p:nvPr/>
        </p:nvSpPr>
        <p:spPr>
          <a:xfrm>
            <a:off x="605595" y="2603462"/>
            <a:ext cx="560592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2B24D67-446F-E1A2-4201-61E9F06043E1}"/>
              </a:ext>
            </a:extLst>
          </p:cNvPr>
          <p:cNvSpPr txBox="1"/>
          <p:nvPr/>
        </p:nvSpPr>
        <p:spPr>
          <a:xfrm>
            <a:off x="1138115" y="2679332"/>
            <a:ext cx="57115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hast du recherchiert? Kreise ein.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8E24E1F-3FF9-8225-83D5-5C2F753B17D4}"/>
              </a:ext>
            </a:extLst>
          </p:cNvPr>
          <p:cNvSpPr txBox="1"/>
          <p:nvPr/>
        </p:nvSpPr>
        <p:spPr>
          <a:xfrm>
            <a:off x="1166187" y="7649086"/>
            <a:ext cx="5711535" cy="1101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10" marR="5080" indent="-4445" algn="just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Betrachte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noch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einmal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Seite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dieser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Übung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Ideen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Thema.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Welches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Leitfrage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wählst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nun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Präsentation?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Wahl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auf.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63658D22-6C31-41D9-B9B9-418D6DEC7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19169"/>
              </p:ext>
            </p:extLst>
          </p:nvPr>
        </p:nvGraphicFramePr>
        <p:xfrm>
          <a:off x="1370179" y="1415134"/>
          <a:ext cx="5711535" cy="90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6830" marR="5080" indent="-247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Jetzt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geht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4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los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8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Recherche!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Wähle nur die wichtigen und richtigen Informationen aus. Sammle deine Ergebnisse am besten in einer Mappe.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A9D5EC31-D764-1029-E5A9-59DCFB03E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58619"/>
              </p:ext>
            </p:extLst>
          </p:nvPr>
        </p:nvGraphicFramePr>
        <p:xfrm>
          <a:off x="1370179" y="6463033"/>
          <a:ext cx="5711535" cy="90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Hast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schon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Thema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oder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Leitfrage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gefunden?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9685" marR="5080" indent="-7620">
                        <a:lnSpc>
                          <a:spcPct val="100000"/>
                        </a:lnSpc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 Leitfrage gibt die Richtung für deine Präsentation vor und hilft, die richtigen Information auszuwählen.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543C2DB-5167-D8DC-3043-2BC5D47EA2A4}"/>
              </a:ext>
            </a:extLst>
          </p:cNvPr>
          <p:cNvGrpSpPr/>
          <p:nvPr/>
        </p:nvGrpSpPr>
        <p:grpSpPr>
          <a:xfrm>
            <a:off x="1138115" y="9103424"/>
            <a:ext cx="5832475" cy="990600"/>
            <a:chOff x="1368424" y="8986641"/>
            <a:chExt cx="5832475" cy="990600"/>
          </a:xfrm>
        </p:grpSpPr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D49E0F9A-3843-046E-E547-9BFC2B05A708}"/>
                </a:ext>
              </a:extLst>
            </p:cNvPr>
            <p:cNvSpPr/>
            <p:nvPr/>
          </p:nvSpPr>
          <p:spPr>
            <a:xfrm>
              <a:off x="1368424" y="8986641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7B770600-7710-948A-13F1-BF0945AAA150}"/>
                </a:ext>
              </a:extLst>
            </p:cNvPr>
            <p:cNvSpPr/>
            <p:nvPr/>
          </p:nvSpPr>
          <p:spPr>
            <a:xfrm>
              <a:off x="1368424" y="9481941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38D16C64-68A5-EF3C-5DD8-835598D5F610}"/>
                </a:ext>
              </a:extLst>
            </p:cNvPr>
            <p:cNvSpPr/>
            <p:nvPr/>
          </p:nvSpPr>
          <p:spPr>
            <a:xfrm>
              <a:off x="1368424" y="9977241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15DED33-E88B-6CE0-3B6D-91D1980BE854}"/>
              </a:ext>
            </a:extLst>
          </p:cNvPr>
          <p:cNvGrpSpPr/>
          <p:nvPr/>
        </p:nvGrpSpPr>
        <p:grpSpPr>
          <a:xfrm>
            <a:off x="1130060" y="5452624"/>
            <a:ext cx="5832475" cy="495300"/>
            <a:chOff x="1251000" y="5123140"/>
            <a:chExt cx="5832475" cy="495300"/>
          </a:xfrm>
        </p:grpSpPr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B9B9C927-4D33-67FF-BEE3-805383583680}"/>
                </a:ext>
              </a:extLst>
            </p:cNvPr>
            <p:cNvSpPr/>
            <p:nvPr/>
          </p:nvSpPr>
          <p:spPr>
            <a:xfrm>
              <a:off x="1251000" y="51231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73538A0B-2E65-9E0E-11E8-9363E77E341F}"/>
                </a:ext>
              </a:extLst>
            </p:cNvPr>
            <p:cNvSpPr/>
            <p:nvPr/>
          </p:nvSpPr>
          <p:spPr>
            <a:xfrm>
              <a:off x="1251000" y="56184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8EB25B8F-0CBC-7C0C-54A6-6394333D5CBB}"/>
              </a:ext>
            </a:extLst>
          </p:cNvPr>
          <p:cNvSpPr txBox="1"/>
          <p:nvPr/>
        </p:nvSpPr>
        <p:spPr>
          <a:xfrm>
            <a:off x="6902407" y="10287672"/>
            <a:ext cx="535420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DA7255-8F24-657A-0D8C-8830E4B3CF32}"/>
              </a:ext>
            </a:extLst>
          </p:cNvPr>
          <p:cNvSpPr txBox="1"/>
          <p:nvPr/>
        </p:nvSpPr>
        <p:spPr>
          <a:xfrm>
            <a:off x="1166187" y="4165294"/>
            <a:ext cx="5711535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marR="5080" indent="-3810"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hilfreiche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gefunden?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Notiere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Internetseite,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Buches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Namen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de-DE" sz="15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Person,</a:t>
            </a:r>
            <a:r>
              <a:rPr lang="de-DE" sz="15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5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gefragt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hast: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39">
            <a:extLst>
              <a:ext uri="{FF2B5EF4-FFF2-40B4-BE49-F238E27FC236}">
                <a16:creationId xmlns:a16="http://schemas.microsoft.com/office/drawing/2014/main" id="{333F8FC3-A455-90E1-FB91-C389C95B3F7E}"/>
              </a:ext>
            </a:extLst>
          </p:cNvPr>
          <p:cNvSpPr/>
          <p:nvPr/>
        </p:nvSpPr>
        <p:spPr>
          <a:xfrm>
            <a:off x="1586858" y="3161497"/>
            <a:ext cx="540385" cy="425450"/>
          </a:xfrm>
          <a:custGeom>
            <a:avLst/>
            <a:gdLst/>
            <a:ahLst/>
            <a:cxnLst/>
            <a:rect l="l" t="t" r="r" b="b"/>
            <a:pathLst>
              <a:path w="540385" h="425450">
                <a:moveTo>
                  <a:pt x="443775" y="0"/>
                </a:moveTo>
                <a:lnTo>
                  <a:pt x="96074" y="0"/>
                </a:lnTo>
                <a:lnTo>
                  <a:pt x="73518" y="4554"/>
                </a:lnTo>
                <a:lnTo>
                  <a:pt x="55097" y="16975"/>
                </a:lnTo>
                <a:lnTo>
                  <a:pt x="42678" y="35399"/>
                </a:lnTo>
                <a:lnTo>
                  <a:pt x="38124" y="57962"/>
                </a:lnTo>
                <a:lnTo>
                  <a:pt x="38124" y="312547"/>
                </a:lnTo>
                <a:lnTo>
                  <a:pt x="18472" y="324524"/>
                </a:lnTo>
                <a:lnTo>
                  <a:pt x="5391" y="342482"/>
                </a:lnTo>
                <a:lnTo>
                  <a:pt x="0" y="364033"/>
                </a:lnTo>
                <a:lnTo>
                  <a:pt x="3346" y="386334"/>
                </a:lnTo>
                <a:lnTo>
                  <a:pt x="39943" y="422134"/>
                </a:lnTo>
                <a:lnTo>
                  <a:pt x="57441" y="424980"/>
                </a:lnTo>
                <a:lnTo>
                  <a:pt x="482408" y="424980"/>
                </a:lnTo>
                <a:lnTo>
                  <a:pt x="504929" y="420247"/>
                </a:lnTo>
                <a:lnTo>
                  <a:pt x="523251" y="407682"/>
                </a:lnTo>
                <a:lnTo>
                  <a:pt x="535525" y="389164"/>
                </a:lnTo>
                <a:lnTo>
                  <a:pt x="535985" y="386791"/>
                </a:lnTo>
                <a:lnTo>
                  <a:pt x="536074" y="386334"/>
                </a:lnTo>
                <a:lnTo>
                  <a:pt x="57441" y="386334"/>
                </a:lnTo>
                <a:lnTo>
                  <a:pt x="49922" y="384815"/>
                </a:lnTo>
                <a:lnTo>
                  <a:pt x="43782" y="380676"/>
                </a:lnTo>
                <a:lnTo>
                  <a:pt x="39642" y="374536"/>
                </a:lnTo>
                <a:lnTo>
                  <a:pt x="38124" y="367017"/>
                </a:lnTo>
                <a:lnTo>
                  <a:pt x="39642" y="359498"/>
                </a:lnTo>
                <a:lnTo>
                  <a:pt x="43782" y="353358"/>
                </a:lnTo>
                <a:lnTo>
                  <a:pt x="49922" y="349218"/>
                </a:lnTo>
                <a:lnTo>
                  <a:pt x="57441" y="347700"/>
                </a:lnTo>
                <a:lnTo>
                  <a:pt x="536374" y="347700"/>
                </a:lnTo>
                <a:lnTo>
                  <a:pt x="529285" y="333573"/>
                </a:lnTo>
                <a:lnTo>
                  <a:pt x="517271" y="321065"/>
                </a:lnTo>
                <a:lnTo>
                  <a:pt x="501725" y="312547"/>
                </a:lnTo>
                <a:lnTo>
                  <a:pt x="501725" y="57962"/>
                </a:lnTo>
                <a:lnTo>
                  <a:pt x="497171" y="35399"/>
                </a:lnTo>
                <a:lnTo>
                  <a:pt x="484751" y="16975"/>
                </a:lnTo>
                <a:lnTo>
                  <a:pt x="466331" y="4554"/>
                </a:lnTo>
                <a:lnTo>
                  <a:pt x="443775" y="0"/>
                </a:lnTo>
                <a:close/>
              </a:path>
              <a:path w="540385" h="425450">
                <a:moveTo>
                  <a:pt x="536374" y="347700"/>
                </a:moveTo>
                <a:lnTo>
                  <a:pt x="482408" y="347700"/>
                </a:lnTo>
                <a:lnTo>
                  <a:pt x="489927" y="349218"/>
                </a:lnTo>
                <a:lnTo>
                  <a:pt x="496067" y="353358"/>
                </a:lnTo>
                <a:lnTo>
                  <a:pt x="500207" y="359498"/>
                </a:lnTo>
                <a:lnTo>
                  <a:pt x="501635" y="366572"/>
                </a:lnTo>
                <a:lnTo>
                  <a:pt x="501725" y="367017"/>
                </a:lnTo>
                <a:lnTo>
                  <a:pt x="500207" y="374536"/>
                </a:lnTo>
                <a:lnTo>
                  <a:pt x="496067" y="380676"/>
                </a:lnTo>
                <a:lnTo>
                  <a:pt x="489927" y="384815"/>
                </a:lnTo>
                <a:lnTo>
                  <a:pt x="482408" y="386334"/>
                </a:lnTo>
                <a:lnTo>
                  <a:pt x="536074" y="386334"/>
                </a:lnTo>
                <a:lnTo>
                  <a:pt x="539815" y="367017"/>
                </a:lnTo>
                <a:lnTo>
                  <a:pt x="539901" y="366572"/>
                </a:lnTo>
                <a:lnTo>
                  <a:pt x="537086" y="349218"/>
                </a:lnTo>
                <a:lnTo>
                  <a:pt x="537063" y="349074"/>
                </a:lnTo>
                <a:lnTo>
                  <a:pt x="536374" y="347700"/>
                </a:lnTo>
                <a:close/>
              </a:path>
            </a:pathLst>
          </a:custGeom>
          <a:solidFill>
            <a:srgbClr val="8D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9">
            <a:extLst>
              <a:ext uri="{FF2B5EF4-FFF2-40B4-BE49-F238E27FC236}">
                <a16:creationId xmlns:a16="http://schemas.microsoft.com/office/drawing/2014/main" id="{295EDCD9-DD89-4DB3-6EC8-5C42C45CAEB9}"/>
              </a:ext>
            </a:extLst>
          </p:cNvPr>
          <p:cNvSpPr/>
          <p:nvPr/>
        </p:nvSpPr>
        <p:spPr>
          <a:xfrm>
            <a:off x="3008321" y="3164490"/>
            <a:ext cx="539750" cy="436245"/>
          </a:xfrm>
          <a:custGeom>
            <a:avLst/>
            <a:gdLst/>
            <a:ahLst/>
            <a:cxnLst/>
            <a:rect l="l" t="t" r="r" b="b"/>
            <a:pathLst>
              <a:path w="539750" h="436245">
                <a:moveTo>
                  <a:pt x="355971" y="0"/>
                </a:moveTo>
                <a:lnTo>
                  <a:pt x="303768" y="7264"/>
                </a:lnTo>
                <a:lnTo>
                  <a:pt x="251895" y="15034"/>
                </a:lnTo>
                <a:lnTo>
                  <a:pt x="200217" y="23233"/>
                </a:lnTo>
                <a:lnTo>
                  <a:pt x="148596" y="31781"/>
                </a:lnTo>
                <a:lnTo>
                  <a:pt x="44986" y="49618"/>
                </a:lnTo>
                <a:lnTo>
                  <a:pt x="13092" y="74992"/>
                </a:lnTo>
                <a:lnTo>
                  <a:pt x="0" y="102725"/>
                </a:lnTo>
                <a:lnTo>
                  <a:pt x="3810" y="132556"/>
                </a:lnTo>
                <a:lnTo>
                  <a:pt x="22621" y="164223"/>
                </a:lnTo>
                <a:lnTo>
                  <a:pt x="7782" y="185581"/>
                </a:lnTo>
                <a:lnTo>
                  <a:pt x="871" y="209297"/>
                </a:lnTo>
                <a:lnTo>
                  <a:pt x="4835" y="236159"/>
                </a:lnTo>
                <a:lnTo>
                  <a:pt x="22621" y="266953"/>
                </a:lnTo>
                <a:lnTo>
                  <a:pt x="6058" y="293279"/>
                </a:lnTo>
                <a:lnTo>
                  <a:pt x="173" y="319803"/>
                </a:lnTo>
                <a:lnTo>
                  <a:pt x="6210" y="346458"/>
                </a:lnTo>
                <a:lnTo>
                  <a:pt x="25415" y="373176"/>
                </a:lnTo>
                <a:lnTo>
                  <a:pt x="105781" y="399824"/>
                </a:lnTo>
                <a:lnTo>
                  <a:pt x="186147" y="426986"/>
                </a:lnTo>
                <a:lnTo>
                  <a:pt x="207957" y="433815"/>
                </a:lnTo>
                <a:lnTo>
                  <a:pt x="226947" y="435989"/>
                </a:lnTo>
                <a:lnTo>
                  <a:pt x="245806" y="434360"/>
                </a:lnTo>
                <a:lnTo>
                  <a:pt x="267223" y="429780"/>
                </a:lnTo>
                <a:lnTo>
                  <a:pt x="525795" y="367588"/>
                </a:lnTo>
                <a:lnTo>
                  <a:pt x="527027" y="362457"/>
                </a:lnTo>
                <a:lnTo>
                  <a:pt x="524654" y="352739"/>
                </a:lnTo>
                <a:lnTo>
                  <a:pt x="519007" y="343807"/>
                </a:lnTo>
                <a:lnTo>
                  <a:pt x="510416" y="341033"/>
                </a:lnTo>
                <a:lnTo>
                  <a:pt x="268620" y="393445"/>
                </a:lnTo>
                <a:lnTo>
                  <a:pt x="244320" y="399885"/>
                </a:lnTo>
                <a:lnTo>
                  <a:pt x="222577" y="401478"/>
                </a:lnTo>
                <a:lnTo>
                  <a:pt x="201491" y="398357"/>
                </a:lnTo>
                <a:lnTo>
                  <a:pt x="179162" y="390651"/>
                </a:lnTo>
                <a:lnTo>
                  <a:pt x="46383" y="346621"/>
                </a:lnTo>
                <a:lnTo>
                  <a:pt x="32766" y="327697"/>
                </a:lnTo>
                <a:lnTo>
                  <a:pt x="32318" y="310019"/>
                </a:lnTo>
                <a:lnTo>
                  <a:pt x="44319" y="295618"/>
                </a:lnTo>
                <a:lnTo>
                  <a:pt x="68049" y="286524"/>
                </a:lnTo>
                <a:lnTo>
                  <a:pt x="97943" y="295847"/>
                </a:lnTo>
                <a:lnTo>
                  <a:pt x="159046" y="314235"/>
                </a:lnTo>
                <a:lnTo>
                  <a:pt x="188941" y="323557"/>
                </a:lnTo>
                <a:lnTo>
                  <a:pt x="208696" y="330637"/>
                </a:lnTo>
                <a:lnTo>
                  <a:pt x="230090" y="332473"/>
                </a:lnTo>
                <a:lnTo>
                  <a:pt x="252925" y="329851"/>
                </a:lnTo>
                <a:lnTo>
                  <a:pt x="277002" y="323557"/>
                </a:lnTo>
                <a:lnTo>
                  <a:pt x="495734" y="271843"/>
                </a:lnTo>
                <a:lnTo>
                  <a:pt x="524386" y="265556"/>
                </a:lnTo>
                <a:lnTo>
                  <a:pt x="523611" y="254624"/>
                </a:lnTo>
                <a:lnTo>
                  <a:pt x="521330" y="245725"/>
                </a:lnTo>
                <a:lnTo>
                  <a:pt x="517608" y="240103"/>
                </a:lnTo>
                <a:lnTo>
                  <a:pt x="512511" y="239001"/>
                </a:lnTo>
                <a:lnTo>
                  <a:pt x="263020" y="294208"/>
                </a:lnTo>
                <a:lnTo>
                  <a:pt x="247158" y="298170"/>
                </a:lnTo>
                <a:lnTo>
                  <a:pt x="228868" y="298137"/>
                </a:lnTo>
                <a:lnTo>
                  <a:pt x="191049" y="290017"/>
                </a:lnTo>
                <a:lnTo>
                  <a:pt x="44986" y="242493"/>
                </a:lnTo>
                <a:lnTo>
                  <a:pt x="28913" y="208865"/>
                </a:lnTo>
                <a:lnTo>
                  <a:pt x="40269" y="191296"/>
                </a:lnTo>
                <a:lnTo>
                  <a:pt x="63160" y="185191"/>
                </a:lnTo>
                <a:lnTo>
                  <a:pt x="85474" y="191021"/>
                </a:lnTo>
                <a:lnTo>
                  <a:pt x="121156" y="203009"/>
                </a:lnTo>
                <a:lnTo>
                  <a:pt x="183353" y="225018"/>
                </a:lnTo>
                <a:lnTo>
                  <a:pt x="207135" y="231028"/>
                </a:lnTo>
                <a:lnTo>
                  <a:pt x="262568" y="226793"/>
                </a:lnTo>
                <a:lnTo>
                  <a:pt x="528589" y="164223"/>
                </a:lnTo>
                <a:lnTo>
                  <a:pt x="529844" y="158644"/>
                </a:lnTo>
                <a:lnTo>
                  <a:pt x="527103" y="147366"/>
                </a:lnTo>
                <a:lnTo>
                  <a:pt x="520038" y="137004"/>
                </a:lnTo>
                <a:lnTo>
                  <a:pt x="508320" y="134175"/>
                </a:lnTo>
                <a:lnTo>
                  <a:pt x="250936" y="191401"/>
                </a:lnTo>
                <a:lnTo>
                  <a:pt x="233060" y="193660"/>
                </a:lnTo>
                <a:lnTo>
                  <a:pt x="170655" y="184052"/>
                </a:lnTo>
                <a:lnTo>
                  <a:pt x="121592" y="166319"/>
                </a:lnTo>
                <a:lnTo>
                  <a:pt x="74235" y="148062"/>
                </a:lnTo>
                <a:lnTo>
                  <a:pt x="37023" y="122608"/>
                </a:lnTo>
                <a:lnTo>
                  <a:pt x="36160" y="105781"/>
                </a:lnTo>
                <a:lnTo>
                  <a:pt x="47222" y="91969"/>
                </a:lnTo>
                <a:lnTo>
                  <a:pt x="70145" y="85953"/>
                </a:lnTo>
                <a:lnTo>
                  <a:pt x="89622" y="90746"/>
                </a:lnTo>
                <a:lnTo>
                  <a:pt x="119584" y="101763"/>
                </a:lnTo>
                <a:lnTo>
                  <a:pt x="150335" y="113958"/>
                </a:lnTo>
                <a:lnTo>
                  <a:pt x="172177" y="122288"/>
                </a:lnTo>
                <a:lnTo>
                  <a:pt x="203146" y="131343"/>
                </a:lnTo>
                <a:lnTo>
                  <a:pt x="230182" y="132862"/>
                </a:lnTo>
                <a:lnTo>
                  <a:pt x="255121" y="129269"/>
                </a:lnTo>
                <a:lnTo>
                  <a:pt x="279796" y="122986"/>
                </a:lnTo>
                <a:lnTo>
                  <a:pt x="330364" y="109328"/>
                </a:lnTo>
                <a:lnTo>
                  <a:pt x="382442" y="95533"/>
                </a:lnTo>
                <a:lnTo>
                  <a:pt x="435024" y="82138"/>
                </a:lnTo>
                <a:lnTo>
                  <a:pt x="487102" y="69681"/>
                </a:lnTo>
                <a:lnTo>
                  <a:pt x="537670" y="58699"/>
                </a:lnTo>
                <a:lnTo>
                  <a:pt x="539220" y="51788"/>
                </a:lnTo>
                <a:lnTo>
                  <a:pt x="535924" y="39571"/>
                </a:lnTo>
                <a:lnTo>
                  <a:pt x="531580" y="28533"/>
                </a:lnTo>
                <a:lnTo>
                  <a:pt x="529986" y="25158"/>
                </a:lnTo>
                <a:lnTo>
                  <a:pt x="503386" y="22406"/>
                </a:lnTo>
                <a:lnTo>
                  <a:pt x="443503" y="13627"/>
                </a:lnTo>
                <a:lnTo>
                  <a:pt x="355971" y="0"/>
                </a:lnTo>
                <a:close/>
              </a:path>
            </a:pathLst>
          </a:custGeom>
          <a:solidFill>
            <a:srgbClr val="8D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DEDC16-F6D9-5451-4AD3-15E6BFED5D15}"/>
              </a:ext>
            </a:extLst>
          </p:cNvPr>
          <p:cNvSpPr/>
          <p:nvPr/>
        </p:nvSpPr>
        <p:spPr>
          <a:xfrm>
            <a:off x="605595" y="4224518"/>
            <a:ext cx="560592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64C531-5E66-C8AC-6BB6-255037A30064}"/>
              </a:ext>
            </a:extLst>
          </p:cNvPr>
          <p:cNvSpPr/>
          <p:nvPr/>
        </p:nvSpPr>
        <p:spPr>
          <a:xfrm>
            <a:off x="605595" y="7754494"/>
            <a:ext cx="560592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9" name="Abschlusszeichen 18">
            <a:extLst>
              <a:ext uri="{FF2B5EF4-FFF2-40B4-BE49-F238E27FC236}">
                <a16:creationId xmlns:a16="http://schemas.microsoft.com/office/drawing/2014/main" id="{E3B1969D-306D-9CEA-CC8E-43DB6A92BBE0}"/>
              </a:ext>
            </a:extLst>
          </p:cNvPr>
          <p:cNvSpPr/>
          <p:nvPr/>
        </p:nvSpPr>
        <p:spPr>
          <a:xfrm>
            <a:off x="1368424" y="3696854"/>
            <a:ext cx="972994" cy="264686"/>
          </a:xfrm>
          <a:prstGeom prst="flowChartTerminator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</a:p>
        </p:txBody>
      </p:sp>
      <p:sp>
        <p:nvSpPr>
          <p:cNvPr id="26" name="Abschlusszeichen 25">
            <a:extLst>
              <a:ext uri="{FF2B5EF4-FFF2-40B4-BE49-F238E27FC236}">
                <a16:creationId xmlns:a16="http://schemas.microsoft.com/office/drawing/2014/main" id="{92463E43-6AD5-0BF0-716B-E49C906C3DFA}"/>
              </a:ext>
            </a:extLst>
          </p:cNvPr>
          <p:cNvSpPr/>
          <p:nvPr/>
        </p:nvSpPr>
        <p:spPr>
          <a:xfrm>
            <a:off x="2806843" y="3696854"/>
            <a:ext cx="972994" cy="264686"/>
          </a:xfrm>
          <a:prstGeom prst="flowChartTerminator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Lexikon</a:t>
            </a:r>
          </a:p>
        </p:txBody>
      </p:sp>
      <p:sp>
        <p:nvSpPr>
          <p:cNvPr id="27" name="Abschlusszeichen 26">
            <a:extLst>
              <a:ext uri="{FF2B5EF4-FFF2-40B4-BE49-F238E27FC236}">
                <a16:creationId xmlns:a16="http://schemas.microsoft.com/office/drawing/2014/main" id="{9BCF20AE-B0F4-6741-F330-20DB34C1C454}"/>
              </a:ext>
            </a:extLst>
          </p:cNvPr>
          <p:cNvSpPr/>
          <p:nvPr/>
        </p:nvSpPr>
        <p:spPr>
          <a:xfrm>
            <a:off x="4245264" y="3696853"/>
            <a:ext cx="1739900" cy="271231"/>
          </a:xfrm>
          <a:prstGeom prst="flowChartTerminator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Familie, Freunde</a:t>
            </a:r>
          </a:p>
        </p:txBody>
      </p:sp>
      <p:pic>
        <p:nvPicPr>
          <p:cNvPr id="4" name="Grafik 3" descr="Ein Bild, das Kreis, Design enthält.&#10;&#10;KI-generierte Inhalte können fehlerhaft sein.">
            <a:extLst>
              <a:ext uri="{FF2B5EF4-FFF2-40B4-BE49-F238E27FC236}">
                <a16:creationId xmlns:a16="http://schemas.microsoft.com/office/drawing/2014/main" id="{2A37E3E4-D3B0-44DD-CE4E-E50D490E3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672" y="3161496"/>
            <a:ext cx="560592" cy="443259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E2729BA-26B6-2501-1FA4-9C20FEECDBC6}"/>
              </a:ext>
            </a:extLst>
          </p:cNvPr>
          <p:cNvGrpSpPr/>
          <p:nvPr/>
        </p:nvGrpSpPr>
        <p:grpSpPr>
          <a:xfrm>
            <a:off x="-957998" y="574057"/>
            <a:ext cx="2871918" cy="2871918"/>
            <a:chOff x="-957998" y="574057"/>
            <a:chExt cx="2871918" cy="2871918"/>
          </a:xfrm>
        </p:grpSpPr>
        <p:sp>
          <p:nvSpPr>
            <p:cNvPr id="12" name="Verzögerung 11">
              <a:extLst>
                <a:ext uri="{FF2B5EF4-FFF2-40B4-BE49-F238E27FC236}">
                  <a16:creationId xmlns:a16="http://schemas.microsoft.com/office/drawing/2014/main" id="{CCEC6C2D-FC7F-89B1-6206-7D5D0CA054B7}"/>
                </a:ext>
              </a:extLst>
            </p:cNvPr>
            <p:cNvSpPr/>
            <p:nvPr/>
          </p:nvSpPr>
          <p:spPr>
            <a:xfrm>
              <a:off x="0" y="1288155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618FCD7-B0E8-40F5-5EE7-D4CCB1B92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957998" y="574057"/>
              <a:ext cx="2871918" cy="2871918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C430DDD-6C3E-E9BC-1219-81C08689D462}"/>
              </a:ext>
            </a:extLst>
          </p:cNvPr>
          <p:cNvGrpSpPr/>
          <p:nvPr/>
        </p:nvGrpSpPr>
        <p:grpSpPr>
          <a:xfrm>
            <a:off x="-873100" y="5603822"/>
            <a:ext cx="2871918" cy="2871918"/>
            <a:chOff x="-873100" y="5603822"/>
            <a:chExt cx="2871918" cy="2871918"/>
          </a:xfrm>
        </p:grpSpPr>
        <p:sp>
          <p:nvSpPr>
            <p:cNvPr id="13" name="Verzögerung 12">
              <a:extLst>
                <a:ext uri="{FF2B5EF4-FFF2-40B4-BE49-F238E27FC236}">
                  <a16:creationId xmlns:a16="http://schemas.microsoft.com/office/drawing/2014/main" id="{12317DC2-70E5-E4A6-3A6A-296088CD1029}"/>
                </a:ext>
              </a:extLst>
            </p:cNvPr>
            <p:cNvSpPr/>
            <p:nvPr/>
          </p:nvSpPr>
          <p:spPr>
            <a:xfrm>
              <a:off x="0" y="6363507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D8AB5390-EF1F-9440-85BA-72572D5F9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-873100" y="5603822"/>
              <a:ext cx="2871918" cy="2871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48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5617B-DC97-84AE-0E86-984755085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D715FC1-AB19-6FA3-7099-8ABCDC2E6BA1}"/>
              </a:ext>
            </a:extLst>
          </p:cNvPr>
          <p:cNvGrpSpPr/>
          <p:nvPr/>
        </p:nvGrpSpPr>
        <p:grpSpPr>
          <a:xfrm>
            <a:off x="729615" y="3519225"/>
            <a:ext cx="6471285" cy="3396719"/>
            <a:chOff x="729615" y="3519225"/>
            <a:chExt cx="6100445" cy="3396719"/>
          </a:xfrm>
        </p:grpSpPr>
        <p:sp>
          <p:nvSpPr>
            <p:cNvPr id="8" name="Graphic 29">
              <a:extLst>
                <a:ext uri="{FF2B5EF4-FFF2-40B4-BE49-F238E27FC236}">
                  <a16:creationId xmlns:a16="http://schemas.microsoft.com/office/drawing/2014/main" id="{529A19BE-92CC-F657-921B-321140D758B7}"/>
                </a:ext>
              </a:extLst>
            </p:cNvPr>
            <p:cNvSpPr/>
            <p:nvPr/>
          </p:nvSpPr>
          <p:spPr>
            <a:xfrm>
              <a:off x="729933" y="3519225"/>
              <a:ext cx="6099810" cy="3396719"/>
            </a:xfrm>
            <a:custGeom>
              <a:avLst/>
              <a:gdLst/>
              <a:ahLst/>
              <a:cxnLst/>
              <a:rect l="l" t="t" r="r" b="b"/>
              <a:pathLst>
                <a:path w="6101080" h="3140075">
                  <a:moveTo>
                    <a:pt x="17995" y="0"/>
                  </a:moveTo>
                  <a:lnTo>
                    <a:pt x="10988" y="1415"/>
                  </a:lnTo>
                  <a:lnTo>
                    <a:pt x="5268" y="5273"/>
                  </a:lnTo>
                  <a:lnTo>
                    <a:pt x="1413" y="10994"/>
                  </a:lnTo>
                  <a:lnTo>
                    <a:pt x="0" y="17995"/>
                  </a:lnTo>
                  <a:lnTo>
                    <a:pt x="0" y="3121952"/>
                  </a:lnTo>
                  <a:lnTo>
                    <a:pt x="1413" y="3128959"/>
                  </a:lnTo>
                  <a:lnTo>
                    <a:pt x="5268" y="3134679"/>
                  </a:lnTo>
                  <a:lnTo>
                    <a:pt x="10988" y="3138534"/>
                  </a:lnTo>
                  <a:lnTo>
                    <a:pt x="17995" y="3139948"/>
                  </a:lnTo>
                  <a:lnTo>
                    <a:pt x="6082944" y="3139948"/>
                  </a:lnTo>
                  <a:lnTo>
                    <a:pt x="6089951" y="3138534"/>
                  </a:lnTo>
                  <a:lnTo>
                    <a:pt x="6095671" y="3134679"/>
                  </a:lnTo>
                  <a:lnTo>
                    <a:pt x="6099526" y="3128959"/>
                  </a:lnTo>
                  <a:lnTo>
                    <a:pt x="6100940" y="3121952"/>
                  </a:lnTo>
                  <a:lnTo>
                    <a:pt x="6100940" y="17995"/>
                  </a:lnTo>
                  <a:lnTo>
                    <a:pt x="6099526" y="10994"/>
                  </a:lnTo>
                  <a:lnTo>
                    <a:pt x="6095671" y="5273"/>
                  </a:lnTo>
                  <a:lnTo>
                    <a:pt x="6089951" y="1415"/>
                  </a:lnTo>
                  <a:lnTo>
                    <a:pt x="6082944" y="0"/>
                  </a:lnTo>
                  <a:lnTo>
                    <a:pt x="17995" y="0"/>
                  </a:lnTo>
                  <a:close/>
                </a:path>
              </a:pathLst>
            </a:custGeom>
            <a:ln w="19050">
              <a:solidFill>
                <a:srgbClr val="E8F0F5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Graphic 28">
              <a:extLst>
                <a:ext uri="{FF2B5EF4-FFF2-40B4-BE49-F238E27FC236}">
                  <a16:creationId xmlns:a16="http://schemas.microsoft.com/office/drawing/2014/main" id="{7FFCB97E-E068-0F08-FB49-9EC762E35014}"/>
                </a:ext>
              </a:extLst>
            </p:cNvPr>
            <p:cNvSpPr/>
            <p:nvPr/>
          </p:nvSpPr>
          <p:spPr>
            <a:xfrm>
              <a:off x="729615" y="3519225"/>
              <a:ext cx="6100445" cy="3396719"/>
            </a:xfrm>
            <a:custGeom>
              <a:avLst/>
              <a:gdLst/>
              <a:ahLst/>
              <a:cxnLst/>
              <a:rect l="l" t="t" r="r" b="b"/>
              <a:pathLst>
                <a:path w="6101080" h="3140075">
                  <a:moveTo>
                    <a:pt x="6100953" y="205524"/>
                  </a:moveTo>
                  <a:lnTo>
                    <a:pt x="5895797" y="205524"/>
                  </a:lnTo>
                  <a:lnTo>
                    <a:pt x="5895797" y="0"/>
                  </a:lnTo>
                  <a:lnTo>
                    <a:pt x="5883097" y="0"/>
                  </a:lnTo>
                  <a:lnTo>
                    <a:pt x="5883097" y="2948724"/>
                  </a:lnTo>
                  <a:lnTo>
                    <a:pt x="5668632" y="2948724"/>
                  </a:lnTo>
                  <a:lnTo>
                    <a:pt x="5668632" y="2732824"/>
                  </a:lnTo>
                  <a:lnTo>
                    <a:pt x="5883097" y="2732824"/>
                  </a:lnTo>
                  <a:lnTo>
                    <a:pt x="5883097" y="2720124"/>
                  </a:lnTo>
                  <a:lnTo>
                    <a:pt x="5668632" y="2720124"/>
                  </a:lnTo>
                  <a:lnTo>
                    <a:pt x="5668632" y="2504224"/>
                  </a:lnTo>
                  <a:lnTo>
                    <a:pt x="5883097" y="2504224"/>
                  </a:lnTo>
                  <a:lnTo>
                    <a:pt x="5883097" y="2491524"/>
                  </a:lnTo>
                  <a:lnTo>
                    <a:pt x="5668632" y="2491524"/>
                  </a:lnTo>
                  <a:lnTo>
                    <a:pt x="5668632" y="2275624"/>
                  </a:lnTo>
                  <a:lnTo>
                    <a:pt x="5883097" y="2275624"/>
                  </a:lnTo>
                  <a:lnTo>
                    <a:pt x="5883097" y="2262924"/>
                  </a:lnTo>
                  <a:lnTo>
                    <a:pt x="5668632" y="2262924"/>
                  </a:lnTo>
                  <a:lnTo>
                    <a:pt x="5668632" y="2047024"/>
                  </a:lnTo>
                  <a:lnTo>
                    <a:pt x="5883097" y="2047024"/>
                  </a:lnTo>
                  <a:lnTo>
                    <a:pt x="5883097" y="2034324"/>
                  </a:lnTo>
                  <a:lnTo>
                    <a:pt x="5668632" y="2034324"/>
                  </a:lnTo>
                  <a:lnTo>
                    <a:pt x="5668632" y="1818424"/>
                  </a:lnTo>
                  <a:lnTo>
                    <a:pt x="5883097" y="1818424"/>
                  </a:lnTo>
                  <a:lnTo>
                    <a:pt x="5883097" y="1805724"/>
                  </a:lnTo>
                  <a:lnTo>
                    <a:pt x="5668632" y="1805724"/>
                  </a:lnTo>
                  <a:lnTo>
                    <a:pt x="5668632" y="1589824"/>
                  </a:lnTo>
                  <a:lnTo>
                    <a:pt x="5883097" y="1589824"/>
                  </a:lnTo>
                  <a:lnTo>
                    <a:pt x="5883097" y="1577124"/>
                  </a:lnTo>
                  <a:lnTo>
                    <a:pt x="5668632" y="1577124"/>
                  </a:lnTo>
                  <a:lnTo>
                    <a:pt x="5668632" y="1361224"/>
                  </a:lnTo>
                  <a:lnTo>
                    <a:pt x="5883097" y="1361224"/>
                  </a:lnTo>
                  <a:lnTo>
                    <a:pt x="5883097" y="1348524"/>
                  </a:lnTo>
                  <a:lnTo>
                    <a:pt x="5668632" y="1348524"/>
                  </a:lnTo>
                  <a:lnTo>
                    <a:pt x="5668632" y="1132624"/>
                  </a:lnTo>
                  <a:lnTo>
                    <a:pt x="5883097" y="1132624"/>
                  </a:lnTo>
                  <a:lnTo>
                    <a:pt x="5883097" y="1119924"/>
                  </a:lnTo>
                  <a:lnTo>
                    <a:pt x="5668632" y="1119924"/>
                  </a:lnTo>
                  <a:lnTo>
                    <a:pt x="5668632" y="904024"/>
                  </a:lnTo>
                  <a:lnTo>
                    <a:pt x="5883097" y="904024"/>
                  </a:lnTo>
                  <a:lnTo>
                    <a:pt x="5883097" y="891324"/>
                  </a:lnTo>
                  <a:lnTo>
                    <a:pt x="5668632" y="891324"/>
                  </a:lnTo>
                  <a:lnTo>
                    <a:pt x="5668632" y="675424"/>
                  </a:lnTo>
                  <a:lnTo>
                    <a:pt x="5883097" y="675424"/>
                  </a:lnTo>
                  <a:lnTo>
                    <a:pt x="5883097" y="662724"/>
                  </a:lnTo>
                  <a:lnTo>
                    <a:pt x="5668632" y="662724"/>
                  </a:lnTo>
                  <a:lnTo>
                    <a:pt x="5668632" y="446824"/>
                  </a:lnTo>
                  <a:lnTo>
                    <a:pt x="5883097" y="446824"/>
                  </a:lnTo>
                  <a:lnTo>
                    <a:pt x="5883097" y="434124"/>
                  </a:lnTo>
                  <a:lnTo>
                    <a:pt x="5668632" y="434124"/>
                  </a:lnTo>
                  <a:lnTo>
                    <a:pt x="5668632" y="218224"/>
                  </a:lnTo>
                  <a:lnTo>
                    <a:pt x="5883097" y="218224"/>
                  </a:lnTo>
                  <a:lnTo>
                    <a:pt x="5883097" y="205524"/>
                  </a:lnTo>
                  <a:lnTo>
                    <a:pt x="5668632" y="205524"/>
                  </a:lnTo>
                  <a:lnTo>
                    <a:pt x="5668632" y="0"/>
                  </a:lnTo>
                  <a:lnTo>
                    <a:pt x="5655932" y="0"/>
                  </a:lnTo>
                  <a:lnTo>
                    <a:pt x="5655932" y="2948724"/>
                  </a:lnTo>
                  <a:lnTo>
                    <a:pt x="5441480" y="2948724"/>
                  </a:lnTo>
                  <a:lnTo>
                    <a:pt x="5441480" y="2732824"/>
                  </a:lnTo>
                  <a:lnTo>
                    <a:pt x="5655932" y="2732824"/>
                  </a:lnTo>
                  <a:lnTo>
                    <a:pt x="5655932" y="2720124"/>
                  </a:lnTo>
                  <a:lnTo>
                    <a:pt x="5441480" y="2720124"/>
                  </a:lnTo>
                  <a:lnTo>
                    <a:pt x="5441480" y="2504224"/>
                  </a:lnTo>
                  <a:lnTo>
                    <a:pt x="5655932" y="2504224"/>
                  </a:lnTo>
                  <a:lnTo>
                    <a:pt x="5655932" y="2491524"/>
                  </a:lnTo>
                  <a:lnTo>
                    <a:pt x="5441480" y="2491524"/>
                  </a:lnTo>
                  <a:lnTo>
                    <a:pt x="5441480" y="2275624"/>
                  </a:lnTo>
                  <a:lnTo>
                    <a:pt x="5655932" y="2275624"/>
                  </a:lnTo>
                  <a:lnTo>
                    <a:pt x="5655932" y="2262924"/>
                  </a:lnTo>
                  <a:lnTo>
                    <a:pt x="5441480" y="2262924"/>
                  </a:lnTo>
                  <a:lnTo>
                    <a:pt x="5441480" y="2047024"/>
                  </a:lnTo>
                  <a:lnTo>
                    <a:pt x="5655932" y="2047024"/>
                  </a:lnTo>
                  <a:lnTo>
                    <a:pt x="5655932" y="2034324"/>
                  </a:lnTo>
                  <a:lnTo>
                    <a:pt x="5441480" y="2034324"/>
                  </a:lnTo>
                  <a:lnTo>
                    <a:pt x="5441480" y="1818424"/>
                  </a:lnTo>
                  <a:lnTo>
                    <a:pt x="5655932" y="1818424"/>
                  </a:lnTo>
                  <a:lnTo>
                    <a:pt x="5655932" y="1805724"/>
                  </a:lnTo>
                  <a:lnTo>
                    <a:pt x="5441480" y="1805724"/>
                  </a:lnTo>
                  <a:lnTo>
                    <a:pt x="5441480" y="1589824"/>
                  </a:lnTo>
                  <a:lnTo>
                    <a:pt x="5655932" y="1589824"/>
                  </a:lnTo>
                  <a:lnTo>
                    <a:pt x="5655932" y="1577124"/>
                  </a:lnTo>
                  <a:lnTo>
                    <a:pt x="5441480" y="1577124"/>
                  </a:lnTo>
                  <a:lnTo>
                    <a:pt x="5441480" y="1361224"/>
                  </a:lnTo>
                  <a:lnTo>
                    <a:pt x="5655932" y="1361224"/>
                  </a:lnTo>
                  <a:lnTo>
                    <a:pt x="5655932" y="1348524"/>
                  </a:lnTo>
                  <a:lnTo>
                    <a:pt x="5441480" y="1348524"/>
                  </a:lnTo>
                  <a:lnTo>
                    <a:pt x="5441480" y="1132624"/>
                  </a:lnTo>
                  <a:lnTo>
                    <a:pt x="5655932" y="1132624"/>
                  </a:lnTo>
                  <a:lnTo>
                    <a:pt x="5655932" y="1119924"/>
                  </a:lnTo>
                  <a:lnTo>
                    <a:pt x="5441480" y="1119924"/>
                  </a:lnTo>
                  <a:lnTo>
                    <a:pt x="5441480" y="904024"/>
                  </a:lnTo>
                  <a:lnTo>
                    <a:pt x="5655932" y="904024"/>
                  </a:lnTo>
                  <a:lnTo>
                    <a:pt x="5655932" y="891324"/>
                  </a:lnTo>
                  <a:lnTo>
                    <a:pt x="5441480" y="891324"/>
                  </a:lnTo>
                  <a:lnTo>
                    <a:pt x="5441480" y="675424"/>
                  </a:lnTo>
                  <a:lnTo>
                    <a:pt x="5655932" y="675424"/>
                  </a:lnTo>
                  <a:lnTo>
                    <a:pt x="5655932" y="662724"/>
                  </a:lnTo>
                  <a:lnTo>
                    <a:pt x="5441480" y="662724"/>
                  </a:lnTo>
                  <a:lnTo>
                    <a:pt x="5441480" y="446824"/>
                  </a:lnTo>
                  <a:lnTo>
                    <a:pt x="5655932" y="446824"/>
                  </a:lnTo>
                  <a:lnTo>
                    <a:pt x="5655932" y="434124"/>
                  </a:lnTo>
                  <a:lnTo>
                    <a:pt x="5441480" y="434124"/>
                  </a:lnTo>
                  <a:lnTo>
                    <a:pt x="5441480" y="218224"/>
                  </a:lnTo>
                  <a:lnTo>
                    <a:pt x="5655932" y="218224"/>
                  </a:lnTo>
                  <a:lnTo>
                    <a:pt x="5655932" y="205524"/>
                  </a:lnTo>
                  <a:lnTo>
                    <a:pt x="5441480" y="205524"/>
                  </a:lnTo>
                  <a:lnTo>
                    <a:pt x="5441480" y="0"/>
                  </a:lnTo>
                  <a:lnTo>
                    <a:pt x="5428780" y="0"/>
                  </a:lnTo>
                  <a:lnTo>
                    <a:pt x="5428780" y="2948724"/>
                  </a:lnTo>
                  <a:lnTo>
                    <a:pt x="5214302" y="2948724"/>
                  </a:lnTo>
                  <a:lnTo>
                    <a:pt x="5214302" y="2732824"/>
                  </a:lnTo>
                  <a:lnTo>
                    <a:pt x="5428780" y="2732824"/>
                  </a:lnTo>
                  <a:lnTo>
                    <a:pt x="5428780" y="2720124"/>
                  </a:lnTo>
                  <a:lnTo>
                    <a:pt x="5214302" y="2720124"/>
                  </a:lnTo>
                  <a:lnTo>
                    <a:pt x="5214302" y="2504224"/>
                  </a:lnTo>
                  <a:lnTo>
                    <a:pt x="5428780" y="2504224"/>
                  </a:lnTo>
                  <a:lnTo>
                    <a:pt x="5428780" y="2491524"/>
                  </a:lnTo>
                  <a:lnTo>
                    <a:pt x="5214302" y="2491524"/>
                  </a:lnTo>
                  <a:lnTo>
                    <a:pt x="5214302" y="2275624"/>
                  </a:lnTo>
                  <a:lnTo>
                    <a:pt x="5428780" y="2275624"/>
                  </a:lnTo>
                  <a:lnTo>
                    <a:pt x="5428780" y="2262924"/>
                  </a:lnTo>
                  <a:lnTo>
                    <a:pt x="5214302" y="2262924"/>
                  </a:lnTo>
                  <a:lnTo>
                    <a:pt x="5214302" y="2047024"/>
                  </a:lnTo>
                  <a:lnTo>
                    <a:pt x="5428780" y="2047024"/>
                  </a:lnTo>
                  <a:lnTo>
                    <a:pt x="5428780" y="2034324"/>
                  </a:lnTo>
                  <a:lnTo>
                    <a:pt x="5214302" y="2034324"/>
                  </a:lnTo>
                  <a:lnTo>
                    <a:pt x="5214302" y="1818424"/>
                  </a:lnTo>
                  <a:lnTo>
                    <a:pt x="5428780" y="1818424"/>
                  </a:lnTo>
                  <a:lnTo>
                    <a:pt x="5428780" y="1805724"/>
                  </a:lnTo>
                  <a:lnTo>
                    <a:pt x="5214302" y="1805724"/>
                  </a:lnTo>
                  <a:lnTo>
                    <a:pt x="5214302" y="1589824"/>
                  </a:lnTo>
                  <a:lnTo>
                    <a:pt x="5428780" y="1589824"/>
                  </a:lnTo>
                  <a:lnTo>
                    <a:pt x="5428780" y="1577124"/>
                  </a:lnTo>
                  <a:lnTo>
                    <a:pt x="5214302" y="1577124"/>
                  </a:lnTo>
                  <a:lnTo>
                    <a:pt x="5214302" y="1361224"/>
                  </a:lnTo>
                  <a:lnTo>
                    <a:pt x="5428780" y="1361224"/>
                  </a:lnTo>
                  <a:lnTo>
                    <a:pt x="5428780" y="1348524"/>
                  </a:lnTo>
                  <a:lnTo>
                    <a:pt x="5214302" y="1348524"/>
                  </a:lnTo>
                  <a:lnTo>
                    <a:pt x="5214302" y="1132624"/>
                  </a:lnTo>
                  <a:lnTo>
                    <a:pt x="5428780" y="1132624"/>
                  </a:lnTo>
                  <a:lnTo>
                    <a:pt x="5428780" y="1119924"/>
                  </a:lnTo>
                  <a:lnTo>
                    <a:pt x="5214302" y="1119924"/>
                  </a:lnTo>
                  <a:lnTo>
                    <a:pt x="5214302" y="904024"/>
                  </a:lnTo>
                  <a:lnTo>
                    <a:pt x="5428780" y="904024"/>
                  </a:lnTo>
                  <a:lnTo>
                    <a:pt x="5428780" y="891324"/>
                  </a:lnTo>
                  <a:lnTo>
                    <a:pt x="5214302" y="891324"/>
                  </a:lnTo>
                  <a:lnTo>
                    <a:pt x="5214302" y="675424"/>
                  </a:lnTo>
                  <a:lnTo>
                    <a:pt x="5428780" y="675424"/>
                  </a:lnTo>
                  <a:lnTo>
                    <a:pt x="5428780" y="662724"/>
                  </a:lnTo>
                  <a:lnTo>
                    <a:pt x="5214302" y="662724"/>
                  </a:lnTo>
                  <a:lnTo>
                    <a:pt x="5214302" y="446824"/>
                  </a:lnTo>
                  <a:lnTo>
                    <a:pt x="5428780" y="446824"/>
                  </a:lnTo>
                  <a:lnTo>
                    <a:pt x="5428780" y="434124"/>
                  </a:lnTo>
                  <a:lnTo>
                    <a:pt x="5214302" y="434124"/>
                  </a:lnTo>
                  <a:lnTo>
                    <a:pt x="5214302" y="218224"/>
                  </a:lnTo>
                  <a:lnTo>
                    <a:pt x="5428780" y="218224"/>
                  </a:lnTo>
                  <a:lnTo>
                    <a:pt x="5428780" y="205524"/>
                  </a:lnTo>
                  <a:lnTo>
                    <a:pt x="5214302" y="205524"/>
                  </a:lnTo>
                  <a:lnTo>
                    <a:pt x="5214302" y="0"/>
                  </a:lnTo>
                  <a:lnTo>
                    <a:pt x="5201602" y="0"/>
                  </a:lnTo>
                  <a:lnTo>
                    <a:pt x="5201602" y="2948724"/>
                  </a:lnTo>
                  <a:lnTo>
                    <a:pt x="4987163" y="2948724"/>
                  </a:lnTo>
                  <a:lnTo>
                    <a:pt x="4987163" y="2732824"/>
                  </a:lnTo>
                  <a:lnTo>
                    <a:pt x="5201602" y="2732824"/>
                  </a:lnTo>
                  <a:lnTo>
                    <a:pt x="5201602" y="2720124"/>
                  </a:lnTo>
                  <a:lnTo>
                    <a:pt x="4987163" y="2720124"/>
                  </a:lnTo>
                  <a:lnTo>
                    <a:pt x="4987163" y="2504224"/>
                  </a:lnTo>
                  <a:lnTo>
                    <a:pt x="5201602" y="2504224"/>
                  </a:lnTo>
                  <a:lnTo>
                    <a:pt x="5201602" y="2491524"/>
                  </a:lnTo>
                  <a:lnTo>
                    <a:pt x="4987163" y="2491524"/>
                  </a:lnTo>
                  <a:lnTo>
                    <a:pt x="4987163" y="2275624"/>
                  </a:lnTo>
                  <a:lnTo>
                    <a:pt x="5201602" y="2275624"/>
                  </a:lnTo>
                  <a:lnTo>
                    <a:pt x="5201602" y="2262924"/>
                  </a:lnTo>
                  <a:lnTo>
                    <a:pt x="4987163" y="2262924"/>
                  </a:lnTo>
                  <a:lnTo>
                    <a:pt x="4987163" y="2047024"/>
                  </a:lnTo>
                  <a:lnTo>
                    <a:pt x="5201602" y="2047024"/>
                  </a:lnTo>
                  <a:lnTo>
                    <a:pt x="5201602" y="2034324"/>
                  </a:lnTo>
                  <a:lnTo>
                    <a:pt x="4987163" y="2034324"/>
                  </a:lnTo>
                  <a:lnTo>
                    <a:pt x="4987163" y="1818424"/>
                  </a:lnTo>
                  <a:lnTo>
                    <a:pt x="5201602" y="1818424"/>
                  </a:lnTo>
                  <a:lnTo>
                    <a:pt x="5201602" y="1805724"/>
                  </a:lnTo>
                  <a:lnTo>
                    <a:pt x="4987163" y="1805724"/>
                  </a:lnTo>
                  <a:lnTo>
                    <a:pt x="4987163" y="1589824"/>
                  </a:lnTo>
                  <a:lnTo>
                    <a:pt x="5201602" y="1589824"/>
                  </a:lnTo>
                  <a:lnTo>
                    <a:pt x="5201602" y="1577124"/>
                  </a:lnTo>
                  <a:lnTo>
                    <a:pt x="4987163" y="1577124"/>
                  </a:lnTo>
                  <a:lnTo>
                    <a:pt x="4987163" y="1361224"/>
                  </a:lnTo>
                  <a:lnTo>
                    <a:pt x="5201602" y="1361224"/>
                  </a:lnTo>
                  <a:lnTo>
                    <a:pt x="5201602" y="1348524"/>
                  </a:lnTo>
                  <a:lnTo>
                    <a:pt x="4987163" y="1348524"/>
                  </a:lnTo>
                  <a:lnTo>
                    <a:pt x="4987163" y="1132624"/>
                  </a:lnTo>
                  <a:lnTo>
                    <a:pt x="5201602" y="1132624"/>
                  </a:lnTo>
                  <a:lnTo>
                    <a:pt x="5201602" y="1119924"/>
                  </a:lnTo>
                  <a:lnTo>
                    <a:pt x="4987163" y="1119924"/>
                  </a:lnTo>
                  <a:lnTo>
                    <a:pt x="4987163" y="904024"/>
                  </a:lnTo>
                  <a:lnTo>
                    <a:pt x="5201602" y="904024"/>
                  </a:lnTo>
                  <a:lnTo>
                    <a:pt x="5201602" y="891324"/>
                  </a:lnTo>
                  <a:lnTo>
                    <a:pt x="4987163" y="891324"/>
                  </a:lnTo>
                  <a:lnTo>
                    <a:pt x="4987163" y="675424"/>
                  </a:lnTo>
                  <a:lnTo>
                    <a:pt x="5201602" y="675424"/>
                  </a:lnTo>
                  <a:lnTo>
                    <a:pt x="5201602" y="662724"/>
                  </a:lnTo>
                  <a:lnTo>
                    <a:pt x="4987163" y="662724"/>
                  </a:lnTo>
                  <a:lnTo>
                    <a:pt x="4987163" y="446824"/>
                  </a:lnTo>
                  <a:lnTo>
                    <a:pt x="5201602" y="446824"/>
                  </a:lnTo>
                  <a:lnTo>
                    <a:pt x="5201602" y="434124"/>
                  </a:lnTo>
                  <a:lnTo>
                    <a:pt x="4987163" y="434124"/>
                  </a:lnTo>
                  <a:lnTo>
                    <a:pt x="4987163" y="218224"/>
                  </a:lnTo>
                  <a:lnTo>
                    <a:pt x="5201602" y="218224"/>
                  </a:lnTo>
                  <a:lnTo>
                    <a:pt x="5201602" y="205524"/>
                  </a:lnTo>
                  <a:lnTo>
                    <a:pt x="4987163" y="205524"/>
                  </a:lnTo>
                  <a:lnTo>
                    <a:pt x="4987163" y="0"/>
                  </a:lnTo>
                  <a:lnTo>
                    <a:pt x="4974463" y="0"/>
                  </a:lnTo>
                  <a:lnTo>
                    <a:pt x="4974463" y="2948724"/>
                  </a:lnTo>
                  <a:lnTo>
                    <a:pt x="4759998" y="2948724"/>
                  </a:lnTo>
                  <a:lnTo>
                    <a:pt x="4759998" y="2732824"/>
                  </a:lnTo>
                  <a:lnTo>
                    <a:pt x="4974463" y="2732824"/>
                  </a:lnTo>
                  <a:lnTo>
                    <a:pt x="4974463" y="2720124"/>
                  </a:lnTo>
                  <a:lnTo>
                    <a:pt x="4759998" y="2720124"/>
                  </a:lnTo>
                  <a:lnTo>
                    <a:pt x="4759998" y="2504224"/>
                  </a:lnTo>
                  <a:lnTo>
                    <a:pt x="4974463" y="2504224"/>
                  </a:lnTo>
                  <a:lnTo>
                    <a:pt x="4974463" y="2491524"/>
                  </a:lnTo>
                  <a:lnTo>
                    <a:pt x="4759998" y="2491524"/>
                  </a:lnTo>
                  <a:lnTo>
                    <a:pt x="4759998" y="2275624"/>
                  </a:lnTo>
                  <a:lnTo>
                    <a:pt x="4974463" y="2275624"/>
                  </a:lnTo>
                  <a:lnTo>
                    <a:pt x="4974463" y="2262924"/>
                  </a:lnTo>
                  <a:lnTo>
                    <a:pt x="4759998" y="2262924"/>
                  </a:lnTo>
                  <a:lnTo>
                    <a:pt x="4759998" y="2047024"/>
                  </a:lnTo>
                  <a:lnTo>
                    <a:pt x="4974463" y="2047024"/>
                  </a:lnTo>
                  <a:lnTo>
                    <a:pt x="4974463" y="2034324"/>
                  </a:lnTo>
                  <a:lnTo>
                    <a:pt x="4759998" y="2034324"/>
                  </a:lnTo>
                  <a:lnTo>
                    <a:pt x="4759998" y="1818424"/>
                  </a:lnTo>
                  <a:lnTo>
                    <a:pt x="4974463" y="1818424"/>
                  </a:lnTo>
                  <a:lnTo>
                    <a:pt x="4974463" y="1805724"/>
                  </a:lnTo>
                  <a:lnTo>
                    <a:pt x="4759998" y="1805724"/>
                  </a:lnTo>
                  <a:lnTo>
                    <a:pt x="4759998" y="1589824"/>
                  </a:lnTo>
                  <a:lnTo>
                    <a:pt x="4974463" y="1589824"/>
                  </a:lnTo>
                  <a:lnTo>
                    <a:pt x="4974463" y="1577124"/>
                  </a:lnTo>
                  <a:lnTo>
                    <a:pt x="4759998" y="1577124"/>
                  </a:lnTo>
                  <a:lnTo>
                    <a:pt x="4759998" y="1361224"/>
                  </a:lnTo>
                  <a:lnTo>
                    <a:pt x="4974463" y="1361224"/>
                  </a:lnTo>
                  <a:lnTo>
                    <a:pt x="4974463" y="1348524"/>
                  </a:lnTo>
                  <a:lnTo>
                    <a:pt x="4759998" y="1348524"/>
                  </a:lnTo>
                  <a:lnTo>
                    <a:pt x="4759998" y="1132624"/>
                  </a:lnTo>
                  <a:lnTo>
                    <a:pt x="4974463" y="1132624"/>
                  </a:lnTo>
                  <a:lnTo>
                    <a:pt x="4974463" y="1119924"/>
                  </a:lnTo>
                  <a:lnTo>
                    <a:pt x="4759998" y="1119924"/>
                  </a:lnTo>
                  <a:lnTo>
                    <a:pt x="4759998" y="904024"/>
                  </a:lnTo>
                  <a:lnTo>
                    <a:pt x="4974463" y="904024"/>
                  </a:lnTo>
                  <a:lnTo>
                    <a:pt x="4974463" y="891324"/>
                  </a:lnTo>
                  <a:lnTo>
                    <a:pt x="4759998" y="891324"/>
                  </a:lnTo>
                  <a:lnTo>
                    <a:pt x="4759998" y="675424"/>
                  </a:lnTo>
                  <a:lnTo>
                    <a:pt x="4974463" y="675424"/>
                  </a:lnTo>
                  <a:lnTo>
                    <a:pt x="4974463" y="662724"/>
                  </a:lnTo>
                  <a:lnTo>
                    <a:pt x="4759998" y="662724"/>
                  </a:lnTo>
                  <a:lnTo>
                    <a:pt x="4759998" y="446824"/>
                  </a:lnTo>
                  <a:lnTo>
                    <a:pt x="4974463" y="446824"/>
                  </a:lnTo>
                  <a:lnTo>
                    <a:pt x="4974463" y="434124"/>
                  </a:lnTo>
                  <a:lnTo>
                    <a:pt x="4759998" y="434124"/>
                  </a:lnTo>
                  <a:lnTo>
                    <a:pt x="4759998" y="218224"/>
                  </a:lnTo>
                  <a:lnTo>
                    <a:pt x="4974463" y="218224"/>
                  </a:lnTo>
                  <a:lnTo>
                    <a:pt x="4974463" y="205524"/>
                  </a:lnTo>
                  <a:lnTo>
                    <a:pt x="4759998" y="205524"/>
                  </a:lnTo>
                  <a:lnTo>
                    <a:pt x="4759998" y="0"/>
                  </a:lnTo>
                  <a:lnTo>
                    <a:pt x="4747298" y="0"/>
                  </a:lnTo>
                  <a:lnTo>
                    <a:pt x="4747298" y="2948724"/>
                  </a:lnTo>
                  <a:lnTo>
                    <a:pt x="4532820" y="2948724"/>
                  </a:lnTo>
                  <a:lnTo>
                    <a:pt x="4532820" y="2732824"/>
                  </a:lnTo>
                  <a:lnTo>
                    <a:pt x="4747298" y="2732824"/>
                  </a:lnTo>
                  <a:lnTo>
                    <a:pt x="4747298" y="2720124"/>
                  </a:lnTo>
                  <a:lnTo>
                    <a:pt x="4532820" y="2720124"/>
                  </a:lnTo>
                  <a:lnTo>
                    <a:pt x="4532820" y="2504224"/>
                  </a:lnTo>
                  <a:lnTo>
                    <a:pt x="4747298" y="2504224"/>
                  </a:lnTo>
                  <a:lnTo>
                    <a:pt x="4747298" y="2491524"/>
                  </a:lnTo>
                  <a:lnTo>
                    <a:pt x="4532820" y="2491524"/>
                  </a:lnTo>
                  <a:lnTo>
                    <a:pt x="4532820" y="2275624"/>
                  </a:lnTo>
                  <a:lnTo>
                    <a:pt x="4747298" y="2275624"/>
                  </a:lnTo>
                  <a:lnTo>
                    <a:pt x="4747298" y="2262924"/>
                  </a:lnTo>
                  <a:lnTo>
                    <a:pt x="4532820" y="2262924"/>
                  </a:lnTo>
                  <a:lnTo>
                    <a:pt x="4532820" y="2047024"/>
                  </a:lnTo>
                  <a:lnTo>
                    <a:pt x="4747298" y="2047024"/>
                  </a:lnTo>
                  <a:lnTo>
                    <a:pt x="4747298" y="2034324"/>
                  </a:lnTo>
                  <a:lnTo>
                    <a:pt x="4532820" y="2034324"/>
                  </a:lnTo>
                  <a:lnTo>
                    <a:pt x="4532820" y="1818424"/>
                  </a:lnTo>
                  <a:lnTo>
                    <a:pt x="4747298" y="1818424"/>
                  </a:lnTo>
                  <a:lnTo>
                    <a:pt x="4747298" y="1805724"/>
                  </a:lnTo>
                  <a:lnTo>
                    <a:pt x="4532820" y="1805724"/>
                  </a:lnTo>
                  <a:lnTo>
                    <a:pt x="4532820" y="1589824"/>
                  </a:lnTo>
                  <a:lnTo>
                    <a:pt x="4747298" y="1589824"/>
                  </a:lnTo>
                  <a:lnTo>
                    <a:pt x="4747298" y="1577124"/>
                  </a:lnTo>
                  <a:lnTo>
                    <a:pt x="4532820" y="1577124"/>
                  </a:lnTo>
                  <a:lnTo>
                    <a:pt x="4532820" y="1361224"/>
                  </a:lnTo>
                  <a:lnTo>
                    <a:pt x="4747298" y="1361224"/>
                  </a:lnTo>
                  <a:lnTo>
                    <a:pt x="4747298" y="1348524"/>
                  </a:lnTo>
                  <a:lnTo>
                    <a:pt x="4532820" y="1348524"/>
                  </a:lnTo>
                  <a:lnTo>
                    <a:pt x="4532820" y="1132624"/>
                  </a:lnTo>
                  <a:lnTo>
                    <a:pt x="4747298" y="1132624"/>
                  </a:lnTo>
                  <a:lnTo>
                    <a:pt x="4747298" y="1119924"/>
                  </a:lnTo>
                  <a:lnTo>
                    <a:pt x="4532820" y="1119924"/>
                  </a:lnTo>
                  <a:lnTo>
                    <a:pt x="4532820" y="904024"/>
                  </a:lnTo>
                  <a:lnTo>
                    <a:pt x="4747298" y="904024"/>
                  </a:lnTo>
                  <a:lnTo>
                    <a:pt x="4747298" y="891324"/>
                  </a:lnTo>
                  <a:lnTo>
                    <a:pt x="4532820" y="891324"/>
                  </a:lnTo>
                  <a:lnTo>
                    <a:pt x="4532820" y="675424"/>
                  </a:lnTo>
                  <a:lnTo>
                    <a:pt x="4747298" y="675424"/>
                  </a:lnTo>
                  <a:lnTo>
                    <a:pt x="4747298" y="662724"/>
                  </a:lnTo>
                  <a:lnTo>
                    <a:pt x="4532820" y="662724"/>
                  </a:lnTo>
                  <a:lnTo>
                    <a:pt x="4532820" y="446824"/>
                  </a:lnTo>
                  <a:lnTo>
                    <a:pt x="4747298" y="446824"/>
                  </a:lnTo>
                  <a:lnTo>
                    <a:pt x="4747298" y="434124"/>
                  </a:lnTo>
                  <a:lnTo>
                    <a:pt x="4532820" y="434124"/>
                  </a:lnTo>
                  <a:lnTo>
                    <a:pt x="4532820" y="218224"/>
                  </a:lnTo>
                  <a:lnTo>
                    <a:pt x="4747298" y="218224"/>
                  </a:lnTo>
                  <a:lnTo>
                    <a:pt x="4747298" y="205524"/>
                  </a:lnTo>
                  <a:lnTo>
                    <a:pt x="4532820" y="205524"/>
                  </a:lnTo>
                  <a:lnTo>
                    <a:pt x="4532820" y="0"/>
                  </a:lnTo>
                  <a:lnTo>
                    <a:pt x="4520120" y="0"/>
                  </a:lnTo>
                  <a:lnTo>
                    <a:pt x="4520120" y="2948724"/>
                  </a:lnTo>
                  <a:lnTo>
                    <a:pt x="4305681" y="2948724"/>
                  </a:lnTo>
                  <a:lnTo>
                    <a:pt x="4305681" y="2732824"/>
                  </a:lnTo>
                  <a:lnTo>
                    <a:pt x="4520120" y="2732824"/>
                  </a:lnTo>
                  <a:lnTo>
                    <a:pt x="4520120" y="2720124"/>
                  </a:lnTo>
                  <a:lnTo>
                    <a:pt x="4305681" y="2720124"/>
                  </a:lnTo>
                  <a:lnTo>
                    <a:pt x="4305681" y="2504224"/>
                  </a:lnTo>
                  <a:lnTo>
                    <a:pt x="4520120" y="2504224"/>
                  </a:lnTo>
                  <a:lnTo>
                    <a:pt x="4520120" y="2491524"/>
                  </a:lnTo>
                  <a:lnTo>
                    <a:pt x="4305681" y="2491524"/>
                  </a:lnTo>
                  <a:lnTo>
                    <a:pt x="4305681" y="2275624"/>
                  </a:lnTo>
                  <a:lnTo>
                    <a:pt x="4520120" y="2275624"/>
                  </a:lnTo>
                  <a:lnTo>
                    <a:pt x="4520120" y="2262924"/>
                  </a:lnTo>
                  <a:lnTo>
                    <a:pt x="4305681" y="2262924"/>
                  </a:lnTo>
                  <a:lnTo>
                    <a:pt x="4305681" y="2047024"/>
                  </a:lnTo>
                  <a:lnTo>
                    <a:pt x="4520120" y="2047024"/>
                  </a:lnTo>
                  <a:lnTo>
                    <a:pt x="4520120" y="2034324"/>
                  </a:lnTo>
                  <a:lnTo>
                    <a:pt x="4305681" y="2034324"/>
                  </a:lnTo>
                  <a:lnTo>
                    <a:pt x="4305681" y="1818424"/>
                  </a:lnTo>
                  <a:lnTo>
                    <a:pt x="4520120" y="1818424"/>
                  </a:lnTo>
                  <a:lnTo>
                    <a:pt x="4520120" y="1805724"/>
                  </a:lnTo>
                  <a:lnTo>
                    <a:pt x="4305681" y="1805724"/>
                  </a:lnTo>
                  <a:lnTo>
                    <a:pt x="4305681" y="1589824"/>
                  </a:lnTo>
                  <a:lnTo>
                    <a:pt x="4520120" y="1589824"/>
                  </a:lnTo>
                  <a:lnTo>
                    <a:pt x="4520120" y="1577124"/>
                  </a:lnTo>
                  <a:lnTo>
                    <a:pt x="4305681" y="1577124"/>
                  </a:lnTo>
                  <a:lnTo>
                    <a:pt x="4305681" y="1361224"/>
                  </a:lnTo>
                  <a:lnTo>
                    <a:pt x="4520120" y="1361224"/>
                  </a:lnTo>
                  <a:lnTo>
                    <a:pt x="4520120" y="1348524"/>
                  </a:lnTo>
                  <a:lnTo>
                    <a:pt x="4305681" y="1348524"/>
                  </a:lnTo>
                  <a:lnTo>
                    <a:pt x="4305681" y="1132624"/>
                  </a:lnTo>
                  <a:lnTo>
                    <a:pt x="4520120" y="1132624"/>
                  </a:lnTo>
                  <a:lnTo>
                    <a:pt x="4520120" y="1119924"/>
                  </a:lnTo>
                  <a:lnTo>
                    <a:pt x="4305681" y="1119924"/>
                  </a:lnTo>
                  <a:lnTo>
                    <a:pt x="4305681" y="904024"/>
                  </a:lnTo>
                  <a:lnTo>
                    <a:pt x="4520120" y="904024"/>
                  </a:lnTo>
                  <a:lnTo>
                    <a:pt x="4520120" y="891324"/>
                  </a:lnTo>
                  <a:lnTo>
                    <a:pt x="4305681" y="891324"/>
                  </a:lnTo>
                  <a:lnTo>
                    <a:pt x="4305681" y="675424"/>
                  </a:lnTo>
                  <a:lnTo>
                    <a:pt x="4520120" y="675424"/>
                  </a:lnTo>
                  <a:lnTo>
                    <a:pt x="4520120" y="662724"/>
                  </a:lnTo>
                  <a:lnTo>
                    <a:pt x="4305681" y="662724"/>
                  </a:lnTo>
                  <a:lnTo>
                    <a:pt x="4305681" y="446824"/>
                  </a:lnTo>
                  <a:lnTo>
                    <a:pt x="4520120" y="446824"/>
                  </a:lnTo>
                  <a:lnTo>
                    <a:pt x="4520120" y="434124"/>
                  </a:lnTo>
                  <a:lnTo>
                    <a:pt x="4305681" y="434124"/>
                  </a:lnTo>
                  <a:lnTo>
                    <a:pt x="4305681" y="218224"/>
                  </a:lnTo>
                  <a:lnTo>
                    <a:pt x="4520120" y="218224"/>
                  </a:lnTo>
                  <a:lnTo>
                    <a:pt x="4520120" y="205524"/>
                  </a:lnTo>
                  <a:lnTo>
                    <a:pt x="4305681" y="205524"/>
                  </a:lnTo>
                  <a:lnTo>
                    <a:pt x="4305681" y="0"/>
                  </a:lnTo>
                  <a:lnTo>
                    <a:pt x="4292981" y="0"/>
                  </a:lnTo>
                  <a:lnTo>
                    <a:pt x="4292981" y="2948724"/>
                  </a:lnTo>
                  <a:lnTo>
                    <a:pt x="4078516" y="2948724"/>
                  </a:lnTo>
                  <a:lnTo>
                    <a:pt x="4078516" y="2732824"/>
                  </a:lnTo>
                  <a:lnTo>
                    <a:pt x="4292981" y="2732824"/>
                  </a:lnTo>
                  <a:lnTo>
                    <a:pt x="4292981" y="2720124"/>
                  </a:lnTo>
                  <a:lnTo>
                    <a:pt x="4078516" y="2720124"/>
                  </a:lnTo>
                  <a:lnTo>
                    <a:pt x="4078516" y="2504224"/>
                  </a:lnTo>
                  <a:lnTo>
                    <a:pt x="4292981" y="2504224"/>
                  </a:lnTo>
                  <a:lnTo>
                    <a:pt x="4292981" y="2491524"/>
                  </a:lnTo>
                  <a:lnTo>
                    <a:pt x="4078516" y="2491524"/>
                  </a:lnTo>
                  <a:lnTo>
                    <a:pt x="4078516" y="2275624"/>
                  </a:lnTo>
                  <a:lnTo>
                    <a:pt x="4292981" y="2275624"/>
                  </a:lnTo>
                  <a:lnTo>
                    <a:pt x="4292981" y="2262924"/>
                  </a:lnTo>
                  <a:lnTo>
                    <a:pt x="4078516" y="2262924"/>
                  </a:lnTo>
                  <a:lnTo>
                    <a:pt x="4078516" y="2047024"/>
                  </a:lnTo>
                  <a:lnTo>
                    <a:pt x="4292981" y="2047024"/>
                  </a:lnTo>
                  <a:lnTo>
                    <a:pt x="4292981" y="2034324"/>
                  </a:lnTo>
                  <a:lnTo>
                    <a:pt x="4078516" y="2034324"/>
                  </a:lnTo>
                  <a:lnTo>
                    <a:pt x="4078516" y="1818424"/>
                  </a:lnTo>
                  <a:lnTo>
                    <a:pt x="4292981" y="1818424"/>
                  </a:lnTo>
                  <a:lnTo>
                    <a:pt x="4292981" y="1805724"/>
                  </a:lnTo>
                  <a:lnTo>
                    <a:pt x="4078516" y="1805724"/>
                  </a:lnTo>
                  <a:lnTo>
                    <a:pt x="4078516" y="1589824"/>
                  </a:lnTo>
                  <a:lnTo>
                    <a:pt x="4292981" y="1589824"/>
                  </a:lnTo>
                  <a:lnTo>
                    <a:pt x="4292981" y="1577124"/>
                  </a:lnTo>
                  <a:lnTo>
                    <a:pt x="4078516" y="1577124"/>
                  </a:lnTo>
                  <a:lnTo>
                    <a:pt x="4078516" y="1361224"/>
                  </a:lnTo>
                  <a:lnTo>
                    <a:pt x="4292981" y="1361224"/>
                  </a:lnTo>
                  <a:lnTo>
                    <a:pt x="4292981" y="1348524"/>
                  </a:lnTo>
                  <a:lnTo>
                    <a:pt x="4078516" y="1348524"/>
                  </a:lnTo>
                  <a:lnTo>
                    <a:pt x="4078516" y="1132624"/>
                  </a:lnTo>
                  <a:lnTo>
                    <a:pt x="4292981" y="1132624"/>
                  </a:lnTo>
                  <a:lnTo>
                    <a:pt x="4292981" y="1119924"/>
                  </a:lnTo>
                  <a:lnTo>
                    <a:pt x="4078516" y="1119924"/>
                  </a:lnTo>
                  <a:lnTo>
                    <a:pt x="4078516" y="904024"/>
                  </a:lnTo>
                  <a:lnTo>
                    <a:pt x="4292981" y="904024"/>
                  </a:lnTo>
                  <a:lnTo>
                    <a:pt x="4292981" y="891324"/>
                  </a:lnTo>
                  <a:lnTo>
                    <a:pt x="4078516" y="891324"/>
                  </a:lnTo>
                  <a:lnTo>
                    <a:pt x="4078516" y="675424"/>
                  </a:lnTo>
                  <a:lnTo>
                    <a:pt x="4292981" y="675424"/>
                  </a:lnTo>
                  <a:lnTo>
                    <a:pt x="4292981" y="662724"/>
                  </a:lnTo>
                  <a:lnTo>
                    <a:pt x="4078516" y="662724"/>
                  </a:lnTo>
                  <a:lnTo>
                    <a:pt x="4078516" y="446824"/>
                  </a:lnTo>
                  <a:lnTo>
                    <a:pt x="4292981" y="446824"/>
                  </a:lnTo>
                  <a:lnTo>
                    <a:pt x="4292981" y="434124"/>
                  </a:lnTo>
                  <a:lnTo>
                    <a:pt x="4078516" y="434124"/>
                  </a:lnTo>
                  <a:lnTo>
                    <a:pt x="4078516" y="218224"/>
                  </a:lnTo>
                  <a:lnTo>
                    <a:pt x="4292981" y="218224"/>
                  </a:lnTo>
                  <a:lnTo>
                    <a:pt x="4292981" y="205524"/>
                  </a:lnTo>
                  <a:lnTo>
                    <a:pt x="4078516" y="205524"/>
                  </a:lnTo>
                  <a:lnTo>
                    <a:pt x="4078516" y="0"/>
                  </a:lnTo>
                  <a:lnTo>
                    <a:pt x="4065816" y="0"/>
                  </a:lnTo>
                  <a:lnTo>
                    <a:pt x="4065816" y="2948724"/>
                  </a:lnTo>
                  <a:lnTo>
                    <a:pt x="3851351" y="2948724"/>
                  </a:lnTo>
                  <a:lnTo>
                    <a:pt x="3851351" y="2732824"/>
                  </a:lnTo>
                  <a:lnTo>
                    <a:pt x="4065816" y="2732824"/>
                  </a:lnTo>
                  <a:lnTo>
                    <a:pt x="4065816" y="2720124"/>
                  </a:lnTo>
                  <a:lnTo>
                    <a:pt x="3851351" y="2720124"/>
                  </a:lnTo>
                  <a:lnTo>
                    <a:pt x="3851351" y="2504224"/>
                  </a:lnTo>
                  <a:lnTo>
                    <a:pt x="4065816" y="2504224"/>
                  </a:lnTo>
                  <a:lnTo>
                    <a:pt x="4065816" y="2491524"/>
                  </a:lnTo>
                  <a:lnTo>
                    <a:pt x="3851351" y="2491524"/>
                  </a:lnTo>
                  <a:lnTo>
                    <a:pt x="3851351" y="2275624"/>
                  </a:lnTo>
                  <a:lnTo>
                    <a:pt x="4065816" y="2275624"/>
                  </a:lnTo>
                  <a:lnTo>
                    <a:pt x="4065816" y="2262924"/>
                  </a:lnTo>
                  <a:lnTo>
                    <a:pt x="3851351" y="2262924"/>
                  </a:lnTo>
                  <a:lnTo>
                    <a:pt x="3851351" y="2047024"/>
                  </a:lnTo>
                  <a:lnTo>
                    <a:pt x="4065816" y="2047024"/>
                  </a:lnTo>
                  <a:lnTo>
                    <a:pt x="4065816" y="2034324"/>
                  </a:lnTo>
                  <a:lnTo>
                    <a:pt x="3851351" y="2034324"/>
                  </a:lnTo>
                  <a:lnTo>
                    <a:pt x="3851351" y="1818424"/>
                  </a:lnTo>
                  <a:lnTo>
                    <a:pt x="4065816" y="1818424"/>
                  </a:lnTo>
                  <a:lnTo>
                    <a:pt x="4065816" y="1805724"/>
                  </a:lnTo>
                  <a:lnTo>
                    <a:pt x="3851351" y="1805724"/>
                  </a:lnTo>
                  <a:lnTo>
                    <a:pt x="3851351" y="1589824"/>
                  </a:lnTo>
                  <a:lnTo>
                    <a:pt x="4065816" y="1589824"/>
                  </a:lnTo>
                  <a:lnTo>
                    <a:pt x="4065816" y="1577124"/>
                  </a:lnTo>
                  <a:lnTo>
                    <a:pt x="3851351" y="1577124"/>
                  </a:lnTo>
                  <a:lnTo>
                    <a:pt x="3851351" y="1361224"/>
                  </a:lnTo>
                  <a:lnTo>
                    <a:pt x="4065816" y="1361224"/>
                  </a:lnTo>
                  <a:lnTo>
                    <a:pt x="4065816" y="1348524"/>
                  </a:lnTo>
                  <a:lnTo>
                    <a:pt x="3851351" y="1348524"/>
                  </a:lnTo>
                  <a:lnTo>
                    <a:pt x="3851351" y="1132624"/>
                  </a:lnTo>
                  <a:lnTo>
                    <a:pt x="4065816" y="1132624"/>
                  </a:lnTo>
                  <a:lnTo>
                    <a:pt x="4065816" y="1119924"/>
                  </a:lnTo>
                  <a:lnTo>
                    <a:pt x="3851351" y="1119924"/>
                  </a:lnTo>
                  <a:lnTo>
                    <a:pt x="3851351" y="904024"/>
                  </a:lnTo>
                  <a:lnTo>
                    <a:pt x="4065816" y="904024"/>
                  </a:lnTo>
                  <a:lnTo>
                    <a:pt x="4065816" y="891324"/>
                  </a:lnTo>
                  <a:lnTo>
                    <a:pt x="3851351" y="891324"/>
                  </a:lnTo>
                  <a:lnTo>
                    <a:pt x="3851351" y="675424"/>
                  </a:lnTo>
                  <a:lnTo>
                    <a:pt x="4065816" y="675424"/>
                  </a:lnTo>
                  <a:lnTo>
                    <a:pt x="4065816" y="662724"/>
                  </a:lnTo>
                  <a:lnTo>
                    <a:pt x="3851351" y="662724"/>
                  </a:lnTo>
                  <a:lnTo>
                    <a:pt x="3851351" y="446824"/>
                  </a:lnTo>
                  <a:lnTo>
                    <a:pt x="4065816" y="446824"/>
                  </a:lnTo>
                  <a:lnTo>
                    <a:pt x="4065816" y="434124"/>
                  </a:lnTo>
                  <a:lnTo>
                    <a:pt x="3851351" y="434124"/>
                  </a:lnTo>
                  <a:lnTo>
                    <a:pt x="3851351" y="218224"/>
                  </a:lnTo>
                  <a:lnTo>
                    <a:pt x="4065816" y="218224"/>
                  </a:lnTo>
                  <a:lnTo>
                    <a:pt x="4065816" y="205524"/>
                  </a:lnTo>
                  <a:lnTo>
                    <a:pt x="3851351" y="205524"/>
                  </a:lnTo>
                  <a:lnTo>
                    <a:pt x="3851351" y="0"/>
                  </a:lnTo>
                  <a:lnTo>
                    <a:pt x="3838651" y="0"/>
                  </a:lnTo>
                  <a:lnTo>
                    <a:pt x="3838651" y="2948724"/>
                  </a:lnTo>
                  <a:lnTo>
                    <a:pt x="3624186" y="2948724"/>
                  </a:lnTo>
                  <a:lnTo>
                    <a:pt x="3624186" y="2732824"/>
                  </a:lnTo>
                  <a:lnTo>
                    <a:pt x="3838651" y="2732824"/>
                  </a:lnTo>
                  <a:lnTo>
                    <a:pt x="3838651" y="2720124"/>
                  </a:lnTo>
                  <a:lnTo>
                    <a:pt x="3624186" y="2720124"/>
                  </a:lnTo>
                  <a:lnTo>
                    <a:pt x="3624186" y="2504224"/>
                  </a:lnTo>
                  <a:lnTo>
                    <a:pt x="3838651" y="2504224"/>
                  </a:lnTo>
                  <a:lnTo>
                    <a:pt x="3838651" y="2491524"/>
                  </a:lnTo>
                  <a:lnTo>
                    <a:pt x="3624186" y="2491524"/>
                  </a:lnTo>
                  <a:lnTo>
                    <a:pt x="3624186" y="2275624"/>
                  </a:lnTo>
                  <a:lnTo>
                    <a:pt x="3838651" y="2275624"/>
                  </a:lnTo>
                  <a:lnTo>
                    <a:pt x="3838651" y="2262924"/>
                  </a:lnTo>
                  <a:lnTo>
                    <a:pt x="3624186" y="2262924"/>
                  </a:lnTo>
                  <a:lnTo>
                    <a:pt x="3624186" y="2047024"/>
                  </a:lnTo>
                  <a:lnTo>
                    <a:pt x="3838651" y="2047024"/>
                  </a:lnTo>
                  <a:lnTo>
                    <a:pt x="3838651" y="2034324"/>
                  </a:lnTo>
                  <a:lnTo>
                    <a:pt x="3624186" y="2034324"/>
                  </a:lnTo>
                  <a:lnTo>
                    <a:pt x="3624186" y="1818424"/>
                  </a:lnTo>
                  <a:lnTo>
                    <a:pt x="3838651" y="1818424"/>
                  </a:lnTo>
                  <a:lnTo>
                    <a:pt x="3838651" y="1805724"/>
                  </a:lnTo>
                  <a:lnTo>
                    <a:pt x="3624186" y="1805724"/>
                  </a:lnTo>
                  <a:lnTo>
                    <a:pt x="3624186" y="1589824"/>
                  </a:lnTo>
                  <a:lnTo>
                    <a:pt x="3838651" y="1589824"/>
                  </a:lnTo>
                  <a:lnTo>
                    <a:pt x="3838651" y="1577124"/>
                  </a:lnTo>
                  <a:lnTo>
                    <a:pt x="3624186" y="1577124"/>
                  </a:lnTo>
                  <a:lnTo>
                    <a:pt x="3624186" y="1361224"/>
                  </a:lnTo>
                  <a:lnTo>
                    <a:pt x="3838651" y="1361224"/>
                  </a:lnTo>
                  <a:lnTo>
                    <a:pt x="3838651" y="1348524"/>
                  </a:lnTo>
                  <a:lnTo>
                    <a:pt x="3624186" y="1348524"/>
                  </a:lnTo>
                  <a:lnTo>
                    <a:pt x="3624186" y="1132624"/>
                  </a:lnTo>
                  <a:lnTo>
                    <a:pt x="3838651" y="1132624"/>
                  </a:lnTo>
                  <a:lnTo>
                    <a:pt x="3838651" y="1119924"/>
                  </a:lnTo>
                  <a:lnTo>
                    <a:pt x="3624186" y="1119924"/>
                  </a:lnTo>
                  <a:lnTo>
                    <a:pt x="3624186" y="904024"/>
                  </a:lnTo>
                  <a:lnTo>
                    <a:pt x="3838651" y="904024"/>
                  </a:lnTo>
                  <a:lnTo>
                    <a:pt x="3838651" y="891324"/>
                  </a:lnTo>
                  <a:lnTo>
                    <a:pt x="3624186" y="891324"/>
                  </a:lnTo>
                  <a:lnTo>
                    <a:pt x="3624186" y="675424"/>
                  </a:lnTo>
                  <a:lnTo>
                    <a:pt x="3838651" y="675424"/>
                  </a:lnTo>
                  <a:lnTo>
                    <a:pt x="3838651" y="662724"/>
                  </a:lnTo>
                  <a:lnTo>
                    <a:pt x="3624186" y="662724"/>
                  </a:lnTo>
                  <a:lnTo>
                    <a:pt x="3624186" y="446824"/>
                  </a:lnTo>
                  <a:lnTo>
                    <a:pt x="3838651" y="446824"/>
                  </a:lnTo>
                  <a:lnTo>
                    <a:pt x="3838651" y="434124"/>
                  </a:lnTo>
                  <a:lnTo>
                    <a:pt x="3624186" y="434124"/>
                  </a:lnTo>
                  <a:lnTo>
                    <a:pt x="3624186" y="218224"/>
                  </a:lnTo>
                  <a:lnTo>
                    <a:pt x="3838651" y="218224"/>
                  </a:lnTo>
                  <a:lnTo>
                    <a:pt x="3838651" y="205524"/>
                  </a:lnTo>
                  <a:lnTo>
                    <a:pt x="3624186" y="205524"/>
                  </a:lnTo>
                  <a:lnTo>
                    <a:pt x="3624186" y="0"/>
                  </a:lnTo>
                  <a:lnTo>
                    <a:pt x="3611486" y="0"/>
                  </a:lnTo>
                  <a:lnTo>
                    <a:pt x="3611486" y="2948724"/>
                  </a:lnTo>
                  <a:lnTo>
                    <a:pt x="3397034" y="2948724"/>
                  </a:lnTo>
                  <a:lnTo>
                    <a:pt x="3397034" y="2732824"/>
                  </a:lnTo>
                  <a:lnTo>
                    <a:pt x="3611486" y="2732824"/>
                  </a:lnTo>
                  <a:lnTo>
                    <a:pt x="3611486" y="2720124"/>
                  </a:lnTo>
                  <a:lnTo>
                    <a:pt x="3397034" y="2720124"/>
                  </a:lnTo>
                  <a:lnTo>
                    <a:pt x="3397034" y="2504224"/>
                  </a:lnTo>
                  <a:lnTo>
                    <a:pt x="3611486" y="2504224"/>
                  </a:lnTo>
                  <a:lnTo>
                    <a:pt x="3611486" y="2491524"/>
                  </a:lnTo>
                  <a:lnTo>
                    <a:pt x="3397034" y="2491524"/>
                  </a:lnTo>
                  <a:lnTo>
                    <a:pt x="3397034" y="2275624"/>
                  </a:lnTo>
                  <a:lnTo>
                    <a:pt x="3611486" y="2275624"/>
                  </a:lnTo>
                  <a:lnTo>
                    <a:pt x="3611486" y="2262924"/>
                  </a:lnTo>
                  <a:lnTo>
                    <a:pt x="3397034" y="2262924"/>
                  </a:lnTo>
                  <a:lnTo>
                    <a:pt x="3397034" y="2047024"/>
                  </a:lnTo>
                  <a:lnTo>
                    <a:pt x="3611486" y="2047024"/>
                  </a:lnTo>
                  <a:lnTo>
                    <a:pt x="3611486" y="2034324"/>
                  </a:lnTo>
                  <a:lnTo>
                    <a:pt x="3397034" y="2034324"/>
                  </a:lnTo>
                  <a:lnTo>
                    <a:pt x="3397034" y="1818424"/>
                  </a:lnTo>
                  <a:lnTo>
                    <a:pt x="3611486" y="1818424"/>
                  </a:lnTo>
                  <a:lnTo>
                    <a:pt x="3611486" y="1805724"/>
                  </a:lnTo>
                  <a:lnTo>
                    <a:pt x="3397034" y="1805724"/>
                  </a:lnTo>
                  <a:lnTo>
                    <a:pt x="3397034" y="1589824"/>
                  </a:lnTo>
                  <a:lnTo>
                    <a:pt x="3611486" y="1589824"/>
                  </a:lnTo>
                  <a:lnTo>
                    <a:pt x="3611486" y="1577124"/>
                  </a:lnTo>
                  <a:lnTo>
                    <a:pt x="3397034" y="1577124"/>
                  </a:lnTo>
                  <a:lnTo>
                    <a:pt x="3397034" y="1361224"/>
                  </a:lnTo>
                  <a:lnTo>
                    <a:pt x="3611486" y="1361224"/>
                  </a:lnTo>
                  <a:lnTo>
                    <a:pt x="3611486" y="1348524"/>
                  </a:lnTo>
                  <a:lnTo>
                    <a:pt x="3397034" y="1348524"/>
                  </a:lnTo>
                  <a:lnTo>
                    <a:pt x="3397034" y="1132624"/>
                  </a:lnTo>
                  <a:lnTo>
                    <a:pt x="3611486" y="1132624"/>
                  </a:lnTo>
                  <a:lnTo>
                    <a:pt x="3611486" y="1119924"/>
                  </a:lnTo>
                  <a:lnTo>
                    <a:pt x="3397034" y="1119924"/>
                  </a:lnTo>
                  <a:lnTo>
                    <a:pt x="3397034" y="904024"/>
                  </a:lnTo>
                  <a:lnTo>
                    <a:pt x="3611486" y="904024"/>
                  </a:lnTo>
                  <a:lnTo>
                    <a:pt x="3611486" y="891324"/>
                  </a:lnTo>
                  <a:lnTo>
                    <a:pt x="3397034" y="891324"/>
                  </a:lnTo>
                  <a:lnTo>
                    <a:pt x="3397034" y="675424"/>
                  </a:lnTo>
                  <a:lnTo>
                    <a:pt x="3611486" y="675424"/>
                  </a:lnTo>
                  <a:lnTo>
                    <a:pt x="3611486" y="662724"/>
                  </a:lnTo>
                  <a:lnTo>
                    <a:pt x="3397034" y="662724"/>
                  </a:lnTo>
                  <a:lnTo>
                    <a:pt x="3397034" y="446824"/>
                  </a:lnTo>
                  <a:lnTo>
                    <a:pt x="3611486" y="446824"/>
                  </a:lnTo>
                  <a:lnTo>
                    <a:pt x="3611486" y="434124"/>
                  </a:lnTo>
                  <a:lnTo>
                    <a:pt x="3397034" y="434124"/>
                  </a:lnTo>
                  <a:lnTo>
                    <a:pt x="3397034" y="218224"/>
                  </a:lnTo>
                  <a:lnTo>
                    <a:pt x="3611486" y="218224"/>
                  </a:lnTo>
                  <a:lnTo>
                    <a:pt x="3611486" y="205524"/>
                  </a:lnTo>
                  <a:lnTo>
                    <a:pt x="3397034" y="205524"/>
                  </a:lnTo>
                  <a:lnTo>
                    <a:pt x="3397034" y="0"/>
                  </a:lnTo>
                  <a:lnTo>
                    <a:pt x="3384334" y="0"/>
                  </a:lnTo>
                  <a:lnTo>
                    <a:pt x="3384334" y="2948724"/>
                  </a:lnTo>
                  <a:lnTo>
                    <a:pt x="3169869" y="2948724"/>
                  </a:lnTo>
                  <a:lnTo>
                    <a:pt x="3169869" y="2732824"/>
                  </a:lnTo>
                  <a:lnTo>
                    <a:pt x="3384334" y="2732824"/>
                  </a:lnTo>
                  <a:lnTo>
                    <a:pt x="3384334" y="2720124"/>
                  </a:lnTo>
                  <a:lnTo>
                    <a:pt x="3169869" y="2720124"/>
                  </a:lnTo>
                  <a:lnTo>
                    <a:pt x="3169869" y="2504224"/>
                  </a:lnTo>
                  <a:lnTo>
                    <a:pt x="3384334" y="2504224"/>
                  </a:lnTo>
                  <a:lnTo>
                    <a:pt x="3384334" y="2491524"/>
                  </a:lnTo>
                  <a:lnTo>
                    <a:pt x="3169869" y="2491524"/>
                  </a:lnTo>
                  <a:lnTo>
                    <a:pt x="3169869" y="2275624"/>
                  </a:lnTo>
                  <a:lnTo>
                    <a:pt x="3384334" y="2275624"/>
                  </a:lnTo>
                  <a:lnTo>
                    <a:pt x="3384334" y="2262924"/>
                  </a:lnTo>
                  <a:lnTo>
                    <a:pt x="3169869" y="2262924"/>
                  </a:lnTo>
                  <a:lnTo>
                    <a:pt x="3169869" y="2047024"/>
                  </a:lnTo>
                  <a:lnTo>
                    <a:pt x="3384334" y="2047024"/>
                  </a:lnTo>
                  <a:lnTo>
                    <a:pt x="3384334" y="2034324"/>
                  </a:lnTo>
                  <a:lnTo>
                    <a:pt x="3169869" y="2034324"/>
                  </a:lnTo>
                  <a:lnTo>
                    <a:pt x="3169869" y="1818424"/>
                  </a:lnTo>
                  <a:lnTo>
                    <a:pt x="3384334" y="1818424"/>
                  </a:lnTo>
                  <a:lnTo>
                    <a:pt x="3384334" y="1805724"/>
                  </a:lnTo>
                  <a:lnTo>
                    <a:pt x="3169869" y="1805724"/>
                  </a:lnTo>
                  <a:lnTo>
                    <a:pt x="3169869" y="1589824"/>
                  </a:lnTo>
                  <a:lnTo>
                    <a:pt x="3384334" y="1589824"/>
                  </a:lnTo>
                  <a:lnTo>
                    <a:pt x="3384334" y="1577124"/>
                  </a:lnTo>
                  <a:lnTo>
                    <a:pt x="3169869" y="1577124"/>
                  </a:lnTo>
                  <a:lnTo>
                    <a:pt x="3169869" y="1361224"/>
                  </a:lnTo>
                  <a:lnTo>
                    <a:pt x="3384334" y="1361224"/>
                  </a:lnTo>
                  <a:lnTo>
                    <a:pt x="3384334" y="1348524"/>
                  </a:lnTo>
                  <a:lnTo>
                    <a:pt x="3169869" y="1348524"/>
                  </a:lnTo>
                  <a:lnTo>
                    <a:pt x="3169869" y="1132624"/>
                  </a:lnTo>
                  <a:lnTo>
                    <a:pt x="3384334" y="1132624"/>
                  </a:lnTo>
                  <a:lnTo>
                    <a:pt x="3384334" y="1119924"/>
                  </a:lnTo>
                  <a:lnTo>
                    <a:pt x="3169869" y="1119924"/>
                  </a:lnTo>
                  <a:lnTo>
                    <a:pt x="3169869" y="904024"/>
                  </a:lnTo>
                  <a:lnTo>
                    <a:pt x="3384334" y="904024"/>
                  </a:lnTo>
                  <a:lnTo>
                    <a:pt x="3384334" y="891324"/>
                  </a:lnTo>
                  <a:lnTo>
                    <a:pt x="3169869" y="891324"/>
                  </a:lnTo>
                  <a:lnTo>
                    <a:pt x="3169869" y="675424"/>
                  </a:lnTo>
                  <a:lnTo>
                    <a:pt x="3384334" y="675424"/>
                  </a:lnTo>
                  <a:lnTo>
                    <a:pt x="3384334" y="662724"/>
                  </a:lnTo>
                  <a:lnTo>
                    <a:pt x="3169869" y="662724"/>
                  </a:lnTo>
                  <a:lnTo>
                    <a:pt x="3169869" y="446824"/>
                  </a:lnTo>
                  <a:lnTo>
                    <a:pt x="3384334" y="446824"/>
                  </a:lnTo>
                  <a:lnTo>
                    <a:pt x="3384334" y="434124"/>
                  </a:lnTo>
                  <a:lnTo>
                    <a:pt x="3169869" y="434124"/>
                  </a:lnTo>
                  <a:lnTo>
                    <a:pt x="3169869" y="218224"/>
                  </a:lnTo>
                  <a:lnTo>
                    <a:pt x="3384334" y="218224"/>
                  </a:lnTo>
                  <a:lnTo>
                    <a:pt x="3384334" y="205524"/>
                  </a:lnTo>
                  <a:lnTo>
                    <a:pt x="3169869" y="205524"/>
                  </a:lnTo>
                  <a:lnTo>
                    <a:pt x="3169869" y="0"/>
                  </a:lnTo>
                  <a:lnTo>
                    <a:pt x="3157169" y="0"/>
                  </a:lnTo>
                  <a:lnTo>
                    <a:pt x="3157169" y="2948724"/>
                  </a:lnTo>
                  <a:lnTo>
                    <a:pt x="2942704" y="2948724"/>
                  </a:lnTo>
                  <a:lnTo>
                    <a:pt x="2942704" y="2732824"/>
                  </a:lnTo>
                  <a:lnTo>
                    <a:pt x="3157169" y="2732824"/>
                  </a:lnTo>
                  <a:lnTo>
                    <a:pt x="3157169" y="2720124"/>
                  </a:lnTo>
                  <a:lnTo>
                    <a:pt x="2942704" y="2720124"/>
                  </a:lnTo>
                  <a:lnTo>
                    <a:pt x="2942704" y="2504224"/>
                  </a:lnTo>
                  <a:lnTo>
                    <a:pt x="3157169" y="2504224"/>
                  </a:lnTo>
                  <a:lnTo>
                    <a:pt x="3157169" y="2491524"/>
                  </a:lnTo>
                  <a:lnTo>
                    <a:pt x="2942704" y="2491524"/>
                  </a:lnTo>
                  <a:lnTo>
                    <a:pt x="2942704" y="2275624"/>
                  </a:lnTo>
                  <a:lnTo>
                    <a:pt x="3157169" y="2275624"/>
                  </a:lnTo>
                  <a:lnTo>
                    <a:pt x="3157169" y="2262924"/>
                  </a:lnTo>
                  <a:lnTo>
                    <a:pt x="2942704" y="2262924"/>
                  </a:lnTo>
                  <a:lnTo>
                    <a:pt x="2942704" y="2047024"/>
                  </a:lnTo>
                  <a:lnTo>
                    <a:pt x="3157169" y="2047024"/>
                  </a:lnTo>
                  <a:lnTo>
                    <a:pt x="3157169" y="2034324"/>
                  </a:lnTo>
                  <a:lnTo>
                    <a:pt x="2942704" y="2034324"/>
                  </a:lnTo>
                  <a:lnTo>
                    <a:pt x="2942704" y="1818424"/>
                  </a:lnTo>
                  <a:lnTo>
                    <a:pt x="3157169" y="1818424"/>
                  </a:lnTo>
                  <a:lnTo>
                    <a:pt x="3157169" y="1805724"/>
                  </a:lnTo>
                  <a:lnTo>
                    <a:pt x="2942704" y="1805724"/>
                  </a:lnTo>
                  <a:lnTo>
                    <a:pt x="2942704" y="1589824"/>
                  </a:lnTo>
                  <a:lnTo>
                    <a:pt x="3157169" y="1589824"/>
                  </a:lnTo>
                  <a:lnTo>
                    <a:pt x="3157169" y="1577124"/>
                  </a:lnTo>
                  <a:lnTo>
                    <a:pt x="2942704" y="1577124"/>
                  </a:lnTo>
                  <a:lnTo>
                    <a:pt x="2942704" y="1361224"/>
                  </a:lnTo>
                  <a:lnTo>
                    <a:pt x="3157169" y="1361224"/>
                  </a:lnTo>
                  <a:lnTo>
                    <a:pt x="3157169" y="1348524"/>
                  </a:lnTo>
                  <a:lnTo>
                    <a:pt x="2942704" y="1348524"/>
                  </a:lnTo>
                  <a:lnTo>
                    <a:pt x="2942704" y="1132624"/>
                  </a:lnTo>
                  <a:lnTo>
                    <a:pt x="3157169" y="1132624"/>
                  </a:lnTo>
                  <a:lnTo>
                    <a:pt x="3157169" y="1119924"/>
                  </a:lnTo>
                  <a:lnTo>
                    <a:pt x="2942704" y="1119924"/>
                  </a:lnTo>
                  <a:lnTo>
                    <a:pt x="2942704" y="904024"/>
                  </a:lnTo>
                  <a:lnTo>
                    <a:pt x="3157169" y="904024"/>
                  </a:lnTo>
                  <a:lnTo>
                    <a:pt x="3157169" y="891324"/>
                  </a:lnTo>
                  <a:lnTo>
                    <a:pt x="2942704" y="891324"/>
                  </a:lnTo>
                  <a:lnTo>
                    <a:pt x="2942704" y="675424"/>
                  </a:lnTo>
                  <a:lnTo>
                    <a:pt x="3157169" y="675424"/>
                  </a:lnTo>
                  <a:lnTo>
                    <a:pt x="3157169" y="662724"/>
                  </a:lnTo>
                  <a:lnTo>
                    <a:pt x="2942704" y="662724"/>
                  </a:lnTo>
                  <a:lnTo>
                    <a:pt x="2942704" y="446824"/>
                  </a:lnTo>
                  <a:lnTo>
                    <a:pt x="3157169" y="446824"/>
                  </a:lnTo>
                  <a:lnTo>
                    <a:pt x="3157169" y="434124"/>
                  </a:lnTo>
                  <a:lnTo>
                    <a:pt x="2942704" y="434124"/>
                  </a:lnTo>
                  <a:lnTo>
                    <a:pt x="2942704" y="218224"/>
                  </a:lnTo>
                  <a:lnTo>
                    <a:pt x="3157169" y="218224"/>
                  </a:lnTo>
                  <a:lnTo>
                    <a:pt x="3157169" y="205524"/>
                  </a:lnTo>
                  <a:lnTo>
                    <a:pt x="2942704" y="205524"/>
                  </a:lnTo>
                  <a:lnTo>
                    <a:pt x="2942704" y="0"/>
                  </a:lnTo>
                  <a:lnTo>
                    <a:pt x="2930004" y="0"/>
                  </a:lnTo>
                  <a:lnTo>
                    <a:pt x="2930004" y="2948724"/>
                  </a:lnTo>
                  <a:lnTo>
                    <a:pt x="2715539" y="2948724"/>
                  </a:lnTo>
                  <a:lnTo>
                    <a:pt x="2715539" y="2732824"/>
                  </a:lnTo>
                  <a:lnTo>
                    <a:pt x="2930004" y="2732824"/>
                  </a:lnTo>
                  <a:lnTo>
                    <a:pt x="2930004" y="2720124"/>
                  </a:lnTo>
                  <a:lnTo>
                    <a:pt x="2715539" y="2720124"/>
                  </a:lnTo>
                  <a:lnTo>
                    <a:pt x="2715539" y="2504224"/>
                  </a:lnTo>
                  <a:lnTo>
                    <a:pt x="2930004" y="2504224"/>
                  </a:lnTo>
                  <a:lnTo>
                    <a:pt x="2930004" y="2491524"/>
                  </a:lnTo>
                  <a:lnTo>
                    <a:pt x="2715539" y="2491524"/>
                  </a:lnTo>
                  <a:lnTo>
                    <a:pt x="2715539" y="2275624"/>
                  </a:lnTo>
                  <a:lnTo>
                    <a:pt x="2930004" y="2275624"/>
                  </a:lnTo>
                  <a:lnTo>
                    <a:pt x="2930004" y="2262924"/>
                  </a:lnTo>
                  <a:lnTo>
                    <a:pt x="2715539" y="2262924"/>
                  </a:lnTo>
                  <a:lnTo>
                    <a:pt x="2715539" y="2047024"/>
                  </a:lnTo>
                  <a:lnTo>
                    <a:pt x="2930004" y="2047024"/>
                  </a:lnTo>
                  <a:lnTo>
                    <a:pt x="2930004" y="2034324"/>
                  </a:lnTo>
                  <a:lnTo>
                    <a:pt x="2715539" y="2034324"/>
                  </a:lnTo>
                  <a:lnTo>
                    <a:pt x="2715539" y="1818424"/>
                  </a:lnTo>
                  <a:lnTo>
                    <a:pt x="2930004" y="1818424"/>
                  </a:lnTo>
                  <a:lnTo>
                    <a:pt x="2930004" y="1805724"/>
                  </a:lnTo>
                  <a:lnTo>
                    <a:pt x="2715539" y="1805724"/>
                  </a:lnTo>
                  <a:lnTo>
                    <a:pt x="2715539" y="1589824"/>
                  </a:lnTo>
                  <a:lnTo>
                    <a:pt x="2930004" y="1589824"/>
                  </a:lnTo>
                  <a:lnTo>
                    <a:pt x="2930004" y="1577124"/>
                  </a:lnTo>
                  <a:lnTo>
                    <a:pt x="2715539" y="1577124"/>
                  </a:lnTo>
                  <a:lnTo>
                    <a:pt x="2715539" y="1361224"/>
                  </a:lnTo>
                  <a:lnTo>
                    <a:pt x="2930004" y="1361224"/>
                  </a:lnTo>
                  <a:lnTo>
                    <a:pt x="2930004" y="1348524"/>
                  </a:lnTo>
                  <a:lnTo>
                    <a:pt x="2715539" y="1348524"/>
                  </a:lnTo>
                  <a:lnTo>
                    <a:pt x="2715539" y="1132624"/>
                  </a:lnTo>
                  <a:lnTo>
                    <a:pt x="2930004" y="1132624"/>
                  </a:lnTo>
                  <a:lnTo>
                    <a:pt x="2930004" y="1119924"/>
                  </a:lnTo>
                  <a:lnTo>
                    <a:pt x="2715539" y="1119924"/>
                  </a:lnTo>
                  <a:lnTo>
                    <a:pt x="2715539" y="904024"/>
                  </a:lnTo>
                  <a:lnTo>
                    <a:pt x="2930004" y="904024"/>
                  </a:lnTo>
                  <a:lnTo>
                    <a:pt x="2930004" y="891324"/>
                  </a:lnTo>
                  <a:lnTo>
                    <a:pt x="2715539" y="891324"/>
                  </a:lnTo>
                  <a:lnTo>
                    <a:pt x="2715539" y="675424"/>
                  </a:lnTo>
                  <a:lnTo>
                    <a:pt x="2930004" y="675424"/>
                  </a:lnTo>
                  <a:lnTo>
                    <a:pt x="2930004" y="662724"/>
                  </a:lnTo>
                  <a:lnTo>
                    <a:pt x="2715539" y="662724"/>
                  </a:lnTo>
                  <a:lnTo>
                    <a:pt x="2715539" y="446824"/>
                  </a:lnTo>
                  <a:lnTo>
                    <a:pt x="2930004" y="446824"/>
                  </a:lnTo>
                  <a:lnTo>
                    <a:pt x="2930004" y="434124"/>
                  </a:lnTo>
                  <a:lnTo>
                    <a:pt x="2715539" y="434124"/>
                  </a:lnTo>
                  <a:lnTo>
                    <a:pt x="2715539" y="218224"/>
                  </a:lnTo>
                  <a:lnTo>
                    <a:pt x="2930004" y="218224"/>
                  </a:lnTo>
                  <a:lnTo>
                    <a:pt x="2930004" y="205524"/>
                  </a:lnTo>
                  <a:lnTo>
                    <a:pt x="2715539" y="205524"/>
                  </a:lnTo>
                  <a:lnTo>
                    <a:pt x="2715539" y="0"/>
                  </a:lnTo>
                  <a:lnTo>
                    <a:pt x="2702839" y="0"/>
                  </a:lnTo>
                  <a:lnTo>
                    <a:pt x="2702839" y="2948724"/>
                  </a:lnTo>
                  <a:lnTo>
                    <a:pt x="2488400" y="2948724"/>
                  </a:lnTo>
                  <a:lnTo>
                    <a:pt x="2488400" y="2732824"/>
                  </a:lnTo>
                  <a:lnTo>
                    <a:pt x="2702839" y="2732824"/>
                  </a:lnTo>
                  <a:lnTo>
                    <a:pt x="2702839" y="2720124"/>
                  </a:lnTo>
                  <a:lnTo>
                    <a:pt x="2488400" y="2720124"/>
                  </a:lnTo>
                  <a:lnTo>
                    <a:pt x="2488400" y="2504224"/>
                  </a:lnTo>
                  <a:lnTo>
                    <a:pt x="2702839" y="2504224"/>
                  </a:lnTo>
                  <a:lnTo>
                    <a:pt x="2702839" y="2491524"/>
                  </a:lnTo>
                  <a:lnTo>
                    <a:pt x="2488400" y="2491524"/>
                  </a:lnTo>
                  <a:lnTo>
                    <a:pt x="2488400" y="2275624"/>
                  </a:lnTo>
                  <a:lnTo>
                    <a:pt x="2702839" y="2275624"/>
                  </a:lnTo>
                  <a:lnTo>
                    <a:pt x="2702839" y="2262924"/>
                  </a:lnTo>
                  <a:lnTo>
                    <a:pt x="2488400" y="2262924"/>
                  </a:lnTo>
                  <a:lnTo>
                    <a:pt x="2488400" y="2047024"/>
                  </a:lnTo>
                  <a:lnTo>
                    <a:pt x="2702839" y="2047024"/>
                  </a:lnTo>
                  <a:lnTo>
                    <a:pt x="2702839" y="2034324"/>
                  </a:lnTo>
                  <a:lnTo>
                    <a:pt x="2488400" y="2034324"/>
                  </a:lnTo>
                  <a:lnTo>
                    <a:pt x="2488400" y="1818424"/>
                  </a:lnTo>
                  <a:lnTo>
                    <a:pt x="2702839" y="1818424"/>
                  </a:lnTo>
                  <a:lnTo>
                    <a:pt x="2702839" y="1805724"/>
                  </a:lnTo>
                  <a:lnTo>
                    <a:pt x="2488400" y="1805724"/>
                  </a:lnTo>
                  <a:lnTo>
                    <a:pt x="2488400" y="1589824"/>
                  </a:lnTo>
                  <a:lnTo>
                    <a:pt x="2702839" y="1589824"/>
                  </a:lnTo>
                  <a:lnTo>
                    <a:pt x="2702839" y="1577124"/>
                  </a:lnTo>
                  <a:lnTo>
                    <a:pt x="2488400" y="1577124"/>
                  </a:lnTo>
                  <a:lnTo>
                    <a:pt x="2488400" y="1361224"/>
                  </a:lnTo>
                  <a:lnTo>
                    <a:pt x="2702839" y="1361224"/>
                  </a:lnTo>
                  <a:lnTo>
                    <a:pt x="2702839" y="1348524"/>
                  </a:lnTo>
                  <a:lnTo>
                    <a:pt x="2488400" y="1348524"/>
                  </a:lnTo>
                  <a:lnTo>
                    <a:pt x="2488400" y="1132624"/>
                  </a:lnTo>
                  <a:lnTo>
                    <a:pt x="2702839" y="1132624"/>
                  </a:lnTo>
                  <a:lnTo>
                    <a:pt x="2702839" y="1119924"/>
                  </a:lnTo>
                  <a:lnTo>
                    <a:pt x="2488400" y="1119924"/>
                  </a:lnTo>
                  <a:lnTo>
                    <a:pt x="2488400" y="904024"/>
                  </a:lnTo>
                  <a:lnTo>
                    <a:pt x="2702839" y="904024"/>
                  </a:lnTo>
                  <a:lnTo>
                    <a:pt x="2702839" y="891324"/>
                  </a:lnTo>
                  <a:lnTo>
                    <a:pt x="2488400" y="891324"/>
                  </a:lnTo>
                  <a:lnTo>
                    <a:pt x="2488400" y="675424"/>
                  </a:lnTo>
                  <a:lnTo>
                    <a:pt x="2702839" y="675424"/>
                  </a:lnTo>
                  <a:lnTo>
                    <a:pt x="2702839" y="662724"/>
                  </a:lnTo>
                  <a:lnTo>
                    <a:pt x="2488400" y="662724"/>
                  </a:lnTo>
                  <a:lnTo>
                    <a:pt x="2488400" y="446824"/>
                  </a:lnTo>
                  <a:lnTo>
                    <a:pt x="2702839" y="446824"/>
                  </a:lnTo>
                  <a:lnTo>
                    <a:pt x="2702839" y="434124"/>
                  </a:lnTo>
                  <a:lnTo>
                    <a:pt x="2488400" y="434124"/>
                  </a:lnTo>
                  <a:lnTo>
                    <a:pt x="2488400" y="218224"/>
                  </a:lnTo>
                  <a:lnTo>
                    <a:pt x="2702839" y="218224"/>
                  </a:lnTo>
                  <a:lnTo>
                    <a:pt x="2702839" y="205524"/>
                  </a:lnTo>
                  <a:lnTo>
                    <a:pt x="2488400" y="205524"/>
                  </a:lnTo>
                  <a:lnTo>
                    <a:pt x="2488400" y="0"/>
                  </a:lnTo>
                  <a:lnTo>
                    <a:pt x="2475700" y="0"/>
                  </a:lnTo>
                  <a:lnTo>
                    <a:pt x="2475700" y="2948724"/>
                  </a:lnTo>
                  <a:lnTo>
                    <a:pt x="2261222" y="2948724"/>
                  </a:lnTo>
                  <a:lnTo>
                    <a:pt x="2261222" y="2732824"/>
                  </a:lnTo>
                  <a:lnTo>
                    <a:pt x="2475700" y="2732824"/>
                  </a:lnTo>
                  <a:lnTo>
                    <a:pt x="2475700" y="2720124"/>
                  </a:lnTo>
                  <a:lnTo>
                    <a:pt x="2261222" y="2720124"/>
                  </a:lnTo>
                  <a:lnTo>
                    <a:pt x="2261222" y="2504224"/>
                  </a:lnTo>
                  <a:lnTo>
                    <a:pt x="2475700" y="2504224"/>
                  </a:lnTo>
                  <a:lnTo>
                    <a:pt x="2475700" y="2491524"/>
                  </a:lnTo>
                  <a:lnTo>
                    <a:pt x="2261222" y="2491524"/>
                  </a:lnTo>
                  <a:lnTo>
                    <a:pt x="2261222" y="2275624"/>
                  </a:lnTo>
                  <a:lnTo>
                    <a:pt x="2475700" y="2275624"/>
                  </a:lnTo>
                  <a:lnTo>
                    <a:pt x="2475700" y="2262924"/>
                  </a:lnTo>
                  <a:lnTo>
                    <a:pt x="2261222" y="2262924"/>
                  </a:lnTo>
                  <a:lnTo>
                    <a:pt x="2261222" y="2047024"/>
                  </a:lnTo>
                  <a:lnTo>
                    <a:pt x="2475700" y="2047024"/>
                  </a:lnTo>
                  <a:lnTo>
                    <a:pt x="2475700" y="2034324"/>
                  </a:lnTo>
                  <a:lnTo>
                    <a:pt x="2261222" y="2034324"/>
                  </a:lnTo>
                  <a:lnTo>
                    <a:pt x="2261222" y="1818424"/>
                  </a:lnTo>
                  <a:lnTo>
                    <a:pt x="2475700" y="1818424"/>
                  </a:lnTo>
                  <a:lnTo>
                    <a:pt x="2475700" y="1805724"/>
                  </a:lnTo>
                  <a:lnTo>
                    <a:pt x="2261222" y="1805724"/>
                  </a:lnTo>
                  <a:lnTo>
                    <a:pt x="2261222" y="1589824"/>
                  </a:lnTo>
                  <a:lnTo>
                    <a:pt x="2475700" y="1589824"/>
                  </a:lnTo>
                  <a:lnTo>
                    <a:pt x="2475700" y="1577124"/>
                  </a:lnTo>
                  <a:lnTo>
                    <a:pt x="2261222" y="1577124"/>
                  </a:lnTo>
                  <a:lnTo>
                    <a:pt x="2261222" y="1361224"/>
                  </a:lnTo>
                  <a:lnTo>
                    <a:pt x="2475700" y="1361224"/>
                  </a:lnTo>
                  <a:lnTo>
                    <a:pt x="2475700" y="1348524"/>
                  </a:lnTo>
                  <a:lnTo>
                    <a:pt x="2261222" y="1348524"/>
                  </a:lnTo>
                  <a:lnTo>
                    <a:pt x="2261222" y="1132624"/>
                  </a:lnTo>
                  <a:lnTo>
                    <a:pt x="2475700" y="1132624"/>
                  </a:lnTo>
                  <a:lnTo>
                    <a:pt x="2475700" y="1119924"/>
                  </a:lnTo>
                  <a:lnTo>
                    <a:pt x="2261222" y="1119924"/>
                  </a:lnTo>
                  <a:lnTo>
                    <a:pt x="2261222" y="904024"/>
                  </a:lnTo>
                  <a:lnTo>
                    <a:pt x="2475700" y="904024"/>
                  </a:lnTo>
                  <a:lnTo>
                    <a:pt x="2475700" y="891324"/>
                  </a:lnTo>
                  <a:lnTo>
                    <a:pt x="2261222" y="891324"/>
                  </a:lnTo>
                  <a:lnTo>
                    <a:pt x="2261222" y="675424"/>
                  </a:lnTo>
                  <a:lnTo>
                    <a:pt x="2475700" y="675424"/>
                  </a:lnTo>
                  <a:lnTo>
                    <a:pt x="2475700" y="662724"/>
                  </a:lnTo>
                  <a:lnTo>
                    <a:pt x="2261222" y="662724"/>
                  </a:lnTo>
                  <a:lnTo>
                    <a:pt x="2261222" y="446824"/>
                  </a:lnTo>
                  <a:lnTo>
                    <a:pt x="2475700" y="446824"/>
                  </a:lnTo>
                  <a:lnTo>
                    <a:pt x="2475700" y="434124"/>
                  </a:lnTo>
                  <a:lnTo>
                    <a:pt x="2261222" y="434124"/>
                  </a:lnTo>
                  <a:lnTo>
                    <a:pt x="2261222" y="218224"/>
                  </a:lnTo>
                  <a:lnTo>
                    <a:pt x="2475700" y="218224"/>
                  </a:lnTo>
                  <a:lnTo>
                    <a:pt x="2475700" y="205524"/>
                  </a:lnTo>
                  <a:lnTo>
                    <a:pt x="2261222" y="205524"/>
                  </a:lnTo>
                  <a:lnTo>
                    <a:pt x="2261222" y="0"/>
                  </a:lnTo>
                  <a:lnTo>
                    <a:pt x="2248522" y="0"/>
                  </a:lnTo>
                  <a:lnTo>
                    <a:pt x="2248522" y="2948724"/>
                  </a:lnTo>
                  <a:lnTo>
                    <a:pt x="2034070" y="2948724"/>
                  </a:lnTo>
                  <a:lnTo>
                    <a:pt x="2034070" y="2732824"/>
                  </a:lnTo>
                  <a:lnTo>
                    <a:pt x="2248522" y="2732824"/>
                  </a:lnTo>
                  <a:lnTo>
                    <a:pt x="2248522" y="2720124"/>
                  </a:lnTo>
                  <a:lnTo>
                    <a:pt x="2034070" y="2720124"/>
                  </a:lnTo>
                  <a:lnTo>
                    <a:pt x="2034070" y="2504224"/>
                  </a:lnTo>
                  <a:lnTo>
                    <a:pt x="2248522" y="2504224"/>
                  </a:lnTo>
                  <a:lnTo>
                    <a:pt x="2248522" y="2491524"/>
                  </a:lnTo>
                  <a:lnTo>
                    <a:pt x="2034070" y="2491524"/>
                  </a:lnTo>
                  <a:lnTo>
                    <a:pt x="2034070" y="2275624"/>
                  </a:lnTo>
                  <a:lnTo>
                    <a:pt x="2248522" y="2275624"/>
                  </a:lnTo>
                  <a:lnTo>
                    <a:pt x="2248522" y="2262924"/>
                  </a:lnTo>
                  <a:lnTo>
                    <a:pt x="2034070" y="2262924"/>
                  </a:lnTo>
                  <a:lnTo>
                    <a:pt x="2034070" y="2047024"/>
                  </a:lnTo>
                  <a:lnTo>
                    <a:pt x="2248522" y="2047024"/>
                  </a:lnTo>
                  <a:lnTo>
                    <a:pt x="2248522" y="2034324"/>
                  </a:lnTo>
                  <a:lnTo>
                    <a:pt x="2034070" y="2034324"/>
                  </a:lnTo>
                  <a:lnTo>
                    <a:pt x="2034070" y="1818424"/>
                  </a:lnTo>
                  <a:lnTo>
                    <a:pt x="2248522" y="1818424"/>
                  </a:lnTo>
                  <a:lnTo>
                    <a:pt x="2248522" y="1805724"/>
                  </a:lnTo>
                  <a:lnTo>
                    <a:pt x="2034070" y="1805724"/>
                  </a:lnTo>
                  <a:lnTo>
                    <a:pt x="2034070" y="1589824"/>
                  </a:lnTo>
                  <a:lnTo>
                    <a:pt x="2248522" y="1589824"/>
                  </a:lnTo>
                  <a:lnTo>
                    <a:pt x="2248522" y="1577124"/>
                  </a:lnTo>
                  <a:lnTo>
                    <a:pt x="2034070" y="1577124"/>
                  </a:lnTo>
                  <a:lnTo>
                    <a:pt x="2034070" y="1361224"/>
                  </a:lnTo>
                  <a:lnTo>
                    <a:pt x="2248522" y="1361224"/>
                  </a:lnTo>
                  <a:lnTo>
                    <a:pt x="2248522" y="1348524"/>
                  </a:lnTo>
                  <a:lnTo>
                    <a:pt x="2034070" y="1348524"/>
                  </a:lnTo>
                  <a:lnTo>
                    <a:pt x="2034070" y="1132624"/>
                  </a:lnTo>
                  <a:lnTo>
                    <a:pt x="2248522" y="1132624"/>
                  </a:lnTo>
                  <a:lnTo>
                    <a:pt x="2248522" y="1119924"/>
                  </a:lnTo>
                  <a:lnTo>
                    <a:pt x="2034070" y="1119924"/>
                  </a:lnTo>
                  <a:lnTo>
                    <a:pt x="2034070" y="904024"/>
                  </a:lnTo>
                  <a:lnTo>
                    <a:pt x="2248522" y="904024"/>
                  </a:lnTo>
                  <a:lnTo>
                    <a:pt x="2248522" y="891324"/>
                  </a:lnTo>
                  <a:lnTo>
                    <a:pt x="2034070" y="891324"/>
                  </a:lnTo>
                  <a:lnTo>
                    <a:pt x="2034070" y="675424"/>
                  </a:lnTo>
                  <a:lnTo>
                    <a:pt x="2248522" y="675424"/>
                  </a:lnTo>
                  <a:lnTo>
                    <a:pt x="2248522" y="662724"/>
                  </a:lnTo>
                  <a:lnTo>
                    <a:pt x="2034070" y="662724"/>
                  </a:lnTo>
                  <a:lnTo>
                    <a:pt x="2034070" y="446824"/>
                  </a:lnTo>
                  <a:lnTo>
                    <a:pt x="2248522" y="446824"/>
                  </a:lnTo>
                  <a:lnTo>
                    <a:pt x="2248522" y="434124"/>
                  </a:lnTo>
                  <a:lnTo>
                    <a:pt x="2034070" y="434124"/>
                  </a:lnTo>
                  <a:lnTo>
                    <a:pt x="2034070" y="218224"/>
                  </a:lnTo>
                  <a:lnTo>
                    <a:pt x="2248522" y="218224"/>
                  </a:lnTo>
                  <a:lnTo>
                    <a:pt x="2248522" y="205524"/>
                  </a:lnTo>
                  <a:lnTo>
                    <a:pt x="2034070" y="205524"/>
                  </a:lnTo>
                  <a:lnTo>
                    <a:pt x="2034070" y="0"/>
                  </a:lnTo>
                  <a:lnTo>
                    <a:pt x="2021370" y="0"/>
                  </a:lnTo>
                  <a:lnTo>
                    <a:pt x="2021370" y="2948724"/>
                  </a:lnTo>
                  <a:lnTo>
                    <a:pt x="1806917" y="2948724"/>
                  </a:lnTo>
                  <a:lnTo>
                    <a:pt x="1806917" y="2732824"/>
                  </a:lnTo>
                  <a:lnTo>
                    <a:pt x="2021370" y="2732824"/>
                  </a:lnTo>
                  <a:lnTo>
                    <a:pt x="2021370" y="2720124"/>
                  </a:lnTo>
                  <a:lnTo>
                    <a:pt x="1806917" y="2720124"/>
                  </a:lnTo>
                  <a:lnTo>
                    <a:pt x="1806917" y="2504224"/>
                  </a:lnTo>
                  <a:lnTo>
                    <a:pt x="2021370" y="2504224"/>
                  </a:lnTo>
                  <a:lnTo>
                    <a:pt x="2021370" y="2491524"/>
                  </a:lnTo>
                  <a:lnTo>
                    <a:pt x="1806917" y="2491524"/>
                  </a:lnTo>
                  <a:lnTo>
                    <a:pt x="1806917" y="2275624"/>
                  </a:lnTo>
                  <a:lnTo>
                    <a:pt x="2021370" y="2275624"/>
                  </a:lnTo>
                  <a:lnTo>
                    <a:pt x="2021370" y="2262924"/>
                  </a:lnTo>
                  <a:lnTo>
                    <a:pt x="1806917" y="2262924"/>
                  </a:lnTo>
                  <a:lnTo>
                    <a:pt x="1806917" y="2047024"/>
                  </a:lnTo>
                  <a:lnTo>
                    <a:pt x="2021370" y="2047024"/>
                  </a:lnTo>
                  <a:lnTo>
                    <a:pt x="2021370" y="2034324"/>
                  </a:lnTo>
                  <a:lnTo>
                    <a:pt x="1806917" y="2034324"/>
                  </a:lnTo>
                  <a:lnTo>
                    <a:pt x="1806917" y="1818424"/>
                  </a:lnTo>
                  <a:lnTo>
                    <a:pt x="2021370" y="1818424"/>
                  </a:lnTo>
                  <a:lnTo>
                    <a:pt x="2021370" y="1805724"/>
                  </a:lnTo>
                  <a:lnTo>
                    <a:pt x="1806917" y="1805724"/>
                  </a:lnTo>
                  <a:lnTo>
                    <a:pt x="1806917" y="1589824"/>
                  </a:lnTo>
                  <a:lnTo>
                    <a:pt x="2021370" y="1589824"/>
                  </a:lnTo>
                  <a:lnTo>
                    <a:pt x="2021370" y="1577124"/>
                  </a:lnTo>
                  <a:lnTo>
                    <a:pt x="1806917" y="1577124"/>
                  </a:lnTo>
                  <a:lnTo>
                    <a:pt x="1806917" y="1361224"/>
                  </a:lnTo>
                  <a:lnTo>
                    <a:pt x="2021370" y="1361224"/>
                  </a:lnTo>
                  <a:lnTo>
                    <a:pt x="2021370" y="1348524"/>
                  </a:lnTo>
                  <a:lnTo>
                    <a:pt x="1806917" y="1348524"/>
                  </a:lnTo>
                  <a:lnTo>
                    <a:pt x="1806917" y="1132624"/>
                  </a:lnTo>
                  <a:lnTo>
                    <a:pt x="2021370" y="1132624"/>
                  </a:lnTo>
                  <a:lnTo>
                    <a:pt x="2021370" y="1119924"/>
                  </a:lnTo>
                  <a:lnTo>
                    <a:pt x="1806917" y="1119924"/>
                  </a:lnTo>
                  <a:lnTo>
                    <a:pt x="1806917" y="904024"/>
                  </a:lnTo>
                  <a:lnTo>
                    <a:pt x="2021370" y="904024"/>
                  </a:lnTo>
                  <a:lnTo>
                    <a:pt x="2021370" y="891324"/>
                  </a:lnTo>
                  <a:lnTo>
                    <a:pt x="1806917" y="891324"/>
                  </a:lnTo>
                  <a:lnTo>
                    <a:pt x="1806917" y="675424"/>
                  </a:lnTo>
                  <a:lnTo>
                    <a:pt x="2021370" y="675424"/>
                  </a:lnTo>
                  <a:lnTo>
                    <a:pt x="2021370" y="662724"/>
                  </a:lnTo>
                  <a:lnTo>
                    <a:pt x="1806917" y="662724"/>
                  </a:lnTo>
                  <a:lnTo>
                    <a:pt x="1806917" y="446824"/>
                  </a:lnTo>
                  <a:lnTo>
                    <a:pt x="2021370" y="446824"/>
                  </a:lnTo>
                  <a:lnTo>
                    <a:pt x="2021370" y="434124"/>
                  </a:lnTo>
                  <a:lnTo>
                    <a:pt x="1806917" y="434124"/>
                  </a:lnTo>
                  <a:lnTo>
                    <a:pt x="1806917" y="218224"/>
                  </a:lnTo>
                  <a:lnTo>
                    <a:pt x="2021370" y="218224"/>
                  </a:lnTo>
                  <a:lnTo>
                    <a:pt x="2021370" y="205524"/>
                  </a:lnTo>
                  <a:lnTo>
                    <a:pt x="1806917" y="205524"/>
                  </a:lnTo>
                  <a:lnTo>
                    <a:pt x="1806917" y="0"/>
                  </a:lnTo>
                  <a:lnTo>
                    <a:pt x="1794217" y="0"/>
                  </a:lnTo>
                  <a:lnTo>
                    <a:pt x="1794217" y="2948724"/>
                  </a:lnTo>
                  <a:lnTo>
                    <a:pt x="1579740" y="2948724"/>
                  </a:lnTo>
                  <a:lnTo>
                    <a:pt x="1579740" y="2732824"/>
                  </a:lnTo>
                  <a:lnTo>
                    <a:pt x="1794217" y="2732824"/>
                  </a:lnTo>
                  <a:lnTo>
                    <a:pt x="1794217" y="2720124"/>
                  </a:lnTo>
                  <a:lnTo>
                    <a:pt x="1579740" y="2720124"/>
                  </a:lnTo>
                  <a:lnTo>
                    <a:pt x="1579740" y="2504224"/>
                  </a:lnTo>
                  <a:lnTo>
                    <a:pt x="1794217" y="2504224"/>
                  </a:lnTo>
                  <a:lnTo>
                    <a:pt x="1794217" y="2491524"/>
                  </a:lnTo>
                  <a:lnTo>
                    <a:pt x="1579740" y="2491524"/>
                  </a:lnTo>
                  <a:lnTo>
                    <a:pt x="1579740" y="2275624"/>
                  </a:lnTo>
                  <a:lnTo>
                    <a:pt x="1794217" y="2275624"/>
                  </a:lnTo>
                  <a:lnTo>
                    <a:pt x="1794217" y="2262924"/>
                  </a:lnTo>
                  <a:lnTo>
                    <a:pt x="1579740" y="2262924"/>
                  </a:lnTo>
                  <a:lnTo>
                    <a:pt x="1579740" y="2047024"/>
                  </a:lnTo>
                  <a:lnTo>
                    <a:pt x="1794217" y="2047024"/>
                  </a:lnTo>
                  <a:lnTo>
                    <a:pt x="1794217" y="2034324"/>
                  </a:lnTo>
                  <a:lnTo>
                    <a:pt x="1579740" y="2034324"/>
                  </a:lnTo>
                  <a:lnTo>
                    <a:pt x="1579740" y="1818424"/>
                  </a:lnTo>
                  <a:lnTo>
                    <a:pt x="1794217" y="1818424"/>
                  </a:lnTo>
                  <a:lnTo>
                    <a:pt x="1794217" y="1805724"/>
                  </a:lnTo>
                  <a:lnTo>
                    <a:pt x="1579740" y="1805724"/>
                  </a:lnTo>
                  <a:lnTo>
                    <a:pt x="1579740" y="1589824"/>
                  </a:lnTo>
                  <a:lnTo>
                    <a:pt x="1794217" y="1589824"/>
                  </a:lnTo>
                  <a:lnTo>
                    <a:pt x="1794217" y="1577124"/>
                  </a:lnTo>
                  <a:lnTo>
                    <a:pt x="1579740" y="1577124"/>
                  </a:lnTo>
                  <a:lnTo>
                    <a:pt x="1579740" y="1361224"/>
                  </a:lnTo>
                  <a:lnTo>
                    <a:pt x="1794217" y="1361224"/>
                  </a:lnTo>
                  <a:lnTo>
                    <a:pt x="1794217" y="1348524"/>
                  </a:lnTo>
                  <a:lnTo>
                    <a:pt x="1579740" y="1348524"/>
                  </a:lnTo>
                  <a:lnTo>
                    <a:pt x="1579740" y="1132624"/>
                  </a:lnTo>
                  <a:lnTo>
                    <a:pt x="1794217" y="1132624"/>
                  </a:lnTo>
                  <a:lnTo>
                    <a:pt x="1794217" y="1119924"/>
                  </a:lnTo>
                  <a:lnTo>
                    <a:pt x="1579740" y="1119924"/>
                  </a:lnTo>
                  <a:lnTo>
                    <a:pt x="1579740" y="904024"/>
                  </a:lnTo>
                  <a:lnTo>
                    <a:pt x="1794217" y="904024"/>
                  </a:lnTo>
                  <a:lnTo>
                    <a:pt x="1794217" y="891324"/>
                  </a:lnTo>
                  <a:lnTo>
                    <a:pt x="1579740" y="891324"/>
                  </a:lnTo>
                  <a:lnTo>
                    <a:pt x="1579740" y="675424"/>
                  </a:lnTo>
                  <a:lnTo>
                    <a:pt x="1794217" y="675424"/>
                  </a:lnTo>
                  <a:lnTo>
                    <a:pt x="1794217" y="662724"/>
                  </a:lnTo>
                  <a:lnTo>
                    <a:pt x="1579740" y="662724"/>
                  </a:lnTo>
                  <a:lnTo>
                    <a:pt x="1579740" y="446824"/>
                  </a:lnTo>
                  <a:lnTo>
                    <a:pt x="1794217" y="446824"/>
                  </a:lnTo>
                  <a:lnTo>
                    <a:pt x="1794217" y="434124"/>
                  </a:lnTo>
                  <a:lnTo>
                    <a:pt x="1579740" y="434124"/>
                  </a:lnTo>
                  <a:lnTo>
                    <a:pt x="1579740" y="218224"/>
                  </a:lnTo>
                  <a:lnTo>
                    <a:pt x="1794217" y="218224"/>
                  </a:lnTo>
                  <a:lnTo>
                    <a:pt x="1794217" y="205524"/>
                  </a:lnTo>
                  <a:lnTo>
                    <a:pt x="1579740" y="205524"/>
                  </a:lnTo>
                  <a:lnTo>
                    <a:pt x="1579740" y="0"/>
                  </a:lnTo>
                  <a:lnTo>
                    <a:pt x="1567040" y="0"/>
                  </a:lnTo>
                  <a:lnTo>
                    <a:pt x="1567040" y="2948724"/>
                  </a:lnTo>
                  <a:lnTo>
                    <a:pt x="1352600" y="2948724"/>
                  </a:lnTo>
                  <a:lnTo>
                    <a:pt x="1352600" y="2732824"/>
                  </a:lnTo>
                  <a:lnTo>
                    <a:pt x="1567040" y="2732824"/>
                  </a:lnTo>
                  <a:lnTo>
                    <a:pt x="1567040" y="2720124"/>
                  </a:lnTo>
                  <a:lnTo>
                    <a:pt x="1352600" y="2720124"/>
                  </a:lnTo>
                  <a:lnTo>
                    <a:pt x="1352600" y="2504224"/>
                  </a:lnTo>
                  <a:lnTo>
                    <a:pt x="1567040" y="2504224"/>
                  </a:lnTo>
                  <a:lnTo>
                    <a:pt x="1567040" y="2491524"/>
                  </a:lnTo>
                  <a:lnTo>
                    <a:pt x="1352600" y="2491524"/>
                  </a:lnTo>
                  <a:lnTo>
                    <a:pt x="1352600" y="2275624"/>
                  </a:lnTo>
                  <a:lnTo>
                    <a:pt x="1567040" y="2275624"/>
                  </a:lnTo>
                  <a:lnTo>
                    <a:pt x="1567040" y="2262924"/>
                  </a:lnTo>
                  <a:lnTo>
                    <a:pt x="1352600" y="2262924"/>
                  </a:lnTo>
                  <a:lnTo>
                    <a:pt x="1352600" y="2047024"/>
                  </a:lnTo>
                  <a:lnTo>
                    <a:pt x="1567040" y="2047024"/>
                  </a:lnTo>
                  <a:lnTo>
                    <a:pt x="1567040" y="2034324"/>
                  </a:lnTo>
                  <a:lnTo>
                    <a:pt x="1352600" y="2034324"/>
                  </a:lnTo>
                  <a:lnTo>
                    <a:pt x="1352600" y="1818424"/>
                  </a:lnTo>
                  <a:lnTo>
                    <a:pt x="1567040" y="1818424"/>
                  </a:lnTo>
                  <a:lnTo>
                    <a:pt x="1567040" y="1805724"/>
                  </a:lnTo>
                  <a:lnTo>
                    <a:pt x="1352600" y="1805724"/>
                  </a:lnTo>
                  <a:lnTo>
                    <a:pt x="1352600" y="1589824"/>
                  </a:lnTo>
                  <a:lnTo>
                    <a:pt x="1567040" y="1589824"/>
                  </a:lnTo>
                  <a:lnTo>
                    <a:pt x="1567040" y="1577124"/>
                  </a:lnTo>
                  <a:lnTo>
                    <a:pt x="1352600" y="1577124"/>
                  </a:lnTo>
                  <a:lnTo>
                    <a:pt x="1352600" y="1361224"/>
                  </a:lnTo>
                  <a:lnTo>
                    <a:pt x="1567040" y="1361224"/>
                  </a:lnTo>
                  <a:lnTo>
                    <a:pt x="1567040" y="1348524"/>
                  </a:lnTo>
                  <a:lnTo>
                    <a:pt x="1352600" y="1348524"/>
                  </a:lnTo>
                  <a:lnTo>
                    <a:pt x="1352600" y="1132624"/>
                  </a:lnTo>
                  <a:lnTo>
                    <a:pt x="1567040" y="1132624"/>
                  </a:lnTo>
                  <a:lnTo>
                    <a:pt x="1567040" y="1119924"/>
                  </a:lnTo>
                  <a:lnTo>
                    <a:pt x="1352600" y="1119924"/>
                  </a:lnTo>
                  <a:lnTo>
                    <a:pt x="1352600" y="904024"/>
                  </a:lnTo>
                  <a:lnTo>
                    <a:pt x="1567040" y="904024"/>
                  </a:lnTo>
                  <a:lnTo>
                    <a:pt x="1567040" y="891324"/>
                  </a:lnTo>
                  <a:lnTo>
                    <a:pt x="1352600" y="891324"/>
                  </a:lnTo>
                  <a:lnTo>
                    <a:pt x="1352600" y="675424"/>
                  </a:lnTo>
                  <a:lnTo>
                    <a:pt x="1567040" y="675424"/>
                  </a:lnTo>
                  <a:lnTo>
                    <a:pt x="1567040" y="662724"/>
                  </a:lnTo>
                  <a:lnTo>
                    <a:pt x="1352600" y="662724"/>
                  </a:lnTo>
                  <a:lnTo>
                    <a:pt x="1352600" y="446824"/>
                  </a:lnTo>
                  <a:lnTo>
                    <a:pt x="1567040" y="446824"/>
                  </a:lnTo>
                  <a:lnTo>
                    <a:pt x="1567040" y="434124"/>
                  </a:lnTo>
                  <a:lnTo>
                    <a:pt x="1352600" y="434124"/>
                  </a:lnTo>
                  <a:lnTo>
                    <a:pt x="1352600" y="218224"/>
                  </a:lnTo>
                  <a:lnTo>
                    <a:pt x="1567040" y="218224"/>
                  </a:lnTo>
                  <a:lnTo>
                    <a:pt x="1567040" y="205524"/>
                  </a:lnTo>
                  <a:lnTo>
                    <a:pt x="1352600" y="205524"/>
                  </a:lnTo>
                  <a:lnTo>
                    <a:pt x="1352600" y="0"/>
                  </a:lnTo>
                  <a:lnTo>
                    <a:pt x="1339900" y="0"/>
                  </a:lnTo>
                  <a:lnTo>
                    <a:pt x="1339900" y="2948724"/>
                  </a:lnTo>
                  <a:lnTo>
                    <a:pt x="1125423" y="2948724"/>
                  </a:lnTo>
                  <a:lnTo>
                    <a:pt x="1125423" y="2732824"/>
                  </a:lnTo>
                  <a:lnTo>
                    <a:pt x="1339900" y="2732824"/>
                  </a:lnTo>
                  <a:lnTo>
                    <a:pt x="1339900" y="2720124"/>
                  </a:lnTo>
                  <a:lnTo>
                    <a:pt x="1125423" y="2720124"/>
                  </a:lnTo>
                  <a:lnTo>
                    <a:pt x="1125423" y="2504224"/>
                  </a:lnTo>
                  <a:lnTo>
                    <a:pt x="1339900" y="2504224"/>
                  </a:lnTo>
                  <a:lnTo>
                    <a:pt x="1339900" y="2491524"/>
                  </a:lnTo>
                  <a:lnTo>
                    <a:pt x="1125423" y="2491524"/>
                  </a:lnTo>
                  <a:lnTo>
                    <a:pt x="1125423" y="2275624"/>
                  </a:lnTo>
                  <a:lnTo>
                    <a:pt x="1339900" y="2275624"/>
                  </a:lnTo>
                  <a:lnTo>
                    <a:pt x="1339900" y="2262924"/>
                  </a:lnTo>
                  <a:lnTo>
                    <a:pt x="1125423" y="2262924"/>
                  </a:lnTo>
                  <a:lnTo>
                    <a:pt x="1125423" y="2047024"/>
                  </a:lnTo>
                  <a:lnTo>
                    <a:pt x="1339900" y="2047024"/>
                  </a:lnTo>
                  <a:lnTo>
                    <a:pt x="1339900" y="2034324"/>
                  </a:lnTo>
                  <a:lnTo>
                    <a:pt x="1125423" y="2034324"/>
                  </a:lnTo>
                  <a:lnTo>
                    <a:pt x="1125423" y="1818424"/>
                  </a:lnTo>
                  <a:lnTo>
                    <a:pt x="1339900" y="1818424"/>
                  </a:lnTo>
                  <a:lnTo>
                    <a:pt x="1339900" y="1805724"/>
                  </a:lnTo>
                  <a:lnTo>
                    <a:pt x="1125423" y="1805724"/>
                  </a:lnTo>
                  <a:lnTo>
                    <a:pt x="1125423" y="1589824"/>
                  </a:lnTo>
                  <a:lnTo>
                    <a:pt x="1339900" y="1589824"/>
                  </a:lnTo>
                  <a:lnTo>
                    <a:pt x="1339900" y="1577124"/>
                  </a:lnTo>
                  <a:lnTo>
                    <a:pt x="1125423" y="1577124"/>
                  </a:lnTo>
                  <a:lnTo>
                    <a:pt x="1125423" y="1361224"/>
                  </a:lnTo>
                  <a:lnTo>
                    <a:pt x="1339900" y="1361224"/>
                  </a:lnTo>
                  <a:lnTo>
                    <a:pt x="1339900" y="1348524"/>
                  </a:lnTo>
                  <a:lnTo>
                    <a:pt x="1125423" y="1348524"/>
                  </a:lnTo>
                  <a:lnTo>
                    <a:pt x="1125423" y="1132624"/>
                  </a:lnTo>
                  <a:lnTo>
                    <a:pt x="1339900" y="1132624"/>
                  </a:lnTo>
                  <a:lnTo>
                    <a:pt x="1339900" y="1119924"/>
                  </a:lnTo>
                  <a:lnTo>
                    <a:pt x="1125423" y="1119924"/>
                  </a:lnTo>
                  <a:lnTo>
                    <a:pt x="1125423" y="904024"/>
                  </a:lnTo>
                  <a:lnTo>
                    <a:pt x="1339900" y="904024"/>
                  </a:lnTo>
                  <a:lnTo>
                    <a:pt x="1339900" y="891324"/>
                  </a:lnTo>
                  <a:lnTo>
                    <a:pt x="1125423" y="891324"/>
                  </a:lnTo>
                  <a:lnTo>
                    <a:pt x="1125423" y="675424"/>
                  </a:lnTo>
                  <a:lnTo>
                    <a:pt x="1339900" y="675424"/>
                  </a:lnTo>
                  <a:lnTo>
                    <a:pt x="1339900" y="662724"/>
                  </a:lnTo>
                  <a:lnTo>
                    <a:pt x="1125423" y="662724"/>
                  </a:lnTo>
                  <a:lnTo>
                    <a:pt x="1125423" y="446824"/>
                  </a:lnTo>
                  <a:lnTo>
                    <a:pt x="1339900" y="446824"/>
                  </a:lnTo>
                  <a:lnTo>
                    <a:pt x="1339900" y="434124"/>
                  </a:lnTo>
                  <a:lnTo>
                    <a:pt x="1125423" y="434124"/>
                  </a:lnTo>
                  <a:lnTo>
                    <a:pt x="1125423" y="218224"/>
                  </a:lnTo>
                  <a:lnTo>
                    <a:pt x="1339900" y="218224"/>
                  </a:lnTo>
                  <a:lnTo>
                    <a:pt x="1339900" y="205524"/>
                  </a:lnTo>
                  <a:lnTo>
                    <a:pt x="1125423" y="205524"/>
                  </a:lnTo>
                  <a:lnTo>
                    <a:pt x="1125423" y="0"/>
                  </a:lnTo>
                  <a:lnTo>
                    <a:pt x="1112723" y="0"/>
                  </a:lnTo>
                  <a:lnTo>
                    <a:pt x="1112723" y="2948724"/>
                  </a:lnTo>
                  <a:lnTo>
                    <a:pt x="898271" y="2948724"/>
                  </a:lnTo>
                  <a:lnTo>
                    <a:pt x="898271" y="2732824"/>
                  </a:lnTo>
                  <a:lnTo>
                    <a:pt x="1112723" y="2732824"/>
                  </a:lnTo>
                  <a:lnTo>
                    <a:pt x="1112723" y="2720124"/>
                  </a:lnTo>
                  <a:lnTo>
                    <a:pt x="898271" y="2720124"/>
                  </a:lnTo>
                  <a:lnTo>
                    <a:pt x="898271" y="2504224"/>
                  </a:lnTo>
                  <a:lnTo>
                    <a:pt x="1112723" y="2504224"/>
                  </a:lnTo>
                  <a:lnTo>
                    <a:pt x="1112723" y="2491524"/>
                  </a:lnTo>
                  <a:lnTo>
                    <a:pt x="898271" y="2491524"/>
                  </a:lnTo>
                  <a:lnTo>
                    <a:pt x="898271" y="2275624"/>
                  </a:lnTo>
                  <a:lnTo>
                    <a:pt x="1112723" y="2275624"/>
                  </a:lnTo>
                  <a:lnTo>
                    <a:pt x="1112723" y="2262924"/>
                  </a:lnTo>
                  <a:lnTo>
                    <a:pt x="898271" y="2262924"/>
                  </a:lnTo>
                  <a:lnTo>
                    <a:pt x="898271" y="2047024"/>
                  </a:lnTo>
                  <a:lnTo>
                    <a:pt x="1112723" y="2047024"/>
                  </a:lnTo>
                  <a:lnTo>
                    <a:pt x="1112723" y="2034324"/>
                  </a:lnTo>
                  <a:lnTo>
                    <a:pt x="898271" y="2034324"/>
                  </a:lnTo>
                  <a:lnTo>
                    <a:pt x="898271" y="1818424"/>
                  </a:lnTo>
                  <a:lnTo>
                    <a:pt x="1112723" y="1818424"/>
                  </a:lnTo>
                  <a:lnTo>
                    <a:pt x="1112723" y="1805724"/>
                  </a:lnTo>
                  <a:lnTo>
                    <a:pt x="898271" y="1805724"/>
                  </a:lnTo>
                  <a:lnTo>
                    <a:pt x="898271" y="1589824"/>
                  </a:lnTo>
                  <a:lnTo>
                    <a:pt x="1112723" y="1589824"/>
                  </a:lnTo>
                  <a:lnTo>
                    <a:pt x="1112723" y="1577124"/>
                  </a:lnTo>
                  <a:lnTo>
                    <a:pt x="898271" y="1577124"/>
                  </a:lnTo>
                  <a:lnTo>
                    <a:pt x="898271" y="1361224"/>
                  </a:lnTo>
                  <a:lnTo>
                    <a:pt x="1112723" y="1361224"/>
                  </a:lnTo>
                  <a:lnTo>
                    <a:pt x="1112723" y="1348524"/>
                  </a:lnTo>
                  <a:lnTo>
                    <a:pt x="898271" y="1348524"/>
                  </a:lnTo>
                  <a:lnTo>
                    <a:pt x="898271" y="1132624"/>
                  </a:lnTo>
                  <a:lnTo>
                    <a:pt x="1112723" y="1132624"/>
                  </a:lnTo>
                  <a:lnTo>
                    <a:pt x="1112723" y="1119924"/>
                  </a:lnTo>
                  <a:lnTo>
                    <a:pt x="898271" y="1119924"/>
                  </a:lnTo>
                  <a:lnTo>
                    <a:pt x="898271" y="904024"/>
                  </a:lnTo>
                  <a:lnTo>
                    <a:pt x="1112723" y="904024"/>
                  </a:lnTo>
                  <a:lnTo>
                    <a:pt x="1112723" y="891324"/>
                  </a:lnTo>
                  <a:lnTo>
                    <a:pt x="898271" y="891324"/>
                  </a:lnTo>
                  <a:lnTo>
                    <a:pt x="898271" y="675424"/>
                  </a:lnTo>
                  <a:lnTo>
                    <a:pt x="1112723" y="675424"/>
                  </a:lnTo>
                  <a:lnTo>
                    <a:pt x="1112723" y="662724"/>
                  </a:lnTo>
                  <a:lnTo>
                    <a:pt x="898271" y="662724"/>
                  </a:lnTo>
                  <a:lnTo>
                    <a:pt x="898271" y="446824"/>
                  </a:lnTo>
                  <a:lnTo>
                    <a:pt x="1112723" y="446824"/>
                  </a:lnTo>
                  <a:lnTo>
                    <a:pt x="1112723" y="434124"/>
                  </a:lnTo>
                  <a:lnTo>
                    <a:pt x="898271" y="434124"/>
                  </a:lnTo>
                  <a:lnTo>
                    <a:pt x="898271" y="218224"/>
                  </a:lnTo>
                  <a:lnTo>
                    <a:pt x="1112723" y="218224"/>
                  </a:lnTo>
                  <a:lnTo>
                    <a:pt x="1112723" y="205524"/>
                  </a:lnTo>
                  <a:lnTo>
                    <a:pt x="898271" y="205524"/>
                  </a:lnTo>
                  <a:lnTo>
                    <a:pt x="898271" y="0"/>
                  </a:lnTo>
                  <a:lnTo>
                    <a:pt x="885571" y="0"/>
                  </a:lnTo>
                  <a:lnTo>
                    <a:pt x="885571" y="2948724"/>
                  </a:lnTo>
                  <a:lnTo>
                    <a:pt x="671106" y="2948724"/>
                  </a:lnTo>
                  <a:lnTo>
                    <a:pt x="671106" y="2732824"/>
                  </a:lnTo>
                  <a:lnTo>
                    <a:pt x="885571" y="2732824"/>
                  </a:lnTo>
                  <a:lnTo>
                    <a:pt x="885571" y="2720124"/>
                  </a:lnTo>
                  <a:lnTo>
                    <a:pt x="671106" y="2720124"/>
                  </a:lnTo>
                  <a:lnTo>
                    <a:pt x="671106" y="2504224"/>
                  </a:lnTo>
                  <a:lnTo>
                    <a:pt x="885571" y="2504224"/>
                  </a:lnTo>
                  <a:lnTo>
                    <a:pt x="885571" y="2491524"/>
                  </a:lnTo>
                  <a:lnTo>
                    <a:pt x="671106" y="2491524"/>
                  </a:lnTo>
                  <a:lnTo>
                    <a:pt x="671106" y="2275624"/>
                  </a:lnTo>
                  <a:lnTo>
                    <a:pt x="885571" y="2275624"/>
                  </a:lnTo>
                  <a:lnTo>
                    <a:pt x="885571" y="2262924"/>
                  </a:lnTo>
                  <a:lnTo>
                    <a:pt x="671106" y="2262924"/>
                  </a:lnTo>
                  <a:lnTo>
                    <a:pt x="671106" y="2047024"/>
                  </a:lnTo>
                  <a:lnTo>
                    <a:pt x="885571" y="2047024"/>
                  </a:lnTo>
                  <a:lnTo>
                    <a:pt x="885571" y="2034324"/>
                  </a:lnTo>
                  <a:lnTo>
                    <a:pt x="671106" y="2034324"/>
                  </a:lnTo>
                  <a:lnTo>
                    <a:pt x="671106" y="1818424"/>
                  </a:lnTo>
                  <a:lnTo>
                    <a:pt x="885571" y="1818424"/>
                  </a:lnTo>
                  <a:lnTo>
                    <a:pt x="885571" y="1805724"/>
                  </a:lnTo>
                  <a:lnTo>
                    <a:pt x="671106" y="1805724"/>
                  </a:lnTo>
                  <a:lnTo>
                    <a:pt x="671106" y="1589824"/>
                  </a:lnTo>
                  <a:lnTo>
                    <a:pt x="885571" y="1589824"/>
                  </a:lnTo>
                  <a:lnTo>
                    <a:pt x="885571" y="1577124"/>
                  </a:lnTo>
                  <a:lnTo>
                    <a:pt x="671106" y="1577124"/>
                  </a:lnTo>
                  <a:lnTo>
                    <a:pt x="671106" y="1361224"/>
                  </a:lnTo>
                  <a:lnTo>
                    <a:pt x="885571" y="1361224"/>
                  </a:lnTo>
                  <a:lnTo>
                    <a:pt x="885571" y="1348524"/>
                  </a:lnTo>
                  <a:lnTo>
                    <a:pt x="671106" y="1348524"/>
                  </a:lnTo>
                  <a:lnTo>
                    <a:pt x="671106" y="1132624"/>
                  </a:lnTo>
                  <a:lnTo>
                    <a:pt x="885571" y="1132624"/>
                  </a:lnTo>
                  <a:lnTo>
                    <a:pt x="885571" y="1119924"/>
                  </a:lnTo>
                  <a:lnTo>
                    <a:pt x="671106" y="1119924"/>
                  </a:lnTo>
                  <a:lnTo>
                    <a:pt x="671106" y="904024"/>
                  </a:lnTo>
                  <a:lnTo>
                    <a:pt x="885571" y="904024"/>
                  </a:lnTo>
                  <a:lnTo>
                    <a:pt x="885571" y="891324"/>
                  </a:lnTo>
                  <a:lnTo>
                    <a:pt x="671106" y="891324"/>
                  </a:lnTo>
                  <a:lnTo>
                    <a:pt x="671106" y="675424"/>
                  </a:lnTo>
                  <a:lnTo>
                    <a:pt x="885571" y="675424"/>
                  </a:lnTo>
                  <a:lnTo>
                    <a:pt x="885571" y="662724"/>
                  </a:lnTo>
                  <a:lnTo>
                    <a:pt x="671106" y="662724"/>
                  </a:lnTo>
                  <a:lnTo>
                    <a:pt x="671106" y="446824"/>
                  </a:lnTo>
                  <a:lnTo>
                    <a:pt x="885571" y="446824"/>
                  </a:lnTo>
                  <a:lnTo>
                    <a:pt x="885571" y="434124"/>
                  </a:lnTo>
                  <a:lnTo>
                    <a:pt x="671106" y="434124"/>
                  </a:lnTo>
                  <a:lnTo>
                    <a:pt x="671106" y="218224"/>
                  </a:lnTo>
                  <a:lnTo>
                    <a:pt x="885571" y="218224"/>
                  </a:lnTo>
                  <a:lnTo>
                    <a:pt x="885571" y="205524"/>
                  </a:lnTo>
                  <a:lnTo>
                    <a:pt x="671106" y="205524"/>
                  </a:lnTo>
                  <a:lnTo>
                    <a:pt x="671106" y="0"/>
                  </a:lnTo>
                  <a:lnTo>
                    <a:pt x="658406" y="0"/>
                  </a:lnTo>
                  <a:lnTo>
                    <a:pt x="658406" y="2948724"/>
                  </a:lnTo>
                  <a:lnTo>
                    <a:pt x="443953" y="2948724"/>
                  </a:lnTo>
                  <a:lnTo>
                    <a:pt x="443953" y="2732824"/>
                  </a:lnTo>
                  <a:lnTo>
                    <a:pt x="658406" y="2732824"/>
                  </a:lnTo>
                  <a:lnTo>
                    <a:pt x="658406" y="2720124"/>
                  </a:lnTo>
                  <a:lnTo>
                    <a:pt x="443953" y="2720124"/>
                  </a:lnTo>
                  <a:lnTo>
                    <a:pt x="443953" y="2504224"/>
                  </a:lnTo>
                  <a:lnTo>
                    <a:pt x="658406" y="2504224"/>
                  </a:lnTo>
                  <a:lnTo>
                    <a:pt x="658406" y="2491524"/>
                  </a:lnTo>
                  <a:lnTo>
                    <a:pt x="443953" y="2491524"/>
                  </a:lnTo>
                  <a:lnTo>
                    <a:pt x="443953" y="2275624"/>
                  </a:lnTo>
                  <a:lnTo>
                    <a:pt x="658406" y="2275624"/>
                  </a:lnTo>
                  <a:lnTo>
                    <a:pt x="658406" y="2262924"/>
                  </a:lnTo>
                  <a:lnTo>
                    <a:pt x="443953" y="2262924"/>
                  </a:lnTo>
                  <a:lnTo>
                    <a:pt x="443953" y="2047024"/>
                  </a:lnTo>
                  <a:lnTo>
                    <a:pt x="658406" y="2047024"/>
                  </a:lnTo>
                  <a:lnTo>
                    <a:pt x="658406" y="2034324"/>
                  </a:lnTo>
                  <a:lnTo>
                    <a:pt x="443953" y="2034324"/>
                  </a:lnTo>
                  <a:lnTo>
                    <a:pt x="443953" y="1818424"/>
                  </a:lnTo>
                  <a:lnTo>
                    <a:pt x="658406" y="1818424"/>
                  </a:lnTo>
                  <a:lnTo>
                    <a:pt x="658406" y="1805724"/>
                  </a:lnTo>
                  <a:lnTo>
                    <a:pt x="443953" y="1805724"/>
                  </a:lnTo>
                  <a:lnTo>
                    <a:pt x="443953" y="1589824"/>
                  </a:lnTo>
                  <a:lnTo>
                    <a:pt x="658406" y="1589824"/>
                  </a:lnTo>
                  <a:lnTo>
                    <a:pt x="658406" y="1577124"/>
                  </a:lnTo>
                  <a:lnTo>
                    <a:pt x="443953" y="1577124"/>
                  </a:lnTo>
                  <a:lnTo>
                    <a:pt x="443953" y="1361224"/>
                  </a:lnTo>
                  <a:lnTo>
                    <a:pt x="658406" y="1361224"/>
                  </a:lnTo>
                  <a:lnTo>
                    <a:pt x="658406" y="1348524"/>
                  </a:lnTo>
                  <a:lnTo>
                    <a:pt x="443953" y="1348524"/>
                  </a:lnTo>
                  <a:lnTo>
                    <a:pt x="443953" y="1132624"/>
                  </a:lnTo>
                  <a:lnTo>
                    <a:pt x="658406" y="1132624"/>
                  </a:lnTo>
                  <a:lnTo>
                    <a:pt x="658406" y="1119924"/>
                  </a:lnTo>
                  <a:lnTo>
                    <a:pt x="443953" y="1119924"/>
                  </a:lnTo>
                  <a:lnTo>
                    <a:pt x="443953" y="904024"/>
                  </a:lnTo>
                  <a:lnTo>
                    <a:pt x="658406" y="904024"/>
                  </a:lnTo>
                  <a:lnTo>
                    <a:pt x="658406" y="891324"/>
                  </a:lnTo>
                  <a:lnTo>
                    <a:pt x="443953" y="891324"/>
                  </a:lnTo>
                  <a:lnTo>
                    <a:pt x="443953" y="675424"/>
                  </a:lnTo>
                  <a:lnTo>
                    <a:pt x="658406" y="675424"/>
                  </a:lnTo>
                  <a:lnTo>
                    <a:pt x="658406" y="662724"/>
                  </a:lnTo>
                  <a:lnTo>
                    <a:pt x="443953" y="662724"/>
                  </a:lnTo>
                  <a:lnTo>
                    <a:pt x="443953" y="446824"/>
                  </a:lnTo>
                  <a:lnTo>
                    <a:pt x="658406" y="446824"/>
                  </a:lnTo>
                  <a:lnTo>
                    <a:pt x="658406" y="434124"/>
                  </a:lnTo>
                  <a:lnTo>
                    <a:pt x="443953" y="434124"/>
                  </a:lnTo>
                  <a:lnTo>
                    <a:pt x="443953" y="218224"/>
                  </a:lnTo>
                  <a:lnTo>
                    <a:pt x="658406" y="218224"/>
                  </a:lnTo>
                  <a:lnTo>
                    <a:pt x="658406" y="205524"/>
                  </a:lnTo>
                  <a:lnTo>
                    <a:pt x="443953" y="205524"/>
                  </a:lnTo>
                  <a:lnTo>
                    <a:pt x="443953" y="0"/>
                  </a:lnTo>
                  <a:lnTo>
                    <a:pt x="431253" y="0"/>
                  </a:lnTo>
                  <a:lnTo>
                    <a:pt x="431253" y="2948724"/>
                  </a:lnTo>
                  <a:lnTo>
                    <a:pt x="216789" y="2948724"/>
                  </a:lnTo>
                  <a:lnTo>
                    <a:pt x="216789" y="2732824"/>
                  </a:lnTo>
                  <a:lnTo>
                    <a:pt x="431253" y="2732824"/>
                  </a:lnTo>
                  <a:lnTo>
                    <a:pt x="431253" y="2720124"/>
                  </a:lnTo>
                  <a:lnTo>
                    <a:pt x="216789" y="2720124"/>
                  </a:lnTo>
                  <a:lnTo>
                    <a:pt x="216789" y="2504224"/>
                  </a:lnTo>
                  <a:lnTo>
                    <a:pt x="431253" y="2504224"/>
                  </a:lnTo>
                  <a:lnTo>
                    <a:pt x="431253" y="2491524"/>
                  </a:lnTo>
                  <a:lnTo>
                    <a:pt x="216789" y="2491524"/>
                  </a:lnTo>
                  <a:lnTo>
                    <a:pt x="216789" y="2275624"/>
                  </a:lnTo>
                  <a:lnTo>
                    <a:pt x="431253" y="2275624"/>
                  </a:lnTo>
                  <a:lnTo>
                    <a:pt x="431253" y="2262924"/>
                  </a:lnTo>
                  <a:lnTo>
                    <a:pt x="216789" y="2262924"/>
                  </a:lnTo>
                  <a:lnTo>
                    <a:pt x="216789" y="2047024"/>
                  </a:lnTo>
                  <a:lnTo>
                    <a:pt x="431253" y="2047024"/>
                  </a:lnTo>
                  <a:lnTo>
                    <a:pt x="431253" y="2034324"/>
                  </a:lnTo>
                  <a:lnTo>
                    <a:pt x="216789" y="2034324"/>
                  </a:lnTo>
                  <a:lnTo>
                    <a:pt x="216789" y="1818424"/>
                  </a:lnTo>
                  <a:lnTo>
                    <a:pt x="431253" y="1818424"/>
                  </a:lnTo>
                  <a:lnTo>
                    <a:pt x="431253" y="1805724"/>
                  </a:lnTo>
                  <a:lnTo>
                    <a:pt x="216789" y="1805724"/>
                  </a:lnTo>
                  <a:lnTo>
                    <a:pt x="216789" y="1589824"/>
                  </a:lnTo>
                  <a:lnTo>
                    <a:pt x="431253" y="1589824"/>
                  </a:lnTo>
                  <a:lnTo>
                    <a:pt x="431253" y="1577124"/>
                  </a:lnTo>
                  <a:lnTo>
                    <a:pt x="216789" y="1577124"/>
                  </a:lnTo>
                  <a:lnTo>
                    <a:pt x="216789" y="1361224"/>
                  </a:lnTo>
                  <a:lnTo>
                    <a:pt x="431253" y="1361224"/>
                  </a:lnTo>
                  <a:lnTo>
                    <a:pt x="431253" y="1348524"/>
                  </a:lnTo>
                  <a:lnTo>
                    <a:pt x="216789" y="1348524"/>
                  </a:lnTo>
                  <a:lnTo>
                    <a:pt x="216789" y="1132624"/>
                  </a:lnTo>
                  <a:lnTo>
                    <a:pt x="431253" y="1132624"/>
                  </a:lnTo>
                  <a:lnTo>
                    <a:pt x="431253" y="1119924"/>
                  </a:lnTo>
                  <a:lnTo>
                    <a:pt x="216789" y="1119924"/>
                  </a:lnTo>
                  <a:lnTo>
                    <a:pt x="216789" y="904024"/>
                  </a:lnTo>
                  <a:lnTo>
                    <a:pt x="431253" y="904024"/>
                  </a:lnTo>
                  <a:lnTo>
                    <a:pt x="431253" y="891324"/>
                  </a:lnTo>
                  <a:lnTo>
                    <a:pt x="216789" y="891324"/>
                  </a:lnTo>
                  <a:lnTo>
                    <a:pt x="216789" y="675424"/>
                  </a:lnTo>
                  <a:lnTo>
                    <a:pt x="431253" y="675424"/>
                  </a:lnTo>
                  <a:lnTo>
                    <a:pt x="431253" y="662724"/>
                  </a:lnTo>
                  <a:lnTo>
                    <a:pt x="216789" y="662724"/>
                  </a:lnTo>
                  <a:lnTo>
                    <a:pt x="216789" y="446824"/>
                  </a:lnTo>
                  <a:lnTo>
                    <a:pt x="431253" y="446824"/>
                  </a:lnTo>
                  <a:lnTo>
                    <a:pt x="431253" y="434124"/>
                  </a:lnTo>
                  <a:lnTo>
                    <a:pt x="216789" y="434124"/>
                  </a:lnTo>
                  <a:lnTo>
                    <a:pt x="216789" y="218224"/>
                  </a:lnTo>
                  <a:lnTo>
                    <a:pt x="431253" y="218224"/>
                  </a:lnTo>
                  <a:lnTo>
                    <a:pt x="431253" y="205524"/>
                  </a:lnTo>
                  <a:lnTo>
                    <a:pt x="216789" y="205524"/>
                  </a:lnTo>
                  <a:lnTo>
                    <a:pt x="216789" y="0"/>
                  </a:lnTo>
                  <a:lnTo>
                    <a:pt x="204089" y="0"/>
                  </a:lnTo>
                  <a:lnTo>
                    <a:pt x="204089" y="205524"/>
                  </a:lnTo>
                  <a:lnTo>
                    <a:pt x="0" y="205524"/>
                  </a:lnTo>
                  <a:lnTo>
                    <a:pt x="0" y="218224"/>
                  </a:lnTo>
                  <a:lnTo>
                    <a:pt x="204089" y="218224"/>
                  </a:lnTo>
                  <a:lnTo>
                    <a:pt x="204089" y="434124"/>
                  </a:lnTo>
                  <a:lnTo>
                    <a:pt x="0" y="434124"/>
                  </a:lnTo>
                  <a:lnTo>
                    <a:pt x="0" y="446824"/>
                  </a:lnTo>
                  <a:lnTo>
                    <a:pt x="204089" y="446824"/>
                  </a:lnTo>
                  <a:lnTo>
                    <a:pt x="204089" y="662724"/>
                  </a:lnTo>
                  <a:lnTo>
                    <a:pt x="0" y="662724"/>
                  </a:lnTo>
                  <a:lnTo>
                    <a:pt x="0" y="675424"/>
                  </a:lnTo>
                  <a:lnTo>
                    <a:pt x="204089" y="675424"/>
                  </a:lnTo>
                  <a:lnTo>
                    <a:pt x="204089" y="891324"/>
                  </a:lnTo>
                  <a:lnTo>
                    <a:pt x="0" y="891324"/>
                  </a:lnTo>
                  <a:lnTo>
                    <a:pt x="0" y="904024"/>
                  </a:lnTo>
                  <a:lnTo>
                    <a:pt x="204089" y="904024"/>
                  </a:lnTo>
                  <a:lnTo>
                    <a:pt x="204089" y="1119924"/>
                  </a:lnTo>
                  <a:lnTo>
                    <a:pt x="0" y="1119924"/>
                  </a:lnTo>
                  <a:lnTo>
                    <a:pt x="0" y="1132624"/>
                  </a:lnTo>
                  <a:lnTo>
                    <a:pt x="204089" y="1132624"/>
                  </a:lnTo>
                  <a:lnTo>
                    <a:pt x="204089" y="1348524"/>
                  </a:lnTo>
                  <a:lnTo>
                    <a:pt x="0" y="1348524"/>
                  </a:lnTo>
                  <a:lnTo>
                    <a:pt x="0" y="1361224"/>
                  </a:lnTo>
                  <a:lnTo>
                    <a:pt x="204089" y="1361224"/>
                  </a:lnTo>
                  <a:lnTo>
                    <a:pt x="204089" y="1577124"/>
                  </a:lnTo>
                  <a:lnTo>
                    <a:pt x="0" y="1577124"/>
                  </a:lnTo>
                  <a:lnTo>
                    <a:pt x="0" y="1589824"/>
                  </a:lnTo>
                  <a:lnTo>
                    <a:pt x="204089" y="1589824"/>
                  </a:lnTo>
                  <a:lnTo>
                    <a:pt x="204089" y="1805724"/>
                  </a:lnTo>
                  <a:lnTo>
                    <a:pt x="0" y="1805724"/>
                  </a:lnTo>
                  <a:lnTo>
                    <a:pt x="0" y="1818424"/>
                  </a:lnTo>
                  <a:lnTo>
                    <a:pt x="204089" y="1818424"/>
                  </a:lnTo>
                  <a:lnTo>
                    <a:pt x="204089" y="2034324"/>
                  </a:lnTo>
                  <a:lnTo>
                    <a:pt x="0" y="2034324"/>
                  </a:lnTo>
                  <a:lnTo>
                    <a:pt x="0" y="2047024"/>
                  </a:lnTo>
                  <a:lnTo>
                    <a:pt x="204089" y="2047024"/>
                  </a:lnTo>
                  <a:lnTo>
                    <a:pt x="204089" y="2262924"/>
                  </a:lnTo>
                  <a:lnTo>
                    <a:pt x="0" y="2262924"/>
                  </a:lnTo>
                  <a:lnTo>
                    <a:pt x="0" y="2275624"/>
                  </a:lnTo>
                  <a:lnTo>
                    <a:pt x="204089" y="2275624"/>
                  </a:lnTo>
                  <a:lnTo>
                    <a:pt x="204089" y="2491524"/>
                  </a:lnTo>
                  <a:lnTo>
                    <a:pt x="0" y="2491524"/>
                  </a:lnTo>
                  <a:lnTo>
                    <a:pt x="0" y="2504224"/>
                  </a:lnTo>
                  <a:lnTo>
                    <a:pt x="204089" y="2504224"/>
                  </a:lnTo>
                  <a:lnTo>
                    <a:pt x="204089" y="2720124"/>
                  </a:lnTo>
                  <a:lnTo>
                    <a:pt x="0" y="2720124"/>
                  </a:lnTo>
                  <a:lnTo>
                    <a:pt x="0" y="2732824"/>
                  </a:lnTo>
                  <a:lnTo>
                    <a:pt x="204089" y="2732824"/>
                  </a:lnTo>
                  <a:lnTo>
                    <a:pt x="204089" y="2948724"/>
                  </a:lnTo>
                  <a:lnTo>
                    <a:pt x="0" y="2948724"/>
                  </a:lnTo>
                  <a:lnTo>
                    <a:pt x="0" y="2961424"/>
                  </a:lnTo>
                  <a:lnTo>
                    <a:pt x="204089" y="2961424"/>
                  </a:lnTo>
                  <a:lnTo>
                    <a:pt x="204089" y="3139948"/>
                  </a:lnTo>
                  <a:lnTo>
                    <a:pt x="216789" y="3139948"/>
                  </a:lnTo>
                  <a:lnTo>
                    <a:pt x="216789" y="2961424"/>
                  </a:lnTo>
                  <a:lnTo>
                    <a:pt x="431253" y="2961424"/>
                  </a:lnTo>
                  <a:lnTo>
                    <a:pt x="431253" y="3139948"/>
                  </a:lnTo>
                  <a:lnTo>
                    <a:pt x="443953" y="3139948"/>
                  </a:lnTo>
                  <a:lnTo>
                    <a:pt x="443953" y="2961424"/>
                  </a:lnTo>
                  <a:lnTo>
                    <a:pt x="658406" y="2961424"/>
                  </a:lnTo>
                  <a:lnTo>
                    <a:pt x="658406" y="3139948"/>
                  </a:lnTo>
                  <a:lnTo>
                    <a:pt x="671106" y="3139948"/>
                  </a:lnTo>
                  <a:lnTo>
                    <a:pt x="671106" y="2961424"/>
                  </a:lnTo>
                  <a:lnTo>
                    <a:pt x="885571" y="2961424"/>
                  </a:lnTo>
                  <a:lnTo>
                    <a:pt x="885571" y="3139948"/>
                  </a:lnTo>
                  <a:lnTo>
                    <a:pt x="898271" y="3139948"/>
                  </a:lnTo>
                  <a:lnTo>
                    <a:pt x="898271" y="2961424"/>
                  </a:lnTo>
                  <a:lnTo>
                    <a:pt x="1112723" y="2961424"/>
                  </a:lnTo>
                  <a:lnTo>
                    <a:pt x="1112723" y="3139948"/>
                  </a:lnTo>
                  <a:lnTo>
                    <a:pt x="1125423" y="3139948"/>
                  </a:lnTo>
                  <a:lnTo>
                    <a:pt x="1125423" y="2961424"/>
                  </a:lnTo>
                  <a:lnTo>
                    <a:pt x="1339900" y="2961424"/>
                  </a:lnTo>
                  <a:lnTo>
                    <a:pt x="1339900" y="3139948"/>
                  </a:lnTo>
                  <a:lnTo>
                    <a:pt x="1352600" y="3139948"/>
                  </a:lnTo>
                  <a:lnTo>
                    <a:pt x="1352600" y="2961424"/>
                  </a:lnTo>
                  <a:lnTo>
                    <a:pt x="1567040" y="2961424"/>
                  </a:lnTo>
                  <a:lnTo>
                    <a:pt x="1567040" y="3139948"/>
                  </a:lnTo>
                  <a:lnTo>
                    <a:pt x="1579740" y="3139948"/>
                  </a:lnTo>
                  <a:lnTo>
                    <a:pt x="1579740" y="2961424"/>
                  </a:lnTo>
                  <a:lnTo>
                    <a:pt x="1794217" y="2961424"/>
                  </a:lnTo>
                  <a:lnTo>
                    <a:pt x="1794217" y="3139948"/>
                  </a:lnTo>
                  <a:lnTo>
                    <a:pt x="1806917" y="3139948"/>
                  </a:lnTo>
                  <a:lnTo>
                    <a:pt x="1806917" y="2961424"/>
                  </a:lnTo>
                  <a:lnTo>
                    <a:pt x="2021370" y="2961424"/>
                  </a:lnTo>
                  <a:lnTo>
                    <a:pt x="2021370" y="3139948"/>
                  </a:lnTo>
                  <a:lnTo>
                    <a:pt x="2034070" y="3139948"/>
                  </a:lnTo>
                  <a:lnTo>
                    <a:pt x="2034070" y="2961424"/>
                  </a:lnTo>
                  <a:lnTo>
                    <a:pt x="2248522" y="2961424"/>
                  </a:lnTo>
                  <a:lnTo>
                    <a:pt x="2248522" y="3139948"/>
                  </a:lnTo>
                  <a:lnTo>
                    <a:pt x="2261222" y="3139948"/>
                  </a:lnTo>
                  <a:lnTo>
                    <a:pt x="2261222" y="2961424"/>
                  </a:lnTo>
                  <a:lnTo>
                    <a:pt x="2475700" y="2961424"/>
                  </a:lnTo>
                  <a:lnTo>
                    <a:pt x="2475700" y="3139948"/>
                  </a:lnTo>
                  <a:lnTo>
                    <a:pt x="2488400" y="3139948"/>
                  </a:lnTo>
                  <a:lnTo>
                    <a:pt x="2488400" y="2961424"/>
                  </a:lnTo>
                  <a:lnTo>
                    <a:pt x="2702839" y="2961424"/>
                  </a:lnTo>
                  <a:lnTo>
                    <a:pt x="2702839" y="3139948"/>
                  </a:lnTo>
                  <a:lnTo>
                    <a:pt x="2715539" y="3139948"/>
                  </a:lnTo>
                  <a:lnTo>
                    <a:pt x="2715539" y="2961424"/>
                  </a:lnTo>
                  <a:lnTo>
                    <a:pt x="2930004" y="2961424"/>
                  </a:lnTo>
                  <a:lnTo>
                    <a:pt x="2930004" y="3139948"/>
                  </a:lnTo>
                  <a:lnTo>
                    <a:pt x="2942704" y="3139948"/>
                  </a:lnTo>
                  <a:lnTo>
                    <a:pt x="2942704" y="2961424"/>
                  </a:lnTo>
                  <a:lnTo>
                    <a:pt x="3157169" y="2961424"/>
                  </a:lnTo>
                  <a:lnTo>
                    <a:pt x="3157169" y="3139948"/>
                  </a:lnTo>
                  <a:lnTo>
                    <a:pt x="3169869" y="3139948"/>
                  </a:lnTo>
                  <a:lnTo>
                    <a:pt x="3169869" y="2961424"/>
                  </a:lnTo>
                  <a:lnTo>
                    <a:pt x="3384334" y="2961424"/>
                  </a:lnTo>
                  <a:lnTo>
                    <a:pt x="3384334" y="3139948"/>
                  </a:lnTo>
                  <a:lnTo>
                    <a:pt x="3397034" y="3139948"/>
                  </a:lnTo>
                  <a:lnTo>
                    <a:pt x="3397034" y="2961424"/>
                  </a:lnTo>
                  <a:lnTo>
                    <a:pt x="3611486" y="2961424"/>
                  </a:lnTo>
                  <a:lnTo>
                    <a:pt x="3611486" y="3139948"/>
                  </a:lnTo>
                  <a:lnTo>
                    <a:pt x="3624186" y="3139948"/>
                  </a:lnTo>
                  <a:lnTo>
                    <a:pt x="3624186" y="2961424"/>
                  </a:lnTo>
                  <a:lnTo>
                    <a:pt x="3838651" y="2961424"/>
                  </a:lnTo>
                  <a:lnTo>
                    <a:pt x="3838651" y="3139948"/>
                  </a:lnTo>
                  <a:lnTo>
                    <a:pt x="3851351" y="3139948"/>
                  </a:lnTo>
                  <a:lnTo>
                    <a:pt x="3851351" y="2961424"/>
                  </a:lnTo>
                  <a:lnTo>
                    <a:pt x="4065816" y="2961424"/>
                  </a:lnTo>
                  <a:lnTo>
                    <a:pt x="4065816" y="3139948"/>
                  </a:lnTo>
                  <a:lnTo>
                    <a:pt x="4078516" y="3139948"/>
                  </a:lnTo>
                  <a:lnTo>
                    <a:pt x="4078516" y="2961424"/>
                  </a:lnTo>
                  <a:lnTo>
                    <a:pt x="4292981" y="2961424"/>
                  </a:lnTo>
                  <a:lnTo>
                    <a:pt x="4292981" y="3139948"/>
                  </a:lnTo>
                  <a:lnTo>
                    <a:pt x="4305681" y="3139948"/>
                  </a:lnTo>
                  <a:lnTo>
                    <a:pt x="4305681" y="2961424"/>
                  </a:lnTo>
                  <a:lnTo>
                    <a:pt x="4520120" y="2961424"/>
                  </a:lnTo>
                  <a:lnTo>
                    <a:pt x="4520120" y="3139948"/>
                  </a:lnTo>
                  <a:lnTo>
                    <a:pt x="4532820" y="3139948"/>
                  </a:lnTo>
                  <a:lnTo>
                    <a:pt x="4532820" y="2961424"/>
                  </a:lnTo>
                  <a:lnTo>
                    <a:pt x="4747298" y="2961424"/>
                  </a:lnTo>
                  <a:lnTo>
                    <a:pt x="4747298" y="3139948"/>
                  </a:lnTo>
                  <a:lnTo>
                    <a:pt x="4759998" y="3139948"/>
                  </a:lnTo>
                  <a:lnTo>
                    <a:pt x="4759998" y="2961424"/>
                  </a:lnTo>
                  <a:lnTo>
                    <a:pt x="4974463" y="2961424"/>
                  </a:lnTo>
                  <a:lnTo>
                    <a:pt x="4974463" y="3139948"/>
                  </a:lnTo>
                  <a:lnTo>
                    <a:pt x="4987163" y="3139948"/>
                  </a:lnTo>
                  <a:lnTo>
                    <a:pt x="4987163" y="2961424"/>
                  </a:lnTo>
                  <a:lnTo>
                    <a:pt x="5201602" y="2961424"/>
                  </a:lnTo>
                  <a:lnTo>
                    <a:pt x="5201602" y="3139948"/>
                  </a:lnTo>
                  <a:lnTo>
                    <a:pt x="5214302" y="3139948"/>
                  </a:lnTo>
                  <a:lnTo>
                    <a:pt x="5214302" y="2961424"/>
                  </a:lnTo>
                  <a:lnTo>
                    <a:pt x="5428780" y="2961424"/>
                  </a:lnTo>
                  <a:lnTo>
                    <a:pt x="5428780" y="3139948"/>
                  </a:lnTo>
                  <a:lnTo>
                    <a:pt x="5441480" y="3139948"/>
                  </a:lnTo>
                  <a:lnTo>
                    <a:pt x="5441480" y="2961424"/>
                  </a:lnTo>
                  <a:lnTo>
                    <a:pt x="5655932" y="2961424"/>
                  </a:lnTo>
                  <a:lnTo>
                    <a:pt x="5655932" y="3139948"/>
                  </a:lnTo>
                  <a:lnTo>
                    <a:pt x="5668632" y="3139948"/>
                  </a:lnTo>
                  <a:lnTo>
                    <a:pt x="5668632" y="2961424"/>
                  </a:lnTo>
                  <a:lnTo>
                    <a:pt x="5883097" y="2961424"/>
                  </a:lnTo>
                  <a:lnTo>
                    <a:pt x="5883097" y="3139948"/>
                  </a:lnTo>
                  <a:lnTo>
                    <a:pt x="5895797" y="3139948"/>
                  </a:lnTo>
                  <a:lnTo>
                    <a:pt x="5895797" y="2961424"/>
                  </a:lnTo>
                  <a:lnTo>
                    <a:pt x="6100953" y="2961424"/>
                  </a:lnTo>
                  <a:lnTo>
                    <a:pt x="6100953" y="2948724"/>
                  </a:lnTo>
                  <a:lnTo>
                    <a:pt x="5895797" y="2948724"/>
                  </a:lnTo>
                  <a:lnTo>
                    <a:pt x="5895797" y="2732824"/>
                  </a:lnTo>
                  <a:lnTo>
                    <a:pt x="6100953" y="2732824"/>
                  </a:lnTo>
                  <a:lnTo>
                    <a:pt x="6100953" y="2720124"/>
                  </a:lnTo>
                  <a:lnTo>
                    <a:pt x="5895797" y="2720124"/>
                  </a:lnTo>
                  <a:lnTo>
                    <a:pt x="5895797" y="2504224"/>
                  </a:lnTo>
                  <a:lnTo>
                    <a:pt x="6100953" y="2504224"/>
                  </a:lnTo>
                  <a:lnTo>
                    <a:pt x="6100953" y="2491524"/>
                  </a:lnTo>
                  <a:lnTo>
                    <a:pt x="5895797" y="2491524"/>
                  </a:lnTo>
                  <a:lnTo>
                    <a:pt x="5895797" y="2275624"/>
                  </a:lnTo>
                  <a:lnTo>
                    <a:pt x="6100953" y="2275624"/>
                  </a:lnTo>
                  <a:lnTo>
                    <a:pt x="6100953" y="2262924"/>
                  </a:lnTo>
                  <a:lnTo>
                    <a:pt x="5895797" y="2262924"/>
                  </a:lnTo>
                  <a:lnTo>
                    <a:pt x="5895797" y="2047024"/>
                  </a:lnTo>
                  <a:lnTo>
                    <a:pt x="6100953" y="2047024"/>
                  </a:lnTo>
                  <a:lnTo>
                    <a:pt x="6100953" y="2034324"/>
                  </a:lnTo>
                  <a:lnTo>
                    <a:pt x="5895797" y="2034324"/>
                  </a:lnTo>
                  <a:lnTo>
                    <a:pt x="5895797" y="1818424"/>
                  </a:lnTo>
                  <a:lnTo>
                    <a:pt x="6100953" y="1818424"/>
                  </a:lnTo>
                  <a:lnTo>
                    <a:pt x="6100953" y="1805724"/>
                  </a:lnTo>
                  <a:lnTo>
                    <a:pt x="5895797" y="1805724"/>
                  </a:lnTo>
                  <a:lnTo>
                    <a:pt x="5895797" y="1589824"/>
                  </a:lnTo>
                  <a:lnTo>
                    <a:pt x="6100953" y="1589824"/>
                  </a:lnTo>
                  <a:lnTo>
                    <a:pt x="6100953" y="1577124"/>
                  </a:lnTo>
                  <a:lnTo>
                    <a:pt x="5895797" y="1577124"/>
                  </a:lnTo>
                  <a:lnTo>
                    <a:pt x="5895797" y="1361224"/>
                  </a:lnTo>
                  <a:lnTo>
                    <a:pt x="6100953" y="1361224"/>
                  </a:lnTo>
                  <a:lnTo>
                    <a:pt x="6100953" y="1348524"/>
                  </a:lnTo>
                  <a:lnTo>
                    <a:pt x="5895797" y="1348524"/>
                  </a:lnTo>
                  <a:lnTo>
                    <a:pt x="5895797" y="1132624"/>
                  </a:lnTo>
                  <a:lnTo>
                    <a:pt x="6100953" y="1132624"/>
                  </a:lnTo>
                  <a:lnTo>
                    <a:pt x="6100953" y="1119924"/>
                  </a:lnTo>
                  <a:lnTo>
                    <a:pt x="5895797" y="1119924"/>
                  </a:lnTo>
                  <a:lnTo>
                    <a:pt x="5895797" y="904024"/>
                  </a:lnTo>
                  <a:lnTo>
                    <a:pt x="6100953" y="904024"/>
                  </a:lnTo>
                  <a:lnTo>
                    <a:pt x="6100953" y="891324"/>
                  </a:lnTo>
                  <a:lnTo>
                    <a:pt x="5895797" y="891324"/>
                  </a:lnTo>
                  <a:lnTo>
                    <a:pt x="5895797" y="675424"/>
                  </a:lnTo>
                  <a:lnTo>
                    <a:pt x="6100953" y="675424"/>
                  </a:lnTo>
                  <a:lnTo>
                    <a:pt x="6100953" y="662724"/>
                  </a:lnTo>
                  <a:lnTo>
                    <a:pt x="5895797" y="662724"/>
                  </a:lnTo>
                  <a:lnTo>
                    <a:pt x="5895797" y="446824"/>
                  </a:lnTo>
                  <a:lnTo>
                    <a:pt x="6100953" y="446824"/>
                  </a:lnTo>
                  <a:lnTo>
                    <a:pt x="6100953" y="434124"/>
                  </a:lnTo>
                  <a:lnTo>
                    <a:pt x="5895797" y="434124"/>
                  </a:lnTo>
                  <a:lnTo>
                    <a:pt x="5895797" y="218224"/>
                  </a:lnTo>
                  <a:lnTo>
                    <a:pt x="6100953" y="218224"/>
                  </a:lnTo>
                  <a:lnTo>
                    <a:pt x="6100953" y="205524"/>
                  </a:lnTo>
                  <a:close/>
                </a:path>
              </a:pathLst>
            </a:custGeom>
            <a:solidFill>
              <a:srgbClr val="F3F8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4" name="Titel 5">
            <a:extLst>
              <a:ext uri="{FF2B5EF4-FFF2-40B4-BE49-F238E27FC236}">
                <a16:creationId xmlns:a16="http://schemas.microsoft.com/office/drawing/2014/main" id="{1DF977A2-CA9C-D131-8E12-0C9C444543A9}"/>
              </a:ext>
            </a:extLst>
          </p:cNvPr>
          <p:cNvSpPr txBox="1">
            <a:spLocks/>
          </p:cNvSpPr>
          <p:nvPr/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Ordne deine Information!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376FB6-C836-7212-D212-CE39B5B0B759}"/>
              </a:ext>
            </a:extLst>
          </p:cNvPr>
          <p:cNvSpPr/>
          <p:nvPr/>
        </p:nvSpPr>
        <p:spPr>
          <a:xfrm>
            <a:off x="595126" y="2710707"/>
            <a:ext cx="595746" cy="595746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CEE5188-BB55-FA1F-127B-40BAD45C0CE7}"/>
              </a:ext>
            </a:extLst>
          </p:cNvPr>
          <p:cNvSpPr txBox="1"/>
          <p:nvPr/>
        </p:nvSpPr>
        <p:spPr>
          <a:xfrm>
            <a:off x="1190872" y="2745127"/>
            <a:ext cx="57115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 dir an, was er sich bis jetzt aufgeschrieben hat.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A5D2581-B3CF-8ECA-DAA9-9403A260A87F}"/>
              </a:ext>
            </a:extLst>
          </p:cNvPr>
          <p:cNvSpPr txBox="1"/>
          <p:nvPr/>
        </p:nvSpPr>
        <p:spPr>
          <a:xfrm>
            <a:off x="595126" y="8536913"/>
            <a:ext cx="6605772" cy="2027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2000"/>
              </a:lnSpc>
              <a:spcAft>
                <a:spcPts val="700"/>
              </a:spcAft>
              <a:buClr>
                <a:srgbClr val="12A8D6"/>
              </a:buClr>
              <a:buSzPct val="180000"/>
              <a:buFont typeface="Systemschrift Normal"/>
              <a:buChar char="●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wähle nach meiner Recherche die </a:t>
            </a: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wichtigsten Informationen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 und </a:t>
            </a: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bilde Unterthemen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um die Informationen zu ordnen.</a:t>
            </a:r>
          </a:p>
          <a:p>
            <a:pPr marL="285750" indent="-285750">
              <a:lnSpc>
                <a:spcPct val="112000"/>
              </a:lnSpc>
              <a:spcAft>
                <a:spcPts val="700"/>
              </a:spcAft>
              <a:buClr>
                <a:srgbClr val="12A8D6"/>
              </a:buClr>
              <a:buSzPct val="180000"/>
              <a:buFont typeface="Systemschrift Normal"/>
              <a:buChar char="●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überlege mir eine </a:t>
            </a: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sinnvolle Reihenfolge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die Unterthemen.</a:t>
            </a:r>
          </a:p>
          <a:p>
            <a:pPr marL="285750" indent="-285750">
              <a:lnSpc>
                <a:spcPct val="112000"/>
              </a:lnSpc>
              <a:spcAft>
                <a:spcPts val="700"/>
              </a:spcAft>
              <a:buClr>
                <a:srgbClr val="12A8D6"/>
              </a:buClr>
              <a:buSzPct val="180000"/>
              <a:buFont typeface="Systemschrift Normal"/>
              <a:buChar char="●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Fehlen mir noch Informationen, muss ich </a:t>
            </a: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noch einmal recherchieren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Ich schreibe alle gefundenen Informationen immer gleich auf.</a:t>
            </a:r>
          </a:p>
          <a:p>
            <a:pPr marL="285750" indent="-285750">
              <a:lnSpc>
                <a:spcPct val="112000"/>
              </a:lnSpc>
              <a:spcAft>
                <a:spcPts val="7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33A79CB8-87DC-0E34-2C98-ECBE6BD1E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15312"/>
              </p:ext>
            </p:extLst>
          </p:nvPr>
        </p:nvGraphicFramePr>
        <p:xfrm>
          <a:off x="1370179" y="7264412"/>
          <a:ext cx="5711535" cy="90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Für dein eigenes Thema kannst du dir auch so einen Notizzettel schreiben. Damit du weißt, wie du vorgehen kannst, siehst du hier meine besten Tipps.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C822B90B-413C-335F-4136-D76EA8772980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54482CEA-9D69-D4C6-16BC-3997F673C421}"/>
              </a:ext>
            </a:extLst>
          </p:cNvPr>
          <p:cNvSpPr txBox="1">
            <a:spLocks/>
          </p:cNvSpPr>
          <p:nvPr/>
        </p:nvSpPr>
        <p:spPr>
          <a:xfrm>
            <a:off x="358773" y="1820686"/>
            <a:ext cx="6842125" cy="87452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seinem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b="0" i="0" kern="1200" dirty="0">
                <a:solidFill>
                  <a:srgbClr val="000000"/>
                </a:solidFill>
                <a:effectLst/>
                <a:latin typeface="Helvetica" pitchFamily="2" charset="0"/>
                <a:ea typeface="+mn-ea"/>
                <a:cs typeface="+mn-cs"/>
              </a:rPr>
              <a:t>„</a:t>
            </a:r>
            <a:r>
              <a:rPr lang="de-DE" sz="15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de-DE" sz="1500" kern="1200" spc="-1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</a:t>
            </a:r>
            <a:r>
              <a:rPr lang="de-DE" sz="1500" kern="12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kern="1200" spc="-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 </a:t>
            </a:r>
            <a:r>
              <a:rPr lang="de-DE" sz="15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Kaulquappen</a:t>
            </a:r>
            <a:r>
              <a:rPr lang="de-DE" sz="1500" kern="1200" spc="-4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kern="1200" spc="-4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Frösche?</a:t>
            </a:r>
            <a:r>
              <a:rPr lang="de-DE" sz="1500" b="0" i="0" kern="1200" dirty="0">
                <a:solidFill>
                  <a:srgbClr val="000000"/>
                </a:solidFill>
                <a:effectLst/>
                <a:latin typeface="Helvetica" pitchFamily="2" charset="0"/>
                <a:ea typeface="+mn-ea"/>
                <a:cs typeface="+mn-cs"/>
              </a:rPr>
              <a:t>“</a:t>
            </a:r>
            <a:r>
              <a:rPr lang="de-DE" sz="1500" b="0" i="0" kern="1200" spc="-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schon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</a:t>
            </a:r>
            <a:r>
              <a:rPr lang="de-DE" sz="15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de-DE" sz="15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gefunden. 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500" spc="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sammelt</a:t>
            </a:r>
            <a:r>
              <a:rPr lang="de-DE" sz="1500" spc="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de-DE" sz="1500" spc="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</a:t>
            </a:r>
            <a:r>
              <a:rPr lang="de-DE" sz="1500" spc="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einem</a:t>
            </a:r>
            <a:r>
              <a:rPr lang="de-DE" sz="1500" spc="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Notizzettel.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04D5F9-DCA2-B1FA-82E6-7277D94CAF7A}"/>
              </a:ext>
            </a:extLst>
          </p:cNvPr>
          <p:cNvSpPr txBox="1"/>
          <p:nvPr/>
        </p:nvSpPr>
        <p:spPr>
          <a:xfrm>
            <a:off x="928379" y="3685244"/>
            <a:ext cx="6091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werden aus Kaulquappen Frösche?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3ECD0D-8B80-4B0C-BC92-AE17C61DC6D0}"/>
              </a:ext>
            </a:extLst>
          </p:cNvPr>
          <p:cNvSpPr txBox="1"/>
          <p:nvPr/>
        </p:nvSpPr>
        <p:spPr>
          <a:xfrm>
            <a:off x="914755" y="4125878"/>
            <a:ext cx="3006071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de-DE" sz="12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Weibchen legt den Froschlaich (Froscheier)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Eier werden als Laichschnüre oder Laichklumpen abgelegt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Kleben an den Wasserpflanzen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Aft>
                <a:spcPts val="300"/>
              </a:spcAft>
              <a:buClr>
                <a:srgbClr val="12A8D6"/>
              </a:buClr>
              <a:buSzPct val="130000"/>
            </a:pPr>
            <a:r>
              <a:rPr lang="de-DE" sz="12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Larve schlüpft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algn="l">
              <a:spcAft>
                <a:spcPts val="300"/>
              </a:spcAft>
              <a:buClr>
                <a:srgbClr val="12A8D6"/>
              </a:buClr>
              <a:buSzPct val="130000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6583AC-2FCB-E6F1-C66E-D8C4D9802B60}"/>
              </a:ext>
            </a:extLst>
          </p:cNvPr>
          <p:cNvSpPr txBox="1"/>
          <p:nvPr/>
        </p:nvSpPr>
        <p:spPr>
          <a:xfrm>
            <a:off x="4056277" y="4125878"/>
            <a:ext cx="3006071" cy="2785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de-DE" sz="12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Kaulquappe entwickelt sich zum Frosch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Aft>
                <a:spcPts val="300"/>
              </a:spcAft>
              <a:buClr>
                <a:srgbClr val="12A8D6"/>
              </a:buClr>
              <a:buSzPct val="130000"/>
            </a:pPr>
            <a:r>
              <a:rPr lang="de-DE" sz="12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Kaulquappe entsteht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Mundöffnung, Augen und Schwanz entstehen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Körper: oval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Kiemen am Kopf zum Atmen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Nahrung: Algen und Pflanzen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sieht aus wie ein kleiner Fisch</a:t>
            </a:r>
          </a:p>
          <a:p>
            <a:pPr algn="l">
              <a:spcAft>
                <a:spcPts val="300"/>
              </a:spcAft>
              <a:buClr>
                <a:srgbClr val="12A8D6"/>
              </a:buClr>
              <a:buSzPct val="130000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9E08FB3-918A-E5C0-D0A5-CBFFC268E214}"/>
              </a:ext>
            </a:extLst>
          </p:cNvPr>
          <p:cNvGrpSpPr/>
          <p:nvPr/>
        </p:nvGrpSpPr>
        <p:grpSpPr>
          <a:xfrm>
            <a:off x="-840834" y="6303997"/>
            <a:ext cx="2871919" cy="2871919"/>
            <a:chOff x="-840834" y="6303997"/>
            <a:chExt cx="2871919" cy="2871919"/>
          </a:xfrm>
        </p:grpSpPr>
        <p:sp>
          <p:nvSpPr>
            <p:cNvPr id="5" name="Verzögerung 4">
              <a:extLst>
                <a:ext uri="{FF2B5EF4-FFF2-40B4-BE49-F238E27FC236}">
                  <a16:creationId xmlns:a16="http://schemas.microsoft.com/office/drawing/2014/main" id="{A933076F-997D-3FF8-2483-CB6798BFE80F}"/>
                </a:ext>
              </a:extLst>
            </p:cNvPr>
            <p:cNvSpPr/>
            <p:nvPr/>
          </p:nvSpPr>
          <p:spPr>
            <a:xfrm>
              <a:off x="0" y="7044253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0300861-97BE-895E-6C54-B3D99284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-840834" y="6303997"/>
              <a:ext cx="2871919" cy="2871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08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3BCC9-9803-F13E-7C58-D51770593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56E43BA9-92E9-C445-BFBD-200AC032C605}"/>
              </a:ext>
            </a:extLst>
          </p:cNvPr>
          <p:cNvSpPr/>
          <p:nvPr/>
        </p:nvSpPr>
        <p:spPr>
          <a:xfrm>
            <a:off x="605595" y="1318711"/>
            <a:ext cx="560592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54865DB-3DFB-983B-AE40-82F0A3132D80}"/>
              </a:ext>
            </a:extLst>
          </p:cNvPr>
          <p:cNvSpPr txBox="1"/>
          <p:nvPr/>
        </p:nvSpPr>
        <p:spPr>
          <a:xfrm>
            <a:off x="1219681" y="1217245"/>
            <a:ext cx="5862033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 bist du dran! Wähle Informationen und Unterthemen aus. Überlege dir eine sinnvolle Reihenfolge. Mach dich noch einmal auf die Suche, wenn dir noch etwas fehlt .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FCB62042-BF71-CF0D-AFC6-D9A4719CE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456430"/>
              </p:ext>
            </p:extLst>
          </p:nvPr>
        </p:nvGraphicFramePr>
        <p:xfrm>
          <a:off x="1489087" y="2126204"/>
          <a:ext cx="5711535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6830" marR="5080" lvl="0" indent="-247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 hast verschiedene Möglichkeiten, deine Informationen sinnvoll zu ordnen. Du kannst zum Beispiel nach einzelnen Bereichen eines Themas ordnen oder du kannst die Informationen in eine zeitliche Reihenfolge bringen.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4A40765D-9A81-C08C-5C65-8D10D97AD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70616"/>
              </p:ext>
            </p:extLst>
          </p:nvPr>
        </p:nvGraphicFramePr>
        <p:xfrm>
          <a:off x="1296516" y="8903174"/>
          <a:ext cx="5904106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106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5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Wenn du mehr Platz für deine Notizen brauchst, dann nimm ein zusätzliches Blatt. Denk daran: Das ist nur ein Notizzettel. Du kannst für deine Präsentation immer noch etwas ändern.</a:t>
                      </a:r>
                      <a:endParaRPr lang="de-DE" sz="1800" b="1" kern="120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D5DAF76-ADD3-F0CA-B77F-2E77E7C25D1A}"/>
              </a:ext>
            </a:extLst>
          </p:cNvPr>
          <p:cNvGrpSpPr/>
          <p:nvPr/>
        </p:nvGrpSpPr>
        <p:grpSpPr>
          <a:xfrm>
            <a:off x="729614" y="3613414"/>
            <a:ext cx="6100445" cy="4997450"/>
            <a:chOff x="729614" y="3713224"/>
            <a:chExt cx="6100445" cy="4997450"/>
          </a:xfrm>
        </p:grpSpPr>
        <p:sp>
          <p:nvSpPr>
            <p:cNvPr id="6" name="Graphic 37">
              <a:extLst>
                <a:ext uri="{FF2B5EF4-FFF2-40B4-BE49-F238E27FC236}">
                  <a16:creationId xmlns:a16="http://schemas.microsoft.com/office/drawing/2014/main" id="{87C55A04-4F35-B446-42BD-DFA6F775F7A0}"/>
                </a:ext>
              </a:extLst>
            </p:cNvPr>
            <p:cNvSpPr/>
            <p:nvPr/>
          </p:nvSpPr>
          <p:spPr>
            <a:xfrm>
              <a:off x="729614" y="3713859"/>
              <a:ext cx="6100445" cy="4996815"/>
            </a:xfrm>
            <a:custGeom>
              <a:avLst/>
              <a:gdLst/>
              <a:ahLst/>
              <a:cxnLst/>
              <a:rect l="l" t="t" r="r" b="b"/>
              <a:pathLst>
                <a:path w="6101080" h="4997450">
                  <a:moveTo>
                    <a:pt x="6100953" y="205511"/>
                  </a:moveTo>
                  <a:lnTo>
                    <a:pt x="5895797" y="205511"/>
                  </a:lnTo>
                  <a:lnTo>
                    <a:pt x="5895797" y="0"/>
                  </a:lnTo>
                  <a:lnTo>
                    <a:pt x="5883097" y="0"/>
                  </a:lnTo>
                  <a:lnTo>
                    <a:pt x="5883097" y="4777524"/>
                  </a:lnTo>
                  <a:lnTo>
                    <a:pt x="5668632" y="4777524"/>
                  </a:lnTo>
                  <a:lnTo>
                    <a:pt x="5668632" y="4561624"/>
                  </a:lnTo>
                  <a:lnTo>
                    <a:pt x="5883097" y="4561624"/>
                  </a:lnTo>
                  <a:lnTo>
                    <a:pt x="5883097" y="4548924"/>
                  </a:lnTo>
                  <a:lnTo>
                    <a:pt x="5668632" y="4548924"/>
                  </a:lnTo>
                  <a:lnTo>
                    <a:pt x="5668632" y="4333024"/>
                  </a:lnTo>
                  <a:lnTo>
                    <a:pt x="5883097" y="4333024"/>
                  </a:lnTo>
                  <a:lnTo>
                    <a:pt x="5883097" y="4320324"/>
                  </a:lnTo>
                  <a:lnTo>
                    <a:pt x="5668632" y="4320324"/>
                  </a:lnTo>
                  <a:lnTo>
                    <a:pt x="5668632" y="4104424"/>
                  </a:lnTo>
                  <a:lnTo>
                    <a:pt x="5883097" y="4104424"/>
                  </a:lnTo>
                  <a:lnTo>
                    <a:pt x="5883097" y="4091724"/>
                  </a:lnTo>
                  <a:lnTo>
                    <a:pt x="5668632" y="4091724"/>
                  </a:lnTo>
                  <a:lnTo>
                    <a:pt x="5668632" y="3875811"/>
                  </a:lnTo>
                  <a:lnTo>
                    <a:pt x="5883097" y="3875811"/>
                  </a:lnTo>
                  <a:lnTo>
                    <a:pt x="5883097" y="3863111"/>
                  </a:lnTo>
                  <a:lnTo>
                    <a:pt x="5668632" y="3863111"/>
                  </a:lnTo>
                  <a:lnTo>
                    <a:pt x="5668632" y="3647211"/>
                  </a:lnTo>
                  <a:lnTo>
                    <a:pt x="5883097" y="3647211"/>
                  </a:lnTo>
                  <a:lnTo>
                    <a:pt x="5883097" y="3634511"/>
                  </a:lnTo>
                  <a:lnTo>
                    <a:pt x="5668632" y="3634511"/>
                  </a:lnTo>
                  <a:lnTo>
                    <a:pt x="5668632" y="3418611"/>
                  </a:lnTo>
                  <a:lnTo>
                    <a:pt x="5883097" y="3418611"/>
                  </a:lnTo>
                  <a:lnTo>
                    <a:pt x="5883097" y="3405911"/>
                  </a:lnTo>
                  <a:lnTo>
                    <a:pt x="5668632" y="3405911"/>
                  </a:lnTo>
                  <a:lnTo>
                    <a:pt x="5668632" y="3190011"/>
                  </a:lnTo>
                  <a:lnTo>
                    <a:pt x="5883097" y="3190011"/>
                  </a:lnTo>
                  <a:lnTo>
                    <a:pt x="5883097" y="3177311"/>
                  </a:lnTo>
                  <a:lnTo>
                    <a:pt x="5668632" y="3177311"/>
                  </a:lnTo>
                  <a:lnTo>
                    <a:pt x="5668632" y="2961411"/>
                  </a:lnTo>
                  <a:lnTo>
                    <a:pt x="5883097" y="2961411"/>
                  </a:lnTo>
                  <a:lnTo>
                    <a:pt x="5883097" y="2948711"/>
                  </a:lnTo>
                  <a:lnTo>
                    <a:pt x="5668632" y="2948711"/>
                  </a:lnTo>
                  <a:lnTo>
                    <a:pt x="5668632" y="2732811"/>
                  </a:lnTo>
                  <a:lnTo>
                    <a:pt x="5883097" y="2732811"/>
                  </a:lnTo>
                  <a:lnTo>
                    <a:pt x="5883097" y="2720111"/>
                  </a:lnTo>
                  <a:lnTo>
                    <a:pt x="5668632" y="2720111"/>
                  </a:lnTo>
                  <a:lnTo>
                    <a:pt x="5668632" y="2504211"/>
                  </a:lnTo>
                  <a:lnTo>
                    <a:pt x="5883097" y="2504211"/>
                  </a:lnTo>
                  <a:lnTo>
                    <a:pt x="5883097" y="2491511"/>
                  </a:lnTo>
                  <a:lnTo>
                    <a:pt x="5668632" y="2491511"/>
                  </a:lnTo>
                  <a:lnTo>
                    <a:pt x="5668632" y="2275611"/>
                  </a:lnTo>
                  <a:lnTo>
                    <a:pt x="5883097" y="2275611"/>
                  </a:lnTo>
                  <a:lnTo>
                    <a:pt x="5883097" y="2262911"/>
                  </a:lnTo>
                  <a:lnTo>
                    <a:pt x="5668632" y="2262911"/>
                  </a:lnTo>
                  <a:lnTo>
                    <a:pt x="5668632" y="2047011"/>
                  </a:lnTo>
                  <a:lnTo>
                    <a:pt x="5883097" y="2047011"/>
                  </a:lnTo>
                  <a:lnTo>
                    <a:pt x="5883097" y="2034311"/>
                  </a:lnTo>
                  <a:lnTo>
                    <a:pt x="5668632" y="2034311"/>
                  </a:lnTo>
                  <a:lnTo>
                    <a:pt x="5668632" y="1818411"/>
                  </a:lnTo>
                  <a:lnTo>
                    <a:pt x="5883097" y="1818411"/>
                  </a:lnTo>
                  <a:lnTo>
                    <a:pt x="5883097" y="1805711"/>
                  </a:lnTo>
                  <a:lnTo>
                    <a:pt x="5668632" y="1805711"/>
                  </a:lnTo>
                  <a:lnTo>
                    <a:pt x="5668632" y="1589811"/>
                  </a:lnTo>
                  <a:lnTo>
                    <a:pt x="5883097" y="1589811"/>
                  </a:lnTo>
                  <a:lnTo>
                    <a:pt x="5883097" y="1577111"/>
                  </a:lnTo>
                  <a:lnTo>
                    <a:pt x="5668632" y="1577111"/>
                  </a:lnTo>
                  <a:lnTo>
                    <a:pt x="5668632" y="1361211"/>
                  </a:lnTo>
                  <a:lnTo>
                    <a:pt x="5883097" y="1361211"/>
                  </a:lnTo>
                  <a:lnTo>
                    <a:pt x="5883097" y="1348511"/>
                  </a:lnTo>
                  <a:lnTo>
                    <a:pt x="5668632" y="1348511"/>
                  </a:lnTo>
                  <a:lnTo>
                    <a:pt x="5668632" y="1132611"/>
                  </a:lnTo>
                  <a:lnTo>
                    <a:pt x="5883097" y="1132611"/>
                  </a:lnTo>
                  <a:lnTo>
                    <a:pt x="5883097" y="1119911"/>
                  </a:lnTo>
                  <a:lnTo>
                    <a:pt x="5668632" y="1119911"/>
                  </a:lnTo>
                  <a:lnTo>
                    <a:pt x="5668632" y="904011"/>
                  </a:lnTo>
                  <a:lnTo>
                    <a:pt x="5883097" y="904011"/>
                  </a:lnTo>
                  <a:lnTo>
                    <a:pt x="5883097" y="891311"/>
                  </a:lnTo>
                  <a:lnTo>
                    <a:pt x="5668632" y="891311"/>
                  </a:lnTo>
                  <a:lnTo>
                    <a:pt x="5668632" y="675411"/>
                  </a:lnTo>
                  <a:lnTo>
                    <a:pt x="5883097" y="675411"/>
                  </a:lnTo>
                  <a:lnTo>
                    <a:pt x="5883097" y="662711"/>
                  </a:lnTo>
                  <a:lnTo>
                    <a:pt x="5668632" y="662711"/>
                  </a:lnTo>
                  <a:lnTo>
                    <a:pt x="5668632" y="446811"/>
                  </a:lnTo>
                  <a:lnTo>
                    <a:pt x="5883097" y="446811"/>
                  </a:lnTo>
                  <a:lnTo>
                    <a:pt x="5883097" y="434111"/>
                  </a:lnTo>
                  <a:lnTo>
                    <a:pt x="5668632" y="434111"/>
                  </a:lnTo>
                  <a:lnTo>
                    <a:pt x="5668632" y="218211"/>
                  </a:lnTo>
                  <a:lnTo>
                    <a:pt x="5883097" y="218211"/>
                  </a:lnTo>
                  <a:lnTo>
                    <a:pt x="5883097" y="205511"/>
                  </a:lnTo>
                  <a:lnTo>
                    <a:pt x="5668632" y="205511"/>
                  </a:lnTo>
                  <a:lnTo>
                    <a:pt x="5668632" y="0"/>
                  </a:lnTo>
                  <a:lnTo>
                    <a:pt x="5655932" y="0"/>
                  </a:lnTo>
                  <a:lnTo>
                    <a:pt x="5655932" y="4777524"/>
                  </a:lnTo>
                  <a:lnTo>
                    <a:pt x="5441480" y="4777524"/>
                  </a:lnTo>
                  <a:lnTo>
                    <a:pt x="5441480" y="4561624"/>
                  </a:lnTo>
                  <a:lnTo>
                    <a:pt x="5655932" y="4561624"/>
                  </a:lnTo>
                  <a:lnTo>
                    <a:pt x="5655932" y="4548924"/>
                  </a:lnTo>
                  <a:lnTo>
                    <a:pt x="5441480" y="4548924"/>
                  </a:lnTo>
                  <a:lnTo>
                    <a:pt x="5441480" y="4333024"/>
                  </a:lnTo>
                  <a:lnTo>
                    <a:pt x="5655932" y="4333024"/>
                  </a:lnTo>
                  <a:lnTo>
                    <a:pt x="5655932" y="4320324"/>
                  </a:lnTo>
                  <a:lnTo>
                    <a:pt x="5441480" y="4320324"/>
                  </a:lnTo>
                  <a:lnTo>
                    <a:pt x="5441480" y="4104424"/>
                  </a:lnTo>
                  <a:lnTo>
                    <a:pt x="5655932" y="4104424"/>
                  </a:lnTo>
                  <a:lnTo>
                    <a:pt x="5655932" y="4091724"/>
                  </a:lnTo>
                  <a:lnTo>
                    <a:pt x="5441480" y="4091724"/>
                  </a:lnTo>
                  <a:lnTo>
                    <a:pt x="5441480" y="3875811"/>
                  </a:lnTo>
                  <a:lnTo>
                    <a:pt x="5655932" y="3875811"/>
                  </a:lnTo>
                  <a:lnTo>
                    <a:pt x="5655932" y="3863111"/>
                  </a:lnTo>
                  <a:lnTo>
                    <a:pt x="5441480" y="3863111"/>
                  </a:lnTo>
                  <a:lnTo>
                    <a:pt x="5441480" y="3647211"/>
                  </a:lnTo>
                  <a:lnTo>
                    <a:pt x="5655932" y="3647211"/>
                  </a:lnTo>
                  <a:lnTo>
                    <a:pt x="5655932" y="3634511"/>
                  </a:lnTo>
                  <a:lnTo>
                    <a:pt x="5441480" y="3634511"/>
                  </a:lnTo>
                  <a:lnTo>
                    <a:pt x="5441480" y="3418611"/>
                  </a:lnTo>
                  <a:lnTo>
                    <a:pt x="5655932" y="3418611"/>
                  </a:lnTo>
                  <a:lnTo>
                    <a:pt x="5655932" y="3405911"/>
                  </a:lnTo>
                  <a:lnTo>
                    <a:pt x="5441480" y="3405911"/>
                  </a:lnTo>
                  <a:lnTo>
                    <a:pt x="5441480" y="3190011"/>
                  </a:lnTo>
                  <a:lnTo>
                    <a:pt x="5655932" y="3190011"/>
                  </a:lnTo>
                  <a:lnTo>
                    <a:pt x="5655932" y="3177311"/>
                  </a:lnTo>
                  <a:lnTo>
                    <a:pt x="5441480" y="3177311"/>
                  </a:lnTo>
                  <a:lnTo>
                    <a:pt x="5441480" y="2961411"/>
                  </a:lnTo>
                  <a:lnTo>
                    <a:pt x="5655932" y="2961411"/>
                  </a:lnTo>
                  <a:lnTo>
                    <a:pt x="5655932" y="2948711"/>
                  </a:lnTo>
                  <a:lnTo>
                    <a:pt x="5441480" y="2948711"/>
                  </a:lnTo>
                  <a:lnTo>
                    <a:pt x="5441480" y="2732811"/>
                  </a:lnTo>
                  <a:lnTo>
                    <a:pt x="5655932" y="2732811"/>
                  </a:lnTo>
                  <a:lnTo>
                    <a:pt x="5655932" y="2720111"/>
                  </a:lnTo>
                  <a:lnTo>
                    <a:pt x="5441480" y="2720111"/>
                  </a:lnTo>
                  <a:lnTo>
                    <a:pt x="5441480" y="2504211"/>
                  </a:lnTo>
                  <a:lnTo>
                    <a:pt x="5655932" y="2504211"/>
                  </a:lnTo>
                  <a:lnTo>
                    <a:pt x="5655932" y="2491511"/>
                  </a:lnTo>
                  <a:lnTo>
                    <a:pt x="5441480" y="2491511"/>
                  </a:lnTo>
                  <a:lnTo>
                    <a:pt x="5441480" y="2275611"/>
                  </a:lnTo>
                  <a:lnTo>
                    <a:pt x="5655932" y="2275611"/>
                  </a:lnTo>
                  <a:lnTo>
                    <a:pt x="5655932" y="2262911"/>
                  </a:lnTo>
                  <a:lnTo>
                    <a:pt x="5441480" y="2262911"/>
                  </a:lnTo>
                  <a:lnTo>
                    <a:pt x="5441480" y="2047011"/>
                  </a:lnTo>
                  <a:lnTo>
                    <a:pt x="5655932" y="2047011"/>
                  </a:lnTo>
                  <a:lnTo>
                    <a:pt x="5655932" y="2034311"/>
                  </a:lnTo>
                  <a:lnTo>
                    <a:pt x="5441480" y="2034311"/>
                  </a:lnTo>
                  <a:lnTo>
                    <a:pt x="5441480" y="1818411"/>
                  </a:lnTo>
                  <a:lnTo>
                    <a:pt x="5655932" y="1818411"/>
                  </a:lnTo>
                  <a:lnTo>
                    <a:pt x="5655932" y="1805711"/>
                  </a:lnTo>
                  <a:lnTo>
                    <a:pt x="5441480" y="1805711"/>
                  </a:lnTo>
                  <a:lnTo>
                    <a:pt x="5441480" y="1589811"/>
                  </a:lnTo>
                  <a:lnTo>
                    <a:pt x="5655932" y="1589811"/>
                  </a:lnTo>
                  <a:lnTo>
                    <a:pt x="5655932" y="1577111"/>
                  </a:lnTo>
                  <a:lnTo>
                    <a:pt x="5441480" y="1577111"/>
                  </a:lnTo>
                  <a:lnTo>
                    <a:pt x="5441480" y="1361211"/>
                  </a:lnTo>
                  <a:lnTo>
                    <a:pt x="5655932" y="1361211"/>
                  </a:lnTo>
                  <a:lnTo>
                    <a:pt x="5655932" y="1348511"/>
                  </a:lnTo>
                  <a:lnTo>
                    <a:pt x="5441480" y="1348511"/>
                  </a:lnTo>
                  <a:lnTo>
                    <a:pt x="5441480" y="1132611"/>
                  </a:lnTo>
                  <a:lnTo>
                    <a:pt x="5655932" y="1132611"/>
                  </a:lnTo>
                  <a:lnTo>
                    <a:pt x="5655932" y="1119911"/>
                  </a:lnTo>
                  <a:lnTo>
                    <a:pt x="5441480" y="1119911"/>
                  </a:lnTo>
                  <a:lnTo>
                    <a:pt x="5441480" y="904011"/>
                  </a:lnTo>
                  <a:lnTo>
                    <a:pt x="5655932" y="904011"/>
                  </a:lnTo>
                  <a:lnTo>
                    <a:pt x="5655932" y="891311"/>
                  </a:lnTo>
                  <a:lnTo>
                    <a:pt x="5441480" y="891311"/>
                  </a:lnTo>
                  <a:lnTo>
                    <a:pt x="5441480" y="675411"/>
                  </a:lnTo>
                  <a:lnTo>
                    <a:pt x="5655932" y="675411"/>
                  </a:lnTo>
                  <a:lnTo>
                    <a:pt x="5655932" y="662711"/>
                  </a:lnTo>
                  <a:lnTo>
                    <a:pt x="5441480" y="662711"/>
                  </a:lnTo>
                  <a:lnTo>
                    <a:pt x="5441480" y="446811"/>
                  </a:lnTo>
                  <a:lnTo>
                    <a:pt x="5655932" y="446811"/>
                  </a:lnTo>
                  <a:lnTo>
                    <a:pt x="5655932" y="434111"/>
                  </a:lnTo>
                  <a:lnTo>
                    <a:pt x="5441480" y="434111"/>
                  </a:lnTo>
                  <a:lnTo>
                    <a:pt x="5441480" y="218211"/>
                  </a:lnTo>
                  <a:lnTo>
                    <a:pt x="5655932" y="218211"/>
                  </a:lnTo>
                  <a:lnTo>
                    <a:pt x="5655932" y="205511"/>
                  </a:lnTo>
                  <a:lnTo>
                    <a:pt x="5441480" y="205511"/>
                  </a:lnTo>
                  <a:lnTo>
                    <a:pt x="5441480" y="0"/>
                  </a:lnTo>
                  <a:lnTo>
                    <a:pt x="5428780" y="0"/>
                  </a:lnTo>
                  <a:lnTo>
                    <a:pt x="5428780" y="4777524"/>
                  </a:lnTo>
                  <a:lnTo>
                    <a:pt x="5214302" y="4777524"/>
                  </a:lnTo>
                  <a:lnTo>
                    <a:pt x="5214302" y="4561624"/>
                  </a:lnTo>
                  <a:lnTo>
                    <a:pt x="5428780" y="4561624"/>
                  </a:lnTo>
                  <a:lnTo>
                    <a:pt x="5428780" y="4548924"/>
                  </a:lnTo>
                  <a:lnTo>
                    <a:pt x="5214302" y="4548924"/>
                  </a:lnTo>
                  <a:lnTo>
                    <a:pt x="5214302" y="4333024"/>
                  </a:lnTo>
                  <a:lnTo>
                    <a:pt x="5428780" y="4333024"/>
                  </a:lnTo>
                  <a:lnTo>
                    <a:pt x="5428780" y="4320324"/>
                  </a:lnTo>
                  <a:lnTo>
                    <a:pt x="5214302" y="4320324"/>
                  </a:lnTo>
                  <a:lnTo>
                    <a:pt x="5214302" y="4104424"/>
                  </a:lnTo>
                  <a:lnTo>
                    <a:pt x="5428780" y="4104424"/>
                  </a:lnTo>
                  <a:lnTo>
                    <a:pt x="5428780" y="4091724"/>
                  </a:lnTo>
                  <a:lnTo>
                    <a:pt x="5214302" y="4091724"/>
                  </a:lnTo>
                  <a:lnTo>
                    <a:pt x="5214302" y="3875811"/>
                  </a:lnTo>
                  <a:lnTo>
                    <a:pt x="5428780" y="3875811"/>
                  </a:lnTo>
                  <a:lnTo>
                    <a:pt x="5428780" y="3863111"/>
                  </a:lnTo>
                  <a:lnTo>
                    <a:pt x="5214302" y="3863111"/>
                  </a:lnTo>
                  <a:lnTo>
                    <a:pt x="5214302" y="3647211"/>
                  </a:lnTo>
                  <a:lnTo>
                    <a:pt x="5428780" y="3647211"/>
                  </a:lnTo>
                  <a:lnTo>
                    <a:pt x="5428780" y="3634511"/>
                  </a:lnTo>
                  <a:lnTo>
                    <a:pt x="5214302" y="3634511"/>
                  </a:lnTo>
                  <a:lnTo>
                    <a:pt x="5214302" y="3418611"/>
                  </a:lnTo>
                  <a:lnTo>
                    <a:pt x="5428780" y="3418611"/>
                  </a:lnTo>
                  <a:lnTo>
                    <a:pt x="5428780" y="3405911"/>
                  </a:lnTo>
                  <a:lnTo>
                    <a:pt x="5214302" y="3405911"/>
                  </a:lnTo>
                  <a:lnTo>
                    <a:pt x="5214302" y="3190011"/>
                  </a:lnTo>
                  <a:lnTo>
                    <a:pt x="5428780" y="3190011"/>
                  </a:lnTo>
                  <a:lnTo>
                    <a:pt x="5428780" y="3177311"/>
                  </a:lnTo>
                  <a:lnTo>
                    <a:pt x="5214302" y="3177311"/>
                  </a:lnTo>
                  <a:lnTo>
                    <a:pt x="5214302" y="2961411"/>
                  </a:lnTo>
                  <a:lnTo>
                    <a:pt x="5428780" y="2961411"/>
                  </a:lnTo>
                  <a:lnTo>
                    <a:pt x="5428780" y="2948711"/>
                  </a:lnTo>
                  <a:lnTo>
                    <a:pt x="5214302" y="2948711"/>
                  </a:lnTo>
                  <a:lnTo>
                    <a:pt x="5214302" y="2732811"/>
                  </a:lnTo>
                  <a:lnTo>
                    <a:pt x="5428780" y="2732811"/>
                  </a:lnTo>
                  <a:lnTo>
                    <a:pt x="5428780" y="2720111"/>
                  </a:lnTo>
                  <a:lnTo>
                    <a:pt x="5214302" y="2720111"/>
                  </a:lnTo>
                  <a:lnTo>
                    <a:pt x="5214302" y="2504211"/>
                  </a:lnTo>
                  <a:lnTo>
                    <a:pt x="5428780" y="2504211"/>
                  </a:lnTo>
                  <a:lnTo>
                    <a:pt x="5428780" y="2491511"/>
                  </a:lnTo>
                  <a:lnTo>
                    <a:pt x="5214302" y="2491511"/>
                  </a:lnTo>
                  <a:lnTo>
                    <a:pt x="5214302" y="2275611"/>
                  </a:lnTo>
                  <a:lnTo>
                    <a:pt x="5428780" y="2275611"/>
                  </a:lnTo>
                  <a:lnTo>
                    <a:pt x="5428780" y="2262911"/>
                  </a:lnTo>
                  <a:lnTo>
                    <a:pt x="5214302" y="2262911"/>
                  </a:lnTo>
                  <a:lnTo>
                    <a:pt x="5214302" y="2047011"/>
                  </a:lnTo>
                  <a:lnTo>
                    <a:pt x="5428780" y="2047011"/>
                  </a:lnTo>
                  <a:lnTo>
                    <a:pt x="5428780" y="2034311"/>
                  </a:lnTo>
                  <a:lnTo>
                    <a:pt x="5214302" y="2034311"/>
                  </a:lnTo>
                  <a:lnTo>
                    <a:pt x="5214302" y="1818411"/>
                  </a:lnTo>
                  <a:lnTo>
                    <a:pt x="5428780" y="1818411"/>
                  </a:lnTo>
                  <a:lnTo>
                    <a:pt x="5428780" y="1805711"/>
                  </a:lnTo>
                  <a:lnTo>
                    <a:pt x="5214302" y="1805711"/>
                  </a:lnTo>
                  <a:lnTo>
                    <a:pt x="5214302" y="1589811"/>
                  </a:lnTo>
                  <a:lnTo>
                    <a:pt x="5428780" y="1589811"/>
                  </a:lnTo>
                  <a:lnTo>
                    <a:pt x="5428780" y="1577111"/>
                  </a:lnTo>
                  <a:lnTo>
                    <a:pt x="5214302" y="1577111"/>
                  </a:lnTo>
                  <a:lnTo>
                    <a:pt x="5214302" y="1361211"/>
                  </a:lnTo>
                  <a:lnTo>
                    <a:pt x="5428780" y="1361211"/>
                  </a:lnTo>
                  <a:lnTo>
                    <a:pt x="5428780" y="1348511"/>
                  </a:lnTo>
                  <a:lnTo>
                    <a:pt x="5214302" y="1348511"/>
                  </a:lnTo>
                  <a:lnTo>
                    <a:pt x="5214302" y="1132611"/>
                  </a:lnTo>
                  <a:lnTo>
                    <a:pt x="5428780" y="1132611"/>
                  </a:lnTo>
                  <a:lnTo>
                    <a:pt x="5428780" y="1119911"/>
                  </a:lnTo>
                  <a:lnTo>
                    <a:pt x="5214302" y="1119911"/>
                  </a:lnTo>
                  <a:lnTo>
                    <a:pt x="5214302" y="904011"/>
                  </a:lnTo>
                  <a:lnTo>
                    <a:pt x="5428780" y="904011"/>
                  </a:lnTo>
                  <a:lnTo>
                    <a:pt x="5428780" y="891311"/>
                  </a:lnTo>
                  <a:lnTo>
                    <a:pt x="5214302" y="891311"/>
                  </a:lnTo>
                  <a:lnTo>
                    <a:pt x="5214302" y="675411"/>
                  </a:lnTo>
                  <a:lnTo>
                    <a:pt x="5428780" y="675411"/>
                  </a:lnTo>
                  <a:lnTo>
                    <a:pt x="5428780" y="662711"/>
                  </a:lnTo>
                  <a:lnTo>
                    <a:pt x="5214302" y="662711"/>
                  </a:lnTo>
                  <a:lnTo>
                    <a:pt x="5214302" y="446811"/>
                  </a:lnTo>
                  <a:lnTo>
                    <a:pt x="5428780" y="446811"/>
                  </a:lnTo>
                  <a:lnTo>
                    <a:pt x="5428780" y="434111"/>
                  </a:lnTo>
                  <a:lnTo>
                    <a:pt x="5214302" y="434111"/>
                  </a:lnTo>
                  <a:lnTo>
                    <a:pt x="5214302" y="218211"/>
                  </a:lnTo>
                  <a:lnTo>
                    <a:pt x="5428780" y="218211"/>
                  </a:lnTo>
                  <a:lnTo>
                    <a:pt x="5428780" y="205511"/>
                  </a:lnTo>
                  <a:lnTo>
                    <a:pt x="5214302" y="205511"/>
                  </a:lnTo>
                  <a:lnTo>
                    <a:pt x="5214302" y="0"/>
                  </a:lnTo>
                  <a:lnTo>
                    <a:pt x="5201602" y="0"/>
                  </a:lnTo>
                  <a:lnTo>
                    <a:pt x="5201602" y="4777524"/>
                  </a:lnTo>
                  <a:lnTo>
                    <a:pt x="4987163" y="4777524"/>
                  </a:lnTo>
                  <a:lnTo>
                    <a:pt x="4987163" y="4561624"/>
                  </a:lnTo>
                  <a:lnTo>
                    <a:pt x="5201602" y="4561624"/>
                  </a:lnTo>
                  <a:lnTo>
                    <a:pt x="5201602" y="4548924"/>
                  </a:lnTo>
                  <a:lnTo>
                    <a:pt x="4987163" y="4548924"/>
                  </a:lnTo>
                  <a:lnTo>
                    <a:pt x="4987163" y="4333024"/>
                  </a:lnTo>
                  <a:lnTo>
                    <a:pt x="5201602" y="4333024"/>
                  </a:lnTo>
                  <a:lnTo>
                    <a:pt x="5201602" y="4320324"/>
                  </a:lnTo>
                  <a:lnTo>
                    <a:pt x="4987163" y="4320324"/>
                  </a:lnTo>
                  <a:lnTo>
                    <a:pt x="4987163" y="4104424"/>
                  </a:lnTo>
                  <a:lnTo>
                    <a:pt x="5201602" y="4104424"/>
                  </a:lnTo>
                  <a:lnTo>
                    <a:pt x="5201602" y="4091724"/>
                  </a:lnTo>
                  <a:lnTo>
                    <a:pt x="4987163" y="4091724"/>
                  </a:lnTo>
                  <a:lnTo>
                    <a:pt x="4987163" y="3875811"/>
                  </a:lnTo>
                  <a:lnTo>
                    <a:pt x="5201602" y="3875811"/>
                  </a:lnTo>
                  <a:lnTo>
                    <a:pt x="5201602" y="3863111"/>
                  </a:lnTo>
                  <a:lnTo>
                    <a:pt x="4987163" y="3863111"/>
                  </a:lnTo>
                  <a:lnTo>
                    <a:pt x="4987163" y="3647211"/>
                  </a:lnTo>
                  <a:lnTo>
                    <a:pt x="5201602" y="3647211"/>
                  </a:lnTo>
                  <a:lnTo>
                    <a:pt x="5201602" y="3634511"/>
                  </a:lnTo>
                  <a:lnTo>
                    <a:pt x="4987163" y="3634511"/>
                  </a:lnTo>
                  <a:lnTo>
                    <a:pt x="4987163" y="3418611"/>
                  </a:lnTo>
                  <a:lnTo>
                    <a:pt x="5201602" y="3418611"/>
                  </a:lnTo>
                  <a:lnTo>
                    <a:pt x="5201602" y="3405911"/>
                  </a:lnTo>
                  <a:lnTo>
                    <a:pt x="4987163" y="3405911"/>
                  </a:lnTo>
                  <a:lnTo>
                    <a:pt x="4987163" y="3190011"/>
                  </a:lnTo>
                  <a:lnTo>
                    <a:pt x="5201602" y="3190011"/>
                  </a:lnTo>
                  <a:lnTo>
                    <a:pt x="5201602" y="3177311"/>
                  </a:lnTo>
                  <a:lnTo>
                    <a:pt x="4987163" y="3177311"/>
                  </a:lnTo>
                  <a:lnTo>
                    <a:pt x="4987163" y="2961411"/>
                  </a:lnTo>
                  <a:lnTo>
                    <a:pt x="5201602" y="2961411"/>
                  </a:lnTo>
                  <a:lnTo>
                    <a:pt x="5201602" y="2948711"/>
                  </a:lnTo>
                  <a:lnTo>
                    <a:pt x="4987163" y="2948711"/>
                  </a:lnTo>
                  <a:lnTo>
                    <a:pt x="4987163" y="2732811"/>
                  </a:lnTo>
                  <a:lnTo>
                    <a:pt x="5201602" y="2732811"/>
                  </a:lnTo>
                  <a:lnTo>
                    <a:pt x="5201602" y="2720111"/>
                  </a:lnTo>
                  <a:lnTo>
                    <a:pt x="4987163" y="2720111"/>
                  </a:lnTo>
                  <a:lnTo>
                    <a:pt x="4987163" y="2504211"/>
                  </a:lnTo>
                  <a:lnTo>
                    <a:pt x="5201602" y="2504211"/>
                  </a:lnTo>
                  <a:lnTo>
                    <a:pt x="5201602" y="2491511"/>
                  </a:lnTo>
                  <a:lnTo>
                    <a:pt x="4987163" y="2491511"/>
                  </a:lnTo>
                  <a:lnTo>
                    <a:pt x="4987163" y="2275611"/>
                  </a:lnTo>
                  <a:lnTo>
                    <a:pt x="5201602" y="2275611"/>
                  </a:lnTo>
                  <a:lnTo>
                    <a:pt x="5201602" y="2262911"/>
                  </a:lnTo>
                  <a:lnTo>
                    <a:pt x="4987163" y="2262911"/>
                  </a:lnTo>
                  <a:lnTo>
                    <a:pt x="4987163" y="2047011"/>
                  </a:lnTo>
                  <a:lnTo>
                    <a:pt x="5201602" y="2047011"/>
                  </a:lnTo>
                  <a:lnTo>
                    <a:pt x="5201602" y="2034311"/>
                  </a:lnTo>
                  <a:lnTo>
                    <a:pt x="4987163" y="2034311"/>
                  </a:lnTo>
                  <a:lnTo>
                    <a:pt x="4987163" y="1818411"/>
                  </a:lnTo>
                  <a:lnTo>
                    <a:pt x="5201602" y="1818411"/>
                  </a:lnTo>
                  <a:lnTo>
                    <a:pt x="5201602" y="1805711"/>
                  </a:lnTo>
                  <a:lnTo>
                    <a:pt x="4987163" y="1805711"/>
                  </a:lnTo>
                  <a:lnTo>
                    <a:pt x="4987163" y="1589811"/>
                  </a:lnTo>
                  <a:lnTo>
                    <a:pt x="5201602" y="1589811"/>
                  </a:lnTo>
                  <a:lnTo>
                    <a:pt x="5201602" y="1577111"/>
                  </a:lnTo>
                  <a:lnTo>
                    <a:pt x="4987163" y="1577111"/>
                  </a:lnTo>
                  <a:lnTo>
                    <a:pt x="4987163" y="1361211"/>
                  </a:lnTo>
                  <a:lnTo>
                    <a:pt x="5201602" y="1361211"/>
                  </a:lnTo>
                  <a:lnTo>
                    <a:pt x="5201602" y="1348511"/>
                  </a:lnTo>
                  <a:lnTo>
                    <a:pt x="4987163" y="1348511"/>
                  </a:lnTo>
                  <a:lnTo>
                    <a:pt x="4987163" y="1132611"/>
                  </a:lnTo>
                  <a:lnTo>
                    <a:pt x="5201602" y="1132611"/>
                  </a:lnTo>
                  <a:lnTo>
                    <a:pt x="5201602" y="1119911"/>
                  </a:lnTo>
                  <a:lnTo>
                    <a:pt x="4987163" y="1119911"/>
                  </a:lnTo>
                  <a:lnTo>
                    <a:pt x="4987163" y="904011"/>
                  </a:lnTo>
                  <a:lnTo>
                    <a:pt x="5201602" y="904011"/>
                  </a:lnTo>
                  <a:lnTo>
                    <a:pt x="5201602" y="891311"/>
                  </a:lnTo>
                  <a:lnTo>
                    <a:pt x="4987163" y="891311"/>
                  </a:lnTo>
                  <a:lnTo>
                    <a:pt x="4987163" y="675411"/>
                  </a:lnTo>
                  <a:lnTo>
                    <a:pt x="5201602" y="675411"/>
                  </a:lnTo>
                  <a:lnTo>
                    <a:pt x="5201602" y="662711"/>
                  </a:lnTo>
                  <a:lnTo>
                    <a:pt x="4987163" y="662711"/>
                  </a:lnTo>
                  <a:lnTo>
                    <a:pt x="4987163" y="446811"/>
                  </a:lnTo>
                  <a:lnTo>
                    <a:pt x="5201602" y="446811"/>
                  </a:lnTo>
                  <a:lnTo>
                    <a:pt x="5201602" y="434111"/>
                  </a:lnTo>
                  <a:lnTo>
                    <a:pt x="4987163" y="434111"/>
                  </a:lnTo>
                  <a:lnTo>
                    <a:pt x="4987163" y="218211"/>
                  </a:lnTo>
                  <a:lnTo>
                    <a:pt x="5201602" y="218211"/>
                  </a:lnTo>
                  <a:lnTo>
                    <a:pt x="5201602" y="205511"/>
                  </a:lnTo>
                  <a:lnTo>
                    <a:pt x="4987163" y="205511"/>
                  </a:lnTo>
                  <a:lnTo>
                    <a:pt x="4987163" y="0"/>
                  </a:lnTo>
                  <a:lnTo>
                    <a:pt x="4974463" y="0"/>
                  </a:lnTo>
                  <a:lnTo>
                    <a:pt x="4974463" y="4777524"/>
                  </a:lnTo>
                  <a:lnTo>
                    <a:pt x="4759998" y="4777524"/>
                  </a:lnTo>
                  <a:lnTo>
                    <a:pt x="4759998" y="4561624"/>
                  </a:lnTo>
                  <a:lnTo>
                    <a:pt x="4974463" y="4561624"/>
                  </a:lnTo>
                  <a:lnTo>
                    <a:pt x="4974463" y="4548924"/>
                  </a:lnTo>
                  <a:lnTo>
                    <a:pt x="4759998" y="4548924"/>
                  </a:lnTo>
                  <a:lnTo>
                    <a:pt x="4759998" y="4333024"/>
                  </a:lnTo>
                  <a:lnTo>
                    <a:pt x="4974463" y="4333024"/>
                  </a:lnTo>
                  <a:lnTo>
                    <a:pt x="4974463" y="4320324"/>
                  </a:lnTo>
                  <a:lnTo>
                    <a:pt x="4759998" y="4320324"/>
                  </a:lnTo>
                  <a:lnTo>
                    <a:pt x="4759998" y="4104424"/>
                  </a:lnTo>
                  <a:lnTo>
                    <a:pt x="4974463" y="4104424"/>
                  </a:lnTo>
                  <a:lnTo>
                    <a:pt x="4974463" y="4091724"/>
                  </a:lnTo>
                  <a:lnTo>
                    <a:pt x="4759998" y="4091724"/>
                  </a:lnTo>
                  <a:lnTo>
                    <a:pt x="4759998" y="3875811"/>
                  </a:lnTo>
                  <a:lnTo>
                    <a:pt x="4974463" y="3875811"/>
                  </a:lnTo>
                  <a:lnTo>
                    <a:pt x="4974463" y="3863111"/>
                  </a:lnTo>
                  <a:lnTo>
                    <a:pt x="4759998" y="3863111"/>
                  </a:lnTo>
                  <a:lnTo>
                    <a:pt x="4759998" y="3647211"/>
                  </a:lnTo>
                  <a:lnTo>
                    <a:pt x="4974463" y="3647211"/>
                  </a:lnTo>
                  <a:lnTo>
                    <a:pt x="4974463" y="3634511"/>
                  </a:lnTo>
                  <a:lnTo>
                    <a:pt x="4759998" y="3634511"/>
                  </a:lnTo>
                  <a:lnTo>
                    <a:pt x="4759998" y="3418611"/>
                  </a:lnTo>
                  <a:lnTo>
                    <a:pt x="4974463" y="3418611"/>
                  </a:lnTo>
                  <a:lnTo>
                    <a:pt x="4974463" y="3405911"/>
                  </a:lnTo>
                  <a:lnTo>
                    <a:pt x="4759998" y="3405911"/>
                  </a:lnTo>
                  <a:lnTo>
                    <a:pt x="4759998" y="3190011"/>
                  </a:lnTo>
                  <a:lnTo>
                    <a:pt x="4974463" y="3190011"/>
                  </a:lnTo>
                  <a:lnTo>
                    <a:pt x="4974463" y="3177311"/>
                  </a:lnTo>
                  <a:lnTo>
                    <a:pt x="4759998" y="3177311"/>
                  </a:lnTo>
                  <a:lnTo>
                    <a:pt x="4759998" y="2961411"/>
                  </a:lnTo>
                  <a:lnTo>
                    <a:pt x="4974463" y="2961411"/>
                  </a:lnTo>
                  <a:lnTo>
                    <a:pt x="4974463" y="2948711"/>
                  </a:lnTo>
                  <a:lnTo>
                    <a:pt x="4759998" y="2948711"/>
                  </a:lnTo>
                  <a:lnTo>
                    <a:pt x="4759998" y="2732811"/>
                  </a:lnTo>
                  <a:lnTo>
                    <a:pt x="4974463" y="2732811"/>
                  </a:lnTo>
                  <a:lnTo>
                    <a:pt x="4974463" y="2720111"/>
                  </a:lnTo>
                  <a:lnTo>
                    <a:pt x="4759998" y="2720111"/>
                  </a:lnTo>
                  <a:lnTo>
                    <a:pt x="4759998" y="2504211"/>
                  </a:lnTo>
                  <a:lnTo>
                    <a:pt x="4974463" y="2504211"/>
                  </a:lnTo>
                  <a:lnTo>
                    <a:pt x="4974463" y="2491511"/>
                  </a:lnTo>
                  <a:lnTo>
                    <a:pt x="4759998" y="2491511"/>
                  </a:lnTo>
                  <a:lnTo>
                    <a:pt x="4759998" y="2275611"/>
                  </a:lnTo>
                  <a:lnTo>
                    <a:pt x="4974463" y="2275611"/>
                  </a:lnTo>
                  <a:lnTo>
                    <a:pt x="4974463" y="2262911"/>
                  </a:lnTo>
                  <a:lnTo>
                    <a:pt x="4759998" y="2262911"/>
                  </a:lnTo>
                  <a:lnTo>
                    <a:pt x="4759998" y="2047011"/>
                  </a:lnTo>
                  <a:lnTo>
                    <a:pt x="4974463" y="2047011"/>
                  </a:lnTo>
                  <a:lnTo>
                    <a:pt x="4974463" y="2034311"/>
                  </a:lnTo>
                  <a:lnTo>
                    <a:pt x="4759998" y="2034311"/>
                  </a:lnTo>
                  <a:lnTo>
                    <a:pt x="4759998" y="1818411"/>
                  </a:lnTo>
                  <a:lnTo>
                    <a:pt x="4974463" y="1818411"/>
                  </a:lnTo>
                  <a:lnTo>
                    <a:pt x="4974463" y="1805711"/>
                  </a:lnTo>
                  <a:lnTo>
                    <a:pt x="4759998" y="1805711"/>
                  </a:lnTo>
                  <a:lnTo>
                    <a:pt x="4759998" y="1589811"/>
                  </a:lnTo>
                  <a:lnTo>
                    <a:pt x="4974463" y="1589811"/>
                  </a:lnTo>
                  <a:lnTo>
                    <a:pt x="4974463" y="1577111"/>
                  </a:lnTo>
                  <a:lnTo>
                    <a:pt x="4759998" y="1577111"/>
                  </a:lnTo>
                  <a:lnTo>
                    <a:pt x="4759998" y="1361211"/>
                  </a:lnTo>
                  <a:lnTo>
                    <a:pt x="4974463" y="1361211"/>
                  </a:lnTo>
                  <a:lnTo>
                    <a:pt x="4974463" y="1348511"/>
                  </a:lnTo>
                  <a:lnTo>
                    <a:pt x="4759998" y="1348511"/>
                  </a:lnTo>
                  <a:lnTo>
                    <a:pt x="4759998" y="1132611"/>
                  </a:lnTo>
                  <a:lnTo>
                    <a:pt x="4974463" y="1132611"/>
                  </a:lnTo>
                  <a:lnTo>
                    <a:pt x="4974463" y="1119911"/>
                  </a:lnTo>
                  <a:lnTo>
                    <a:pt x="4759998" y="1119911"/>
                  </a:lnTo>
                  <a:lnTo>
                    <a:pt x="4759998" y="904011"/>
                  </a:lnTo>
                  <a:lnTo>
                    <a:pt x="4974463" y="904011"/>
                  </a:lnTo>
                  <a:lnTo>
                    <a:pt x="4974463" y="891311"/>
                  </a:lnTo>
                  <a:lnTo>
                    <a:pt x="4759998" y="891311"/>
                  </a:lnTo>
                  <a:lnTo>
                    <a:pt x="4759998" y="675411"/>
                  </a:lnTo>
                  <a:lnTo>
                    <a:pt x="4974463" y="675411"/>
                  </a:lnTo>
                  <a:lnTo>
                    <a:pt x="4974463" y="662711"/>
                  </a:lnTo>
                  <a:lnTo>
                    <a:pt x="4759998" y="662711"/>
                  </a:lnTo>
                  <a:lnTo>
                    <a:pt x="4759998" y="446811"/>
                  </a:lnTo>
                  <a:lnTo>
                    <a:pt x="4974463" y="446811"/>
                  </a:lnTo>
                  <a:lnTo>
                    <a:pt x="4974463" y="434111"/>
                  </a:lnTo>
                  <a:lnTo>
                    <a:pt x="4759998" y="434111"/>
                  </a:lnTo>
                  <a:lnTo>
                    <a:pt x="4759998" y="218211"/>
                  </a:lnTo>
                  <a:lnTo>
                    <a:pt x="4974463" y="218211"/>
                  </a:lnTo>
                  <a:lnTo>
                    <a:pt x="4974463" y="205511"/>
                  </a:lnTo>
                  <a:lnTo>
                    <a:pt x="4759998" y="205511"/>
                  </a:lnTo>
                  <a:lnTo>
                    <a:pt x="4759998" y="0"/>
                  </a:lnTo>
                  <a:lnTo>
                    <a:pt x="4747298" y="0"/>
                  </a:lnTo>
                  <a:lnTo>
                    <a:pt x="4747298" y="4777524"/>
                  </a:lnTo>
                  <a:lnTo>
                    <a:pt x="4532820" y="4777524"/>
                  </a:lnTo>
                  <a:lnTo>
                    <a:pt x="4532820" y="4561624"/>
                  </a:lnTo>
                  <a:lnTo>
                    <a:pt x="4747298" y="4561624"/>
                  </a:lnTo>
                  <a:lnTo>
                    <a:pt x="4747298" y="4548924"/>
                  </a:lnTo>
                  <a:lnTo>
                    <a:pt x="4532820" y="4548924"/>
                  </a:lnTo>
                  <a:lnTo>
                    <a:pt x="4532820" y="4333024"/>
                  </a:lnTo>
                  <a:lnTo>
                    <a:pt x="4747298" y="4333024"/>
                  </a:lnTo>
                  <a:lnTo>
                    <a:pt x="4747298" y="4320324"/>
                  </a:lnTo>
                  <a:lnTo>
                    <a:pt x="4532820" y="4320324"/>
                  </a:lnTo>
                  <a:lnTo>
                    <a:pt x="4532820" y="4104424"/>
                  </a:lnTo>
                  <a:lnTo>
                    <a:pt x="4747298" y="4104424"/>
                  </a:lnTo>
                  <a:lnTo>
                    <a:pt x="4747298" y="4091724"/>
                  </a:lnTo>
                  <a:lnTo>
                    <a:pt x="4532820" y="4091724"/>
                  </a:lnTo>
                  <a:lnTo>
                    <a:pt x="4532820" y="3875811"/>
                  </a:lnTo>
                  <a:lnTo>
                    <a:pt x="4747298" y="3875811"/>
                  </a:lnTo>
                  <a:lnTo>
                    <a:pt x="4747298" y="3863111"/>
                  </a:lnTo>
                  <a:lnTo>
                    <a:pt x="4532820" y="3863111"/>
                  </a:lnTo>
                  <a:lnTo>
                    <a:pt x="4532820" y="3647211"/>
                  </a:lnTo>
                  <a:lnTo>
                    <a:pt x="4747298" y="3647211"/>
                  </a:lnTo>
                  <a:lnTo>
                    <a:pt x="4747298" y="3634511"/>
                  </a:lnTo>
                  <a:lnTo>
                    <a:pt x="4532820" y="3634511"/>
                  </a:lnTo>
                  <a:lnTo>
                    <a:pt x="4532820" y="3418611"/>
                  </a:lnTo>
                  <a:lnTo>
                    <a:pt x="4747298" y="3418611"/>
                  </a:lnTo>
                  <a:lnTo>
                    <a:pt x="4747298" y="3405911"/>
                  </a:lnTo>
                  <a:lnTo>
                    <a:pt x="4532820" y="3405911"/>
                  </a:lnTo>
                  <a:lnTo>
                    <a:pt x="4532820" y="3190011"/>
                  </a:lnTo>
                  <a:lnTo>
                    <a:pt x="4747298" y="3190011"/>
                  </a:lnTo>
                  <a:lnTo>
                    <a:pt x="4747298" y="3177311"/>
                  </a:lnTo>
                  <a:lnTo>
                    <a:pt x="4532820" y="3177311"/>
                  </a:lnTo>
                  <a:lnTo>
                    <a:pt x="4532820" y="2961411"/>
                  </a:lnTo>
                  <a:lnTo>
                    <a:pt x="4747298" y="2961411"/>
                  </a:lnTo>
                  <a:lnTo>
                    <a:pt x="4747298" y="2948711"/>
                  </a:lnTo>
                  <a:lnTo>
                    <a:pt x="4532820" y="2948711"/>
                  </a:lnTo>
                  <a:lnTo>
                    <a:pt x="4532820" y="2732811"/>
                  </a:lnTo>
                  <a:lnTo>
                    <a:pt x="4747298" y="2732811"/>
                  </a:lnTo>
                  <a:lnTo>
                    <a:pt x="4747298" y="2720111"/>
                  </a:lnTo>
                  <a:lnTo>
                    <a:pt x="4532820" y="2720111"/>
                  </a:lnTo>
                  <a:lnTo>
                    <a:pt x="4532820" y="2504211"/>
                  </a:lnTo>
                  <a:lnTo>
                    <a:pt x="4747298" y="2504211"/>
                  </a:lnTo>
                  <a:lnTo>
                    <a:pt x="4747298" y="2491511"/>
                  </a:lnTo>
                  <a:lnTo>
                    <a:pt x="4532820" y="2491511"/>
                  </a:lnTo>
                  <a:lnTo>
                    <a:pt x="4532820" y="2275611"/>
                  </a:lnTo>
                  <a:lnTo>
                    <a:pt x="4747298" y="2275611"/>
                  </a:lnTo>
                  <a:lnTo>
                    <a:pt x="4747298" y="2262911"/>
                  </a:lnTo>
                  <a:lnTo>
                    <a:pt x="4532820" y="2262911"/>
                  </a:lnTo>
                  <a:lnTo>
                    <a:pt x="4532820" y="2047011"/>
                  </a:lnTo>
                  <a:lnTo>
                    <a:pt x="4747298" y="2047011"/>
                  </a:lnTo>
                  <a:lnTo>
                    <a:pt x="4747298" y="2034311"/>
                  </a:lnTo>
                  <a:lnTo>
                    <a:pt x="4532820" y="2034311"/>
                  </a:lnTo>
                  <a:lnTo>
                    <a:pt x="4532820" y="1818411"/>
                  </a:lnTo>
                  <a:lnTo>
                    <a:pt x="4747298" y="1818411"/>
                  </a:lnTo>
                  <a:lnTo>
                    <a:pt x="4747298" y="1805711"/>
                  </a:lnTo>
                  <a:lnTo>
                    <a:pt x="4532820" y="1805711"/>
                  </a:lnTo>
                  <a:lnTo>
                    <a:pt x="4532820" y="1589811"/>
                  </a:lnTo>
                  <a:lnTo>
                    <a:pt x="4747298" y="1589811"/>
                  </a:lnTo>
                  <a:lnTo>
                    <a:pt x="4747298" y="1577111"/>
                  </a:lnTo>
                  <a:lnTo>
                    <a:pt x="4532820" y="1577111"/>
                  </a:lnTo>
                  <a:lnTo>
                    <a:pt x="4532820" y="1361211"/>
                  </a:lnTo>
                  <a:lnTo>
                    <a:pt x="4747298" y="1361211"/>
                  </a:lnTo>
                  <a:lnTo>
                    <a:pt x="4747298" y="1348511"/>
                  </a:lnTo>
                  <a:lnTo>
                    <a:pt x="4532820" y="1348511"/>
                  </a:lnTo>
                  <a:lnTo>
                    <a:pt x="4532820" y="1132611"/>
                  </a:lnTo>
                  <a:lnTo>
                    <a:pt x="4747298" y="1132611"/>
                  </a:lnTo>
                  <a:lnTo>
                    <a:pt x="4747298" y="1119911"/>
                  </a:lnTo>
                  <a:lnTo>
                    <a:pt x="4532820" y="1119911"/>
                  </a:lnTo>
                  <a:lnTo>
                    <a:pt x="4532820" y="904011"/>
                  </a:lnTo>
                  <a:lnTo>
                    <a:pt x="4747298" y="904011"/>
                  </a:lnTo>
                  <a:lnTo>
                    <a:pt x="4747298" y="891311"/>
                  </a:lnTo>
                  <a:lnTo>
                    <a:pt x="4532820" y="891311"/>
                  </a:lnTo>
                  <a:lnTo>
                    <a:pt x="4532820" y="675411"/>
                  </a:lnTo>
                  <a:lnTo>
                    <a:pt x="4747298" y="675411"/>
                  </a:lnTo>
                  <a:lnTo>
                    <a:pt x="4747298" y="662711"/>
                  </a:lnTo>
                  <a:lnTo>
                    <a:pt x="4532820" y="662711"/>
                  </a:lnTo>
                  <a:lnTo>
                    <a:pt x="4532820" y="446811"/>
                  </a:lnTo>
                  <a:lnTo>
                    <a:pt x="4747298" y="446811"/>
                  </a:lnTo>
                  <a:lnTo>
                    <a:pt x="4747298" y="434111"/>
                  </a:lnTo>
                  <a:lnTo>
                    <a:pt x="4532820" y="434111"/>
                  </a:lnTo>
                  <a:lnTo>
                    <a:pt x="4532820" y="218211"/>
                  </a:lnTo>
                  <a:lnTo>
                    <a:pt x="4747298" y="218211"/>
                  </a:lnTo>
                  <a:lnTo>
                    <a:pt x="4747298" y="205511"/>
                  </a:lnTo>
                  <a:lnTo>
                    <a:pt x="4532820" y="205511"/>
                  </a:lnTo>
                  <a:lnTo>
                    <a:pt x="4532820" y="0"/>
                  </a:lnTo>
                  <a:lnTo>
                    <a:pt x="4520120" y="0"/>
                  </a:lnTo>
                  <a:lnTo>
                    <a:pt x="4520120" y="4777524"/>
                  </a:lnTo>
                  <a:lnTo>
                    <a:pt x="4305681" y="4777524"/>
                  </a:lnTo>
                  <a:lnTo>
                    <a:pt x="4305681" y="4561624"/>
                  </a:lnTo>
                  <a:lnTo>
                    <a:pt x="4520120" y="4561624"/>
                  </a:lnTo>
                  <a:lnTo>
                    <a:pt x="4520120" y="4548924"/>
                  </a:lnTo>
                  <a:lnTo>
                    <a:pt x="4305681" y="4548924"/>
                  </a:lnTo>
                  <a:lnTo>
                    <a:pt x="4305681" y="4333024"/>
                  </a:lnTo>
                  <a:lnTo>
                    <a:pt x="4520120" y="4333024"/>
                  </a:lnTo>
                  <a:lnTo>
                    <a:pt x="4520120" y="4320324"/>
                  </a:lnTo>
                  <a:lnTo>
                    <a:pt x="4305681" y="4320324"/>
                  </a:lnTo>
                  <a:lnTo>
                    <a:pt x="4305681" y="4104424"/>
                  </a:lnTo>
                  <a:lnTo>
                    <a:pt x="4520120" y="4104424"/>
                  </a:lnTo>
                  <a:lnTo>
                    <a:pt x="4520120" y="4091724"/>
                  </a:lnTo>
                  <a:lnTo>
                    <a:pt x="4305681" y="4091724"/>
                  </a:lnTo>
                  <a:lnTo>
                    <a:pt x="4305681" y="3875811"/>
                  </a:lnTo>
                  <a:lnTo>
                    <a:pt x="4520120" y="3875811"/>
                  </a:lnTo>
                  <a:lnTo>
                    <a:pt x="4520120" y="3863111"/>
                  </a:lnTo>
                  <a:lnTo>
                    <a:pt x="4305681" y="3863111"/>
                  </a:lnTo>
                  <a:lnTo>
                    <a:pt x="4305681" y="3647211"/>
                  </a:lnTo>
                  <a:lnTo>
                    <a:pt x="4520120" y="3647211"/>
                  </a:lnTo>
                  <a:lnTo>
                    <a:pt x="4520120" y="3634511"/>
                  </a:lnTo>
                  <a:lnTo>
                    <a:pt x="4305681" y="3634511"/>
                  </a:lnTo>
                  <a:lnTo>
                    <a:pt x="4305681" y="3418611"/>
                  </a:lnTo>
                  <a:lnTo>
                    <a:pt x="4520120" y="3418611"/>
                  </a:lnTo>
                  <a:lnTo>
                    <a:pt x="4520120" y="3405911"/>
                  </a:lnTo>
                  <a:lnTo>
                    <a:pt x="4305681" y="3405911"/>
                  </a:lnTo>
                  <a:lnTo>
                    <a:pt x="4305681" y="3190011"/>
                  </a:lnTo>
                  <a:lnTo>
                    <a:pt x="4520120" y="3190011"/>
                  </a:lnTo>
                  <a:lnTo>
                    <a:pt x="4520120" y="3177311"/>
                  </a:lnTo>
                  <a:lnTo>
                    <a:pt x="4305681" y="3177311"/>
                  </a:lnTo>
                  <a:lnTo>
                    <a:pt x="4305681" y="2961411"/>
                  </a:lnTo>
                  <a:lnTo>
                    <a:pt x="4520120" y="2961411"/>
                  </a:lnTo>
                  <a:lnTo>
                    <a:pt x="4520120" y="2948711"/>
                  </a:lnTo>
                  <a:lnTo>
                    <a:pt x="4305681" y="2948711"/>
                  </a:lnTo>
                  <a:lnTo>
                    <a:pt x="4305681" y="2732811"/>
                  </a:lnTo>
                  <a:lnTo>
                    <a:pt x="4520120" y="2732811"/>
                  </a:lnTo>
                  <a:lnTo>
                    <a:pt x="4520120" y="2720111"/>
                  </a:lnTo>
                  <a:lnTo>
                    <a:pt x="4305681" y="2720111"/>
                  </a:lnTo>
                  <a:lnTo>
                    <a:pt x="4305681" y="2504211"/>
                  </a:lnTo>
                  <a:lnTo>
                    <a:pt x="4520120" y="2504211"/>
                  </a:lnTo>
                  <a:lnTo>
                    <a:pt x="4520120" y="2491511"/>
                  </a:lnTo>
                  <a:lnTo>
                    <a:pt x="4305681" y="2491511"/>
                  </a:lnTo>
                  <a:lnTo>
                    <a:pt x="4305681" y="2275611"/>
                  </a:lnTo>
                  <a:lnTo>
                    <a:pt x="4520120" y="2275611"/>
                  </a:lnTo>
                  <a:lnTo>
                    <a:pt x="4520120" y="2262911"/>
                  </a:lnTo>
                  <a:lnTo>
                    <a:pt x="4305681" y="2262911"/>
                  </a:lnTo>
                  <a:lnTo>
                    <a:pt x="4305681" y="2047011"/>
                  </a:lnTo>
                  <a:lnTo>
                    <a:pt x="4520120" y="2047011"/>
                  </a:lnTo>
                  <a:lnTo>
                    <a:pt x="4520120" y="2034311"/>
                  </a:lnTo>
                  <a:lnTo>
                    <a:pt x="4305681" y="2034311"/>
                  </a:lnTo>
                  <a:lnTo>
                    <a:pt x="4305681" y="1818411"/>
                  </a:lnTo>
                  <a:lnTo>
                    <a:pt x="4520120" y="1818411"/>
                  </a:lnTo>
                  <a:lnTo>
                    <a:pt x="4520120" y="1805711"/>
                  </a:lnTo>
                  <a:lnTo>
                    <a:pt x="4305681" y="1805711"/>
                  </a:lnTo>
                  <a:lnTo>
                    <a:pt x="4305681" y="1589811"/>
                  </a:lnTo>
                  <a:lnTo>
                    <a:pt x="4520120" y="1589811"/>
                  </a:lnTo>
                  <a:lnTo>
                    <a:pt x="4520120" y="1577111"/>
                  </a:lnTo>
                  <a:lnTo>
                    <a:pt x="4305681" y="1577111"/>
                  </a:lnTo>
                  <a:lnTo>
                    <a:pt x="4305681" y="1361211"/>
                  </a:lnTo>
                  <a:lnTo>
                    <a:pt x="4520120" y="1361211"/>
                  </a:lnTo>
                  <a:lnTo>
                    <a:pt x="4520120" y="1348511"/>
                  </a:lnTo>
                  <a:lnTo>
                    <a:pt x="4305681" y="1348511"/>
                  </a:lnTo>
                  <a:lnTo>
                    <a:pt x="4305681" y="1132611"/>
                  </a:lnTo>
                  <a:lnTo>
                    <a:pt x="4520120" y="1132611"/>
                  </a:lnTo>
                  <a:lnTo>
                    <a:pt x="4520120" y="1119911"/>
                  </a:lnTo>
                  <a:lnTo>
                    <a:pt x="4305681" y="1119911"/>
                  </a:lnTo>
                  <a:lnTo>
                    <a:pt x="4305681" y="904011"/>
                  </a:lnTo>
                  <a:lnTo>
                    <a:pt x="4520120" y="904011"/>
                  </a:lnTo>
                  <a:lnTo>
                    <a:pt x="4520120" y="891311"/>
                  </a:lnTo>
                  <a:lnTo>
                    <a:pt x="4305681" y="891311"/>
                  </a:lnTo>
                  <a:lnTo>
                    <a:pt x="4305681" y="675411"/>
                  </a:lnTo>
                  <a:lnTo>
                    <a:pt x="4520120" y="675411"/>
                  </a:lnTo>
                  <a:lnTo>
                    <a:pt x="4520120" y="662711"/>
                  </a:lnTo>
                  <a:lnTo>
                    <a:pt x="4305681" y="662711"/>
                  </a:lnTo>
                  <a:lnTo>
                    <a:pt x="4305681" y="446811"/>
                  </a:lnTo>
                  <a:lnTo>
                    <a:pt x="4520120" y="446811"/>
                  </a:lnTo>
                  <a:lnTo>
                    <a:pt x="4520120" y="434111"/>
                  </a:lnTo>
                  <a:lnTo>
                    <a:pt x="4305681" y="434111"/>
                  </a:lnTo>
                  <a:lnTo>
                    <a:pt x="4305681" y="218211"/>
                  </a:lnTo>
                  <a:lnTo>
                    <a:pt x="4520120" y="218211"/>
                  </a:lnTo>
                  <a:lnTo>
                    <a:pt x="4520120" y="205511"/>
                  </a:lnTo>
                  <a:lnTo>
                    <a:pt x="4305681" y="205511"/>
                  </a:lnTo>
                  <a:lnTo>
                    <a:pt x="4305681" y="0"/>
                  </a:lnTo>
                  <a:lnTo>
                    <a:pt x="4292981" y="0"/>
                  </a:lnTo>
                  <a:lnTo>
                    <a:pt x="4292981" y="4777524"/>
                  </a:lnTo>
                  <a:lnTo>
                    <a:pt x="4078516" y="4777524"/>
                  </a:lnTo>
                  <a:lnTo>
                    <a:pt x="4078516" y="4561624"/>
                  </a:lnTo>
                  <a:lnTo>
                    <a:pt x="4292981" y="4561624"/>
                  </a:lnTo>
                  <a:lnTo>
                    <a:pt x="4292981" y="4548924"/>
                  </a:lnTo>
                  <a:lnTo>
                    <a:pt x="4078516" y="4548924"/>
                  </a:lnTo>
                  <a:lnTo>
                    <a:pt x="4078516" y="4333024"/>
                  </a:lnTo>
                  <a:lnTo>
                    <a:pt x="4292981" y="4333024"/>
                  </a:lnTo>
                  <a:lnTo>
                    <a:pt x="4292981" y="4320324"/>
                  </a:lnTo>
                  <a:lnTo>
                    <a:pt x="4078516" y="4320324"/>
                  </a:lnTo>
                  <a:lnTo>
                    <a:pt x="4078516" y="4104424"/>
                  </a:lnTo>
                  <a:lnTo>
                    <a:pt x="4292981" y="4104424"/>
                  </a:lnTo>
                  <a:lnTo>
                    <a:pt x="4292981" y="4091724"/>
                  </a:lnTo>
                  <a:lnTo>
                    <a:pt x="4078516" y="4091724"/>
                  </a:lnTo>
                  <a:lnTo>
                    <a:pt x="4078516" y="3875811"/>
                  </a:lnTo>
                  <a:lnTo>
                    <a:pt x="4292981" y="3875811"/>
                  </a:lnTo>
                  <a:lnTo>
                    <a:pt x="4292981" y="3863111"/>
                  </a:lnTo>
                  <a:lnTo>
                    <a:pt x="4078516" y="3863111"/>
                  </a:lnTo>
                  <a:lnTo>
                    <a:pt x="4078516" y="3647211"/>
                  </a:lnTo>
                  <a:lnTo>
                    <a:pt x="4292981" y="3647211"/>
                  </a:lnTo>
                  <a:lnTo>
                    <a:pt x="4292981" y="3634511"/>
                  </a:lnTo>
                  <a:lnTo>
                    <a:pt x="4078516" y="3634511"/>
                  </a:lnTo>
                  <a:lnTo>
                    <a:pt x="4078516" y="3418611"/>
                  </a:lnTo>
                  <a:lnTo>
                    <a:pt x="4292981" y="3418611"/>
                  </a:lnTo>
                  <a:lnTo>
                    <a:pt x="4292981" y="3405911"/>
                  </a:lnTo>
                  <a:lnTo>
                    <a:pt x="4078516" y="3405911"/>
                  </a:lnTo>
                  <a:lnTo>
                    <a:pt x="4078516" y="3190011"/>
                  </a:lnTo>
                  <a:lnTo>
                    <a:pt x="4292981" y="3190011"/>
                  </a:lnTo>
                  <a:lnTo>
                    <a:pt x="4292981" y="3177311"/>
                  </a:lnTo>
                  <a:lnTo>
                    <a:pt x="4078516" y="3177311"/>
                  </a:lnTo>
                  <a:lnTo>
                    <a:pt x="4078516" y="2961411"/>
                  </a:lnTo>
                  <a:lnTo>
                    <a:pt x="4292981" y="2961411"/>
                  </a:lnTo>
                  <a:lnTo>
                    <a:pt x="4292981" y="2948711"/>
                  </a:lnTo>
                  <a:lnTo>
                    <a:pt x="4078516" y="2948711"/>
                  </a:lnTo>
                  <a:lnTo>
                    <a:pt x="4078516" y="2732811"/>
                  </a:lnTo>
                  <a:lnTo>
                    <a:pt x="4292981" y="2732811"/>
                  </a:lnTo>
                  <a:lnTo>
                    <a:pt x="4292981" y="2720111"/>
                  </a:lnTo>
                  <a:lnTo>
                    <a:pt x="4078516" y="2720111"/>
                  </a:lnTo>
                  <a:lnTo>
                    <a:pt x="4078516" y="2504211"/>
                  </a:lnTo>
                  <a:lnTo>
                    <a:pt x="4292981" y="2504211"/>
                  </a:lnTo>
                  <a:lnTo>
                    <a:pt x="4292981" y="2491511"/>
                  </a:lnTo>
                  <a:lnTo>
                    <a:pt x="4078516" y="2491511"/>
                  </a:lnTo>
                  <a:lnTo>
                    <a:pt x="4078516" y="2275611"/>
                  </a:lnTo>
                  <a:lnTo>
                    <a:pt x="4292981" y="2275611"/>
                  </a:lnTo>
                  <a:lnTo>
                    <a:pt x="4292981" y="2262911"/>
                  </a:lnTo>
                  <a:lnTo>
                    <a:pt x="4078516" y="2262911"/>
                  </a:lnTo>
                  <a:lnTo>
                    <a:pt x="4078516" y="2047011"/>
                  </a:lnTo>
                  <a:lnTo>
                    <a:pt x="4292981" y="2047011"/>
                  </a:lnTo>
                  <a:lnTo>
                    <a:pt x="4292981" y="2034311"/>
                  </a:lnTo>
                  <a:lnTo>
                    <a:pt x="4078516" y="2034311"/>
                  </a:lnTo>
                  <a:lnTo>
                    <a:pt x="4078516" y="1818411"/>
                  </a:lnTo>
                  <a:lnTo>
                    <a:pt x="4292981" y="1818411"/>
                  </a:lnTo>
                  <a:lnTo>
                    <a:pt x="4292981" y="1805711"/>
                  </a:lnTo>
                  <a:lnTo>
                    <a:pt x="4078516" y="1805711"/>
                  </a:lnTo>
                  <a:lnTo>
                    <a:pt x="4078516" y="1589811"/>
                  </a:lnTo>
                  <a:lnTo>
                    <a:pt x="4292981" y="1589811"/>
                  </a:lnTo>
                  <a:lnTo>
                    <a:pt x="4292981" y="1577111"/>
                  </a:lnTo>
                  <a:lnTo>
                    <a:pt x="4078516" y="1577111"/>
                  </a:lnTo>
                  <a:lnTo>
                    <a:pt x="4078516" y="1361211"/>
                  </a:lnTo>
                  <a:lnTo>
                    <a:pt x="4292981" y="1361211"/>
                  </a:lnTo>
                  <a:lnTo>
                    <a:pt x="4292981" y="1348511"/>
                  </a:lnTo>
                  <a:lnTo>
                    <a:pt x="4078516" y="1348511"/>
                  </a:lnTo>
                  <a:lnTo>
                    <a:pt x="4078516" y="1132611"/>
                  </a:lnTo>
                  <a:lnTo>
                    <a:pt x="4292981" y="1132611"/>
                  </a:lnTo>
                  <a:lnTo>
                    <a:pt x="4292981" y="1119911"/>
                  </a:lnTo>
                  <a:lnTo>
                    <a:pt x="4078516" y="1119911"/>
                  </a:lnTo>
                  <a:lnTo>
                    <a:pt x="4078516" y="904011"/>
                  </a:lnTo>
                  <a:lnTo>
                    <a:pt x="4292981" y="904011"/>
                  </a:lnTo>
                  <a:lnTo>
                    <a:pt x="4292981" y="891311"/>
                  </a:lnTo>
                  <a:lnTo>
                    <a:pt x="4078516" y="891311"/>
                  </a:lnTo>
                  <a:lnTo>
                    <a:pt x="4078516" y="675411"/>
                  </a:lnTo>
                  <a:lnTo>
                    <a:pt x="4292981" y="675411"/>
                  </a:lnTo>
                  <a:lnTo>
                    <a:pt x="4292981" y="662711"/>
                  </a:lnTo>
                  <a:lnTo>
                    <a:pt x="4078516" y="662711"/>
                  </a:lnTo>
                  <a:lnTo>
                    <a:pt x="4078516" y="446811"/>
                  </a:lnTo>
                  <a:lnTo>
                    <a:pt x="4292981" y="446811"/>
                  </a:lnTo>
                  <a:lnTo>
                    <a:pt x="4292981" y="434111"/>
                  </a:lnTo>
                  <a:lnTo>
                    <a:pt x="4078516" y="434111"/>
                  </a:lnTo>
                  <a:lnTo>
                    <a:pt x="4078516" y="218211"/>
                  </a:lnTo>
                  <a:lnTo>
                    <a:pt x="4292981" y="218211"/>
                  </a:lnTo>
                  <a:lnTo>
                    <a:pt x="4292981" y="205511"/>
                  </a:lnTo>
                  <a:lnTo>
                    <a:pt x="4078516" y="205511"/>
                  </a:lnTo>
                  <a:lnTo>
                    <a:pt x="4078516" y="0"/>
                  </a:lnTo>
                  <a:lnTo>
                    <a:pt x="4065816" y="0"/>
                  </a:lnTo>
                  <a:lnTo>
                    <a:pt x="4065816" y="4777524"/>
                  </a:lnTo>
                  <a:lnTo>
                    <a:pt x="3851351" y="4777524"/>
                  </a:lnTo>
                  <a:lnTo>
                    <a:pt x="3851351" y="4561624"/>
                  </a:lnTo>
                  <a:lnTo>
                    <a:pt x="4065816" y="4561624"/>
                  </a:lnTo>
                  <a:lnTo>
                    <a:pt x="4065816" y="4548924"/>
                  </a:lnTo>
                  <a:lnTo>
                    <a:pt x="3851351" y="4548924"/>
                  </a:lnTo>
                  <a:lnTo>
                    <a:pt x="3851351" y="4333024"/>
                  </a:lnTo>
                  <a:lnTo>
                    <a:pt x="4065816" y="4333024"/>
                  </a:lnTo>
                  <a:lnTo>
                    <a:pt x="4065816" y="4320324"/>
                  </a:lnTo>
                  <a:lnTo>
                    <a:pt x="3851351" y="4320324"/>
                  </a:lnTo>
                  <a:lnTo>
                    <a:pt x="3851351" y="4104424"/>
                  </a:lnTo>
                  <a:lnTo>
                    <a:pt x="4065816" y="4104424"/>
                  </a:lnTo>
                  <a:lnTo>
                    <a:pt x="4065816" y="4091724"/>
                  </a:lnTo>
                  <a:lnTo>
                    <a:pt x="3851351" y="4091724"/>
                  </a:lnTo>
                  <a:lnTo>
                    <a:pt x="3851351" y="3875811"/>
                  </a:lnTo>
                  <a:lnTo>
                    <a:pt x="4065816" y="3875811"/>
                  </a:lnTo>
                  <a:lnTo>
                    <a:pt x="4065816" y="3863111"/>
                  </a:lnTo>
                  <a:lnTo>
                    <a:pt x="3851351" y="3863111"/>
                  </a:lnTo>
                  <a:lnTo>
                    <a:pt x="3851351" y="3647211"/>
                  </a:lnTo>
                  <a:lnTo>
                    <a:pt x="4065816" y="3647211"/>
                  </a:lnTo>
                  <a:lnTo>
                    <a:pt x="4065816" y="3634511"/>
                  </a:lnTo>
                  <a:lnTo>
                    <a:pt x="3851351" y="3634511"/>
                  </a:lnTo>
                  <a:lnTo>
                    <a:pt x="3851351" y="3418611"/>
                  </a:lnTo>
                  <a:lnTo>
                    <a:pt x="4065816" y="3418611"/>
                  </a:lnTo>
                  <a:lnTo>
                    <a:pt x="4065816" y="3405911"/>
                  </a:lnTo>
                  <a:lnTo>
                    <a:pt x="3851351" y="3405911"/>
                  </a:lnTo>
                  <a:lnTo>
                    <a:pt x="3851351" y="3190011"/>
                  </a:lnTo>
                  <a:lnTo>
                    <a:pt x="4065816" y="3190011"/>
                  </a:lnTo>
                  <a:lnTo>
                    <a:pt x="4065816" y="3177311"/>
                  </a:lnTo>
                  <a:lnTo>
                    <a:pt x="3851351" y="3177311"/>
                  </a:lnTo>
                  <a:lnTo>
                    <a:pt x="3851351" y="2961411"/>
                  </a:lnTo>
                  <a:lnTo>
                    <a:pt x="4065816" y="2961411"/>
                  </a:lnTo>
                  <a:lnTo>
                    <a:pt x="4065816" y="2948711"/>
                  </a:lnTo>
                  <a:lnTo>
                    <a:pt x="3851351" y="2948711"/>
                  </a:lnTo>
                  <a:lnTo>
                    <a:pt x="3851351" y="2732811"/>
                  </a:lnTo>
                  <a:lnTo>
                    <a:pt x="4065816" y="2732811"/>
                  </a:lnTo>
                  <a:lnTo>
                    <a:pt x="4065816" y="2720111"/>
                  </a:lnTo>
                  <a:lnTo>
                    <a:pt x="3851351" y="2720111"/>
                  </a:lnTo>
                  <a:lnTo>
                    <a:pt x="3851351" y="2504211"/>
                  </a:lnTo>
                  <a:lnTo>
                    <a:pt x="4065816" y="2504211"/>
                  </a:lnTo>
                  <a:lnTo>
                    <a:pt x="4065816" y="2491511"/>
                  </a:lnTo>
                  <a:lnTo>
                    <a:pt x="3851351" y="2491511"/>
                  </a:lnTo>
                  <a:lnTo>
                    <a:pt x="3851351" y="2275611"/>
                  </a:lnTo>
                  <a:lnTo>
                    <a:pt x="4065816" y="2275611"/>
                  </a:lnTo>
                  <a:lnTo>
                    <a:pt x="4065816" y="2262911"/>
                  </a:lnTo>
                  <a:lnTo>
                    <a:pt x="3851351" y="2262911"/>
                  </a:lnTo>
                  <a:lnTo>
                    <a:pt x="3851351" y="2047011"/>
                  </a:lnTo>
                  <a:lnTo>
                    <a:pt x="4065816" y="2047011"/>
                  </a:lnTo>
                  <a:lnTo>
                    <a:pt x="4065816" y="2034311"/>
                  </a:lnTo>
                  <a:lnTo>
                    <a:pt x="3851351" y="2034311"/>
                  </a:lnTo>
                  <a:lnTo>
                    <a:pt x="3851351" y="1818411"/>
                  </a:lnTo>
                  <a:lnTo>
                    <a:pt x="4065816" y="1818411"/>
                  </a:lnTo>
                  <a:lnTo>
                    <a:pt x="4065816" y="1805711"/>
                  </a:lnTo>
                  <a:lnTo>
                    <a:pt x="3851351" y="1805711"/>
                  </a:lnTo>
                  <a:lnTo>
                    <a:pt x="3851351" y="1589811"/>
                  </a:lnTo>
                  <a:lnTo>
                    <a:pt x="4065816" y="1589811"/>
                  </a:lnTo>
                  <a:lnTo>
                    <a:pt x="4065816" y="1577111"/>
                  </a:lnTo>
                  <a:lnTo>
                    <a:pt x="3851351" y="1577111"/>
                  </a:lnTo>
                  <a:lnTo>
                    <a:pt x="3851351" y="1361211"/>
                  </a:lnTo>
                  <a:lnTo>
                    <a:pt x="4065816" y="1361211"/>
                  </a:lnTo>
                  <a:lnTo>
                    <a:pt x="4065816" y="1348511"/>
                  </a:lnTo>
                  <a:lnTo>
                    <a:pt x="3851351" y="1348511"/>
                  </a:lnTo>
                  <a:lnTo>
                    <a:pt x="3851351" y="1132611"/>
                  </a:lnTo>
                  <a:lnTo>
                    <a:pt x="4065816" y="1132611"/>
                  </a:lnTo>
                  <a:lnTo>
                    <a:pt x="4065816" y="1119911"/>
                  </a:lnTo>
                  <a:lnTo>
                    <a:pt x="3851351" y="1119911"/>
                  </a:lnTo>
                  <a:lnTo>
                    <a:pt x="3851351" y="904011"/>
                  </a:lnTo>
                  <a:lnTo>
                    <a:pt x="4065816" y="904011"/>
                  </a:lnTo>
                  <a:lnTo>
                    <a:pt x="4065816" y="891311"/>
                  </a:lnTo>
                  <a:lnTo>
                    <a:pt x="3851351" y="891311"/>
                  </a:lnTo>
                  <a:lnTo>
                    <a:pt x="3851351" y="675411"/>
                  </a:lnTo>
                  <a:lnTo>
                    <a:pt x="4065816" y="675411"/>
                  </a:lnTo>
                  <a:lnTo>
                    <a:pt x="4065816" y="662711"/>
                  </a:lnTo>
                  <a:lnTo>
                    <a:pt x="3851351" y="662711"/>
                  </a:lnTo>
                  <a:lnTo>
                    <a:pt x="3851351" y="446811"/>
                  </a:lnTo>
                  <a:lnTo>
                    <a:pt x="4065816" y="446811"/>
                  </a:lnTo>
                  <a:lnTo>
                    <a:pt x="4065816" y="434111"/>
                  </a:lnTo>
                  <a:lnTo>
                    <a:pt x="3851351" y="434111"/>
                  </a:lnTo>
                  <a:lnTo>
                    <a:pt x="3851351" y="218211"/>
                  </a:lnTo>
                  <a:lnTo>
                    <a:pt x="4065816" y="218211"/>
                  </a:lnTo>
                  <a:lnTo>
                    <a:pt x="4065816" y="205511"/>
                  </a:lnTo>
                  <a:lnTo>
                    <a:pt x="3851351" y="205511"/>
                  </a:lnTo>
                  <a:lnTo>
                    <a:pt x="3851351" y="0"/>
                  </a:lnTo>
                  <a:lnTo>
                    <a:pt x="3838651" y="0"/>
                  </a:lnTo>
                  <a:lnTo>
                    <a:pt x="3838651" y="4777524"/>
                  </a:lnTo>
                  <a:lnTo>
                    <a:pt x="3624186" y="4777524"/>
                  </a:lnTo>
                  <a:lnTo>
                    <a:pt x="3624186" y="4561624"/>
                  </a:lnTo>
                  <a:lnTo>
                    <a:pt x="3838651" y="4561624"/>
                  </a:lnTo>
                  <a:lnTo>
                    <a:pt x="3838651" y="4548924"/>
                  </a:lnTo>
                  <a:lnTo>
                    <a:pt x="3624186" y="4548924"/>
                  </a:lnTo>
                  <a:lnTo>
                    <a:pt x="3624186" y="4333024"/>
                  </a:lnTo>
                  <a:lnTo>
                    <a:pt x="3838651" y="4333024"/>
                  </a:lnTo>
                  <a:lnTo>
                    <a:pt x="3838651" y="4320324"/>
                  </a:lnTo>
                  <a:lnTo>
                    <a:pt x="3624186" y="4320324"/>
                  </a:lnTo>
                  <a:lnTo>
                    <a:pt x="3624186" y="4104424"/>
                  </a:lnTo>
                  <a:lnTo>
                    <a:pt x="3838651" y="4104424"/>
                  </a:lnTo>
                  <a:lnTo>
                    <a:pt x="3838651" y="4091724"/>
                  </a:lnTo>
                  <a:lnTo>
                    <a:pt x="3624186" y="4091724"/>
                  </a:lnTo>
                  <a:lnTo>
                    <a:pt x="3624186" y="3875811"/>
                  </a:lnTo>
                  <a:lnTo>
                    <a:pt x="3838651" y="3875811"/>
                  </a:lnTo>
                  <a:lnTo>
                    <a:pt x="3838651" y="3863111"/>
                  </a:lnTo>
                  <a:lnTo>
                    <a:pt x="3624186" y="3863111"/>
                  </a:lnTo>
                  <a:lnTo>
                    <a:pt x="3624186" y="3647211"/>
                  </a:lnTo>
                  <a:lnTo>
                    <a:pt x="3838651" y="3647211"/>
                  </a:lnTo>
                  <a:lnTo>
                    <a:pt x="3838651" y="3634511"/>
                  </a:lnTo>
                  <a:lnTo>
                    <a:pt x="3624186" y="3634511"/>
                  </a:lnTo>
                  <a:lnTo>
                    <a:pt x="3624186" y="3418611"/>
                  </a:lnTo>
                  <a:lnTo>
                    <a:pt x="3838651" y="3418611"/>
                  </a:lnTo>
                  <a:lnTo>
                    <a:pt x="3838651" y="3405911"/>
                  </a:lnTo>
                  <a:lnTo>
                    <a:pt x="3624186" y="3405911"/>
                  </a:lnTo>
                  <a:lnTo>
                    <a:pt x="3624186" y="3190011"/>
                  </a:lnTo>
                  <a:lnTo>
                    <a:pt x="3838651" y="3190011"/>
                  </a:lnTo>
                  <a:lnTo>
                    <a:pt x="3838651" y="3177311"/>
                  </a:lnTo>
                  <a:lnTo>
                    <a:pt x="3624186" y="3177311"/>
                  </a:lnTo>
                  <a:lnTo>
                    <a:pt x="3624186" y="2961411"/>
                  </a:lnTo>
                  <a:lnTo>
                    <a:pt x="3838651" y="2961411"/>
                  </a:lnTo>
                  <a:lnTo>
                    <a:pt x="3838651" y="2948711"/>
                  </a:lnTo>
                  <a:lnTo>
                    <a:pt x="3624186" y="2948711"/>
                  </a:lnTo>
                  <a:lnTo>
                    <a:pt x="3624186" y="2732811"/>
                  </a:lnTo>
                  <a:lnTo>
                    <a:pt x="3838651" y="2732811"/>
                  </a:lnTo>
                  <a:lnTo>
                    <a:pt x="3838651" y="2720111"/>
                  </a:lnTo>
                  <a:lnTo>
                    <a:pt x="3624186" y="2720111"/>
                  </a:lnTo>
                  <a:lnTo>
                    <a:pt x="3624186" y="2504211"/>
                  </a:lnTo>
                  <a:lnTo>
                    <a:pt x="3838651" y="2504211"/>
                  </a:lnTo>
                  <a:lnTo>
                    <a:pt x="3838651" y="2491511"/>
                  </a:lnTo>
                  <a:lnTo>
                    <a:pt x="3624186" y="2491511"/>
                  </a:lnTo>
                  <a:lnTo>
                    <a:pt x="3624186" y="2275611"/>
                  </a:lnTo>
                  <a:lnTo>
                    <a:pt x="3838651" y="2275611"/>
                  </a:lnTo>
                  <a:lnTo>
                    <a:pt x="3838651" y="2262911"/>
                  </a:lnTo>
                  <a:lnTo>
                    <a:pt x="3624186" y="2262911"/>
                  </a:lnTo>
                  <a:lnTo>
                    <a:pt x="3624186" y="2047011"/>
                  </a:lnTo>
                  <a:lnTo>
                    <a:pt x="3838651" y="2047011"/>
                  </a:lnTo>
                  <a:lnTo>
                    <a:pt x="3838651" y="2034311"/>
                  </a:lnTo>
                  <a:lnTo>
                    <a:pt x="3624186" y="2034311"/>
                  </a:lnTo>
                  <a:lnTo>
                    <a:pt x="3624186" y="1818411"/>
                  </a:lnTo>
                  <a:lnTo>
                    <a:pt x="3838651" y="1818411"/>
                  </a:lnTo>
                  <a:lnTo>
                    <a:pt x="3838651" y="1805711"/>
                  </a:lnTo>
                  <a:lnTo>
                    <a:pt x="3624186" y="1805711"/>
                  </a:lnTo>
                  <a:lnTo>
                    <a:pt x="3624186" y="1589811"/>
                  </a:lnTo>
                  <a:lnTo>
                    <a:pt x="3838651" y="1589811"/>
                  </a:lnTo>
                  <a:lnTo>
                    <a:pt x="3838651" y="1577111"/>
                  </a:lnTo>
                  <a:lnTo>
                    <a:pt x="3624186" y="1577111"/>
                  </a:lnTo>
                  <a:lnTo>
                    <a:pt x="3624186" y="1361211"/>
                  </a:lnTo>
                  <a:lnTo>
                    <a:pt x="3838651" y="1361211"/>
                  </a:lnTo>
                  <a:lnTo>
                    <a:pt x="3838651" y="1348511"/>
                  </a:lnTo>
                  <a:lnTo>
                    <a:pt x="3624186" y="1348511"/>
                  </a:lnTo>
                  <a:lnTo>
                    <a:pt x="3624186" y="1132611"/>
                  </a:lnTo>
                  <a:lnTo>
                    <a:pt x="3838651" y="1132611"/>
                  </a:lnTo>
                  <a:lnTo>
                    <a:pt x="3838651" y="1119911"/>
                  </a:lnTo>
                  <a:lnTo>
                    <a:pt x="3624186" y="1119911"/>
                  </a:lnTo>
                  <a:lnTo>
                    <a:pt x="3624186" y="904011"/>
                  </a:lnTo>
                  <a:lnTo>
                    <a:pt x="3838651" y="904011"/>
                  </a:lnTo>
                  <a:lnTo>
                    <a:pt x="3838651" y="891311"/>
                  </a:lnTo>
                  <a:lnTo>
                    <a:pt x="3624186" y="891311"/>
                  </a:lnTo>
                  <a:lnTo>
                    <a:pt x="3624186" y="675411"/>
                  </a:lnTo>
                  <a:lnTo>
                    <a:pt x="3838651" y="675411"/>
                  </a:lnTo>
                  <a:lnTo>
                    <a:pt x="3838651" y="662711"/>
                  </a:lnTo>
                  <a:lnTo>
                    <a:pt x="3624186" y="662711"/>
                  </a:lnTo>
                  <a:lnTo>
                    <a:pt x="3624186" y="446811"/>
                  </a:lnTo>
                  <a:lnTo>
                    <a:pt x="3838651" y="446811"/>
                  </a:lnTo>
                  <a:lnTo>
                    <a:pt x="3838651" y="434111"/>
                  </a:lnTo>
                  <a:lnTo>
                    <a:pt x="3624186" y="434111"/>
                  </a:lnTo>
                  <a:lnTo>
                    <a:pt x="3624186" y="218211"/>
                  </a:lnTo>
                  <a:lnTo>
                    <a:pt x="3838651" y="218211"/>
                  </a:lnTo>
                  <a:lnTo>
                    <a:pt x="3838651" y="205511"/>
                  </a:lnTo>
                  <a:lnTo>
                    <a:pt x="3624186" y="205511"/>
                  </a:lnTo>
                  <a:lnTo>
                    <a:pt x="3624186" y="0"/>
                  </a:lnTo>
                  <a:lnTo>
                    <a:pt x="3611486" y="0"/>
                  </a:lnTo>
                  <a:lnTo>
                    <a:pt x="3611486" y="4777524"/>
                  </a:lnTo>
                  <a:lnTo>
                    <a:pt x="3397034" y="4777524"/>
                  </a:lnTo>
                  <a:lnTo>
                    <a:pt x="3397034" y="4561624"/>
                  </a:lnTo>
                  <a:lnTo>
                    <a:pt x="3611486" y="4561624"/>
                  </a:lnTo>
                  <a:lnTo>
                    <a:pt x="3611486" y="4548924"/>
                  </a:lnTo>
                  <a:lnTo>
                    <a:pt x="3397034" y="4548924"/>
                  </a:lnTo>
                  <a:lnTo>
                    <a:pt x="3397034" y="4333024"/>
                  </a:lnTo>
                  <a:lnTo>
                    <a:pt x="3611486" y="4333024"/>
                  </a:lnTo>
                  <a:lnTo>
                    <a:pt x="3611486" y="4320324"/>
                  </a:lnTo>
                  <a:lnTo>
                    <a:pt x="3397034" y="4320324"/>
                  </a:lnTo>
                  <a:lnTo>
                    <a:pt x="3397034" y="4104424"/>
                  </a:lnTo>
                  <a:lnTo>
                    <a:pt x="3611486" y="4104424"/>
                  </a:lnTo>
                  <a:lnTo>
                    <a:pt x="3611486" y="4091724"/>
                  </a:lnTo>
                  <a:lnTo>
                    <a:pt x="3397034" y="4091724"/>
                  </a:lnTo>
                  <a:lnTo>
                    <a:pt x="3397034" y="3875811"/>
                  </a:lnTo>
                  <a:lnTo>
                    <a:pt x="3611486" y="3875811"/>
                  </a:lnTo>
                  <a:lnTo>
                    <a:pt x="3611486" y="3863111"/>
                  </a:lnTo>
                  <a:lnTo>
                    <a:pt x="3397034" y="3863111"/>
                  </a:lnTo>
                  <a:lnTo>
                    <a:pt x="3397034" y="3647211"/>
                  </a:lnTo>
                  <a:lnTo>
                    <a:pt x="3611486" y="3647211"/>
                  </a:lnTo>
                  <a:lnTo>
                    <a:pt x="3611486" y="3634511"/>
                  </a:lnTo>
                  <a:lnTo>
                    <a:pt x="3397034" y="3634511"/>
                  </a:lnTo>
                  <a:lnTo>
                    <a:pt x="3397034" y="3418611"/>
                  </a:lnTo>
                  <a:lnTo>
                    <a:pt x="3611486" y="3418611"/>
                  </a:lnTo>
                  <a:lnTo>
                    <a:pt x="3611486" y="3405911"/>
                  </a:lnTo>
                  <a:lnTo>
                    <a:pt x="3397034" y="3405911"/>
                  </a:lnTo>
                  <a:lnTo>
                    <a:pt x="3397034" y="3190011"/>
                  </a:lnTo>
                  <a:lnTo>
                    <a:pt x="3611486" y="3190011"/>
                  </a:lnTo>
                  <a:lnTo>
                    <a:pt x="3611486" y="3177311"/>
                  </a:lnTo>
                  <a:lnTo>
                    <a:pt x="3397034" y="3177311"/>
                  </a:lnTo>
                  <a:lnTo>
                    <a:pt x="3397034" y="2961411"/>
                  </a:lnTo>
                  <a:lnTo>
                    <a:pt x="3611486" y="2961411"/>
                  </a:lnTo>
                  <a:lnTo>
                    <a:pt x="3611486" y="2948711"/>
                  </a:lnTo>
                  <a:lnTo>
                    <a:pt x="3397034" y="2948711"/>
                  </a:lnTo>
                  <a:lnTo>
                    <a:pt x="3397034" y="2732811"/>
                  </a:lnTo>
                  <a:lnTo>
                    <a:pt x="3611486" y="2732811"/>
                  </a:lnTo>
                  <a:lnTo>
                    <a:pt x="3611486" y="2720111"/>
                  </a:lnTo>
                  <a:lnTo>
                    <a:pt x="3397034" y="2720111"/>
                  </a:lnTo>
                  <a:lnTo>
                    <a:pt x="3397034" y="2504211"/>
                  </a:lnTo>
                  <a:lnTo>
                    <a:pt x="3611486" y="2504211"/>
                  </a:lnTo>
                  <a:lnTo>
                    <a:pt x="3611486" y="2491511"/>
                  </a:lnTo>
                  <a:lnTo>
                    <a:pt x="3397034" y="2491511"/>
                  </a:lnTo>
                  <a:lnTo>
                    <a:pt x="3397034" y="2275611"/>
                  </a:lnTo>
                  <a:lnTo>
                    <a:pt x="3611486" y="2275611"/>
                  </a:lnTo>
                  <a:lnTo>
                    <a:pt x="3611486" y="2262911"/>
                  </a:lnTo>
                  <a:lnTo>
                    <a:pt x="3397034" y="2262911"/>
                  </a:lnTo>
                  <a:lnTo>
                    <a:pt x="3397034" y="2047011"/>
                  </a:lnTo>
                  <a:lnTo>
                    <a:pt x="3611486" y="2047011"/>
                  </a:lnTo>
                  <a:lnTo>
                    <a:pt x="3611486" y="2034311"/>
                  </a:lnTo>
                  <a:lnTo>
                    <a:pt x="3397034" y="2034311"/>
                  </a:lnTo>
                  <a:lnTo>
                    <a:pt x="3397034" y="1818411"/>
                  </a:lnTo>
                  <a:lnTo>
                    <a:pt x="3611486" y="1818411"/>
                  </a:lnTo>
                  <a:lnTo>
                    <a:pt x="3611486" y="1805711"/>
                  </a:lnTo>
                  <a:lnTo>
                    <a:pt x="3397034" y="1805711"/>
                  </a:lnTo>
                  <a:lnTo>
                    <a:pt x="3397034" y="1589811"/>
                  </a:lnTo>
                  <a:lnTo>
                    <a:pt x="3611486" y="1589811"/>
                  </a:lnTo>
                  <a:lnTo>
                    <a:pt x="3611486" y="1577111"/>
                  </a:lnTo>
                  <a:lnTo>
                    <a:pt x="3397034" y="1577111"/>
                  </a:lnTo>
                  <a:lnTo>
                    <a:pt x="3397034" y="1361211"/>
                  </a:lnTo>
                  <a:lnTo>
                    <a:pt x="3611486" y="1361211"/>
                  </a:lnTo>
                  <a:lnTo>
                    <a:pt x="3611486" y="1348511"/>
                  </a:lnTo>
                  <a:lnTo>
                    <a:pt x="3397034" y="1348511"/>
                  </a:lnTo>
                  <a:lnTo>
                    <a:pt x="3397034" y="1132611"/>
                  </a:lnTo>
                  <a:lnTo>
                    <a:pt x="3611486" y="1132611"/>
                  </a:lnTo>
                  <a:lnTo>
                    <a:pt x="3611486" y="1119911"/>
                  </a:lnTo>
                  <a:lnTo>
                    <a:pt x="3397034" y="1119911"/>
                  </a:lnTo>
                  <a:lnTo>
                    <a:pt x="3397034" y="904011"/>
                  </a:lnTo>
                  <a:lnTo>
                    <a:pt x="3611486" y="904011"/>
                  </a:lnTo>
                  <a:lnTo>
                    <a:pt x="3611486" y="891311"/>
                  </a:lnTo>
                  <a:lnTo>
                    <a:pt x="3397034" y="891311"/>
                  </a:lnTo>
                  <a:lnTo>
                    <a:pt x="3397034" y="675411"/>
                  </a:lnTo>
                  <a:lnTo>
                    <a:pt x="3611486" y="675411"/>
                  </a:lnTo>
                  <a:lnTo>
                    <a:pt x="3611486" y="662711"/>
                  </a:lnTo>
                  <a:lnTo>
                    <a:pt x="3397034" y="662711"/>
                  </a:lnTo>
                  <a:lnTo>
                    <a:pt x="3397034" y="446811"/>
                  </a:lnTo>
                  <a:lnTo>
                    <a:pt x="3611486" y="446811"/>
                  </a:lnTo>
                  <a:lnTo>
                    <a:pt x="3611486" y="434111"/>
                  </a:lnTo>
                  <a:lnTo>
                    <a:pt x="3397034" y="434111"/>
                  </a:lnTo>
                  <a:lnTo>
                    <a:pt x="3397034" y="218211"/>
                  </a:lnTo>
                  <a:lnTo>
                    <a:pt x="3611486" y="218211"/>
                  </a:lnTo>
                  <a:lnTo>
                    <a:pt x="3611486" y="205511"/>
                  </a:lnTo>
                  <a:lnTo>
                    <a:pt x="3397034" y="205511"/>
                  </a:lnTo>
                  <a:lnTo>
                    <a:pt x="3397034" y="0"/>
                  </a:lnTo>
                  <a:lnTo>
                    <a:pt x="3384334" y="0"/>
                  </a:lnTo>
                  <a:lnTo>
                    <a:pt x="3384334" y="4777524"/>
                  </a:lnTo>
                  <a:lnTo>
                    <a:pt x="3169869" y="4777524"/>
                  </a:lnTo>
                  <a:lnTo>
                    <a:pt x="3169869" y="4561624"/>
                  </a:lnTo>
                  <a:lnTo>
                    <a:pt x="3384334" y="4561624"/>
                  </a:lnTo>
                  <a:lnTo>
                    <a:pt x="3384334" y="4548924"/>
                  </a:lnTo>
                  <a:lnTo>
                    <a:pt x="3169869" y="4548924"/>
                  </a:lnTo>
                  <a:lnTo>
                    <a:pt x="3169869" y="4333024"/>
                  </a:lnTo>
                  <a:lnTo>
                    <a:pt x="3384334" y="4333024"/>
                  </a:lnTo>
                  <a:lnTo>
                    <a:pt x="3384334" y="4320324"/>
                  </a:lnTo>
                  <a:lnTo>
                    <a:pt x="3169869" y="4320324"/>
                  </a:lnTo>
                  <a:lnTo>
                    <a:pt x="3169869" y="4104424"/>
                  </a:lnTo>
                  <a:lnTo>
                    <a:pt x="3384334" y="4104424"/>
                  </a:lnTo>
                  <a:lnTo>
                    <a:pt x="3384334" y="4091724"/>
                  </a:lnTo>
                  <a:lnTo>
                    <a:pt x="3169869" y="4091724"/>
                  </a:lnTo>
                  <a:lnTo>
                    <a:pt x="3169869" y="3875811"/>
                  </a:lnTo>
                  <a:lnTo>
                    <a:pt x="3384334" y="3875811"/>
                  </a:lnTo>
                  <a:lnTo>
                    <a:pt x="3384334" y="3863111"/>
                  </a:lnTo>
                  <a:lnTo>
                    <a:pt x="3169869" y="3863111"/>
                  </a:lnTo>
                  <a:lnTo>
                    <a:pt x="3169869" y="3647211"/>
                  </a:lnTo>
                  <a:lnTo>
                    <a:pt x="3384334" y="3647211"/>
                  </a:lnTo>
                  <a:lnTo>
                    <a:pt x="3384334" y="3634511"/>
                  </a:lnTo>
                  <a:lnTo>
                    <a:pt x="3169869" y="3634511"/>
                  </a:lnTo>
                  <a:lnTo>
                    <a:pt x="3169869" y="3418611"/>
                  </a:lnTo>
                  <a:lnTo>
                    <a:pt x="3384334" y="3418611"/>
                  </a:lnTo>
                  <a:lnTo>
                    <a:pt x="3384334" y="3405911"/>
                  </a:lnTo>
                  <a:lnTo>
                    <a:pt x="3169869" y="3405911"/>
                  </a:lnTo>
                  <a:lnTo>
                    <a:pt x="3169869" y="3190011"/>
                  </a:lnTo>
                  <a:lnTo>
                    <a:pt x="3384334" y="3190011"/>
                  </a:lnTo>
                  <a:lnTo>
                    <a:pt x="3384334" y="3177311"/>
                  </a:lnTo>
                  <a:lnTo>
                    <a:pt x="3169869" y="3177311"/>
                  </a:lnTo>
                  <a:lnTo>
                    <a:pt x="3169869" y="2961411"/>
                  </a:lnTo>
                  <a:lnTo>
                    <a:pt x="3384334" y="2961411"/>
                  </a:lnTo>
                  <a:lnTo>
                    <a:pt x="3384334" y="2948711"/>
                  </a:lnTo>
                  <a:lnTo>
                    <a:pt x="3169869" y="2948711"/>
                  </a:lnTo>
                  <a:lnTo>
                    <a:pt x="3169869" y="2732811"/>
                  </a:lnTo>
                  <a:lnTo>
                    <a:pt x="3384334" y="2732811"/>
                  </a:lnTo>
                  <a:lnTo>
                    <a:pt x="3384334" y="2720111"/>
                  </a:lnTo>
                  <a:lnTo>
                    <a:pt x="3169869" y="2720111"/>
                  </a:lnTo>
                  <a:lnTo>
                    <a:pt x="3169869" y="2504211"/>
                  </a:lnTo>
                  <a:lnTo>
                    <a:pt x="3384334" y="2504211"/>
                  </a:lnTo>
                  <a:lnTo>
                    <a:pt x="3384334" y="2491511"/>
                  </a:lnTo>
                  <a:lnTo>
                    <a:pt x="3169869" y="2491511"/>
                  </a:lnTo>
                  <a:lnTo>
                    <a:pt x="3169869" y="2275611"/>
                  </a:lnTo>
                  <a:lnTo>
                    <a:pt x="3384334" y="2275611"/>
                  </a:lnTo>
                  <a:lnTo>
                    <a:pt x="3384334" y="2262911"/>
                  </a:lnTo>
                  <a:lnTo>
                    <a:pt x="3169869" y="2262911"/>
                  </a:lnTo>
                  <a:lnTo>
                    <a:pt x="3169869" y="2047011"/>
                  </a:lnTo>
                  <a:lnTo>
                    <a:pt x="3384334" y="2047011"/>
                  </a:lnTo>
                  <a:lnTo>
                    <a:pt x="3384334" y="2034311"/>
                  </a:lnTo>
                  <a:lnTo>
                    <a:pt x="3169869" y="2034311"/>
                  </a:lnTo>
                  <a:lnTo>
                    <a:pt x="3169869" y="1818411"/>
                  </a:lnTo>
                  <a:lnTo>
                    <a:pt x="3384334" y="1818411"/>
                  </a:lnTo>
                  <a:lnTo>
                    <a:pt x="3384334" y="1805711"/>
                  </a:lnTo>
                  <a:lnTo>
                    <a:pt x="3169869" y="1805711"/>
                  </a:lnTo>
                  <a:lnTo>
                    <a:pt x="3169869" y="1589811"/>
                  </a:lnTo>
                  <a:lnTo>
                    <a:pt x="3384334" y="1589811"/>
                  </a:lnTo>
                  <a:lnTo>
                    <a:pt x="3384334" y="1577111"/>
                  </a:lnTo>
                  <a:lnTo>
                    <a:pt x="3169869" y="1577111"/>
                  </a:lnTo>
                  <a:lnTo>
                    <a:pt x="3169869" y="1361211"/>
                  </a:lnTo>
                  <a:lnTo>
                    <a:pt x="3384334" y="1361211"/>
                  </a:lnTo>
                  <a:lnTo>
                    <a:pt x="3384334" y="1348511"/>
                  </a:lnTo>
                  <a:lnTo>
                    <a:pt x="3169869" y="1348511"/>
                  </a:lnTo>
                  <a:lnTo>
                    <a:pt x="3169869" y="1132611"/>
                  </a:lnTo>
                  <a:lnTo>
                    <a:pt x="3384334" y="1132611"/>
                  </a:lnTo>
                  <a:lnTo>
                    <a:pt x="3384334" y="1119911"/>
                  </a:lnTo>
                  <a:lnTo>
                    <a:pt x="3169869" y="1119911"/>
                  </a:lnTo>
                  <a:lnTo>
                    <a:pt x="3169869" y="904011"/>
                  </a:lnTo>
                  <a:lnTo>
                    <a:pt x="3384334" y="904011"/>
                  </a:lnTo>
                  <a:lnTo>
                    <a:pt x="3384334" y="891311"/>
                  </a:lnTo>
                  <a:lnTo>
                    <a:pt x="3169869" y="891311"/>
                  </a:lnTo>
                  <a:lnTo>
                    <a:pt x="3169869" y="675411"/>
                  </a:lnTo>
                  <a:lnTo>
                    <a:pt x="3384334" y="675411"/>
                  </a:lnTo>
                  <a:lnTo>
                    <a:pt x="3384334" y="662711"/>
                  </a:lnTo>
                  <a:lnTo>
                    <a:pt x="3169869" y="662711"/>
                  </a:lnTo>
                  <a:lnTo>
                    <a:pt x="3169869" y="446811"/>
                  </a:lnTo>
                  <a:lnTo>
                    <a:pt x="3384334" y="446811"/>
                  </a:lnTo>
                  <a:lnTo>
                    <a:pt x="3384334" y="434111"/>
                  </a:lnTo>
                  <a:lnTo>
                    <a:pt x="3169869" y="434111"/>
                  </a:lnTo>
                  <a:lnTo>
                    <a:pt x="3169869" y="218211"/>
                  </a:lnTo>
                  <a:lnTo>
                    <a:pt x="3384334" y="218211"/>
                  </a:lnTo>
                  <a:lnTo>
                    <a:pt x="3384334" y="205511"/>
                  </a:lnTo>
                  <a:lnTo>
                    <a:pt x="3169869" y="205511"/>
                  </a:lnTo>
                  <a:lnTo>
                    <a:pt x="3169869" y="0"/>
                  </a:lnTo>
                  <a:lnTo>
                    <a:pt x="3157169" y="0"/>
                  </a:lnTo>
                  <a:lnTo>
                    <a:pt x="3157169" y="4777524"/>
                  </a:lnTo>
                  <a:lnTo>
                    <a:pt x="2942704" y="4777524"/>
                  </a:lnTo>
                  <a:lnTo>
                    <a:pt x="2942704" y="4561624"/>
                  </a:lnTo>
                  <a:lnTo>
                    <a:pt x="3157169" y="4561624"/>
                  </a:lnTo>
                  <a:lnTo>
                    <a:pt x="3157169" y="4548924"/>
                  </a:lnTo>
                  <a:lnTo>
                    <a:pt x="2942704" y="4548924"/>
                  </a:lnTo>
                  <a:lnTo>
                    <a:pt x="2942704" y="4333024"/>
                  </a:lnTo>
                  <a:lnTo>
                    <a:pt x="3157169" y="4333024"/>
                  </a:lnTo>
                  <a:lnTo>
                    <a:pt x="3157169" y="4320324"/>
                  </a:lnTo>
                  <a:lnTo>
                    <a:pt x="2942704" y="4320324"/>
                  </a:lnTo>
                  <a:lnTo>
                    <a:pt x="2942704" y="4104424"/>
                  </a:lnTo>
                  <a:lnTo>
                    <a:pt x="3157169" y="4104424"/>
                  </a:lnTo>
                  <a:lnTo>
                    <a:pt x="3157169" y="4091724"/>
                  </a:lnTo>
                  <a:lnTo>
                    <a:pt x="2942704" y="4091724"/>
                  </a:lnTo>
                  <a:lnTo>
                    <a:pt x="2942704" y="3875811"/>
                  </a:lnTo>
                  <a:lnTo>
                    <a:pt x="3157169" y="3875811"/>
                  </a:lnTo>
                  <a:lnTo>
                    <a:pt x="3157169" y="3863111"/>
                  </a:lnTo>
                  <a:lnTo>
                    <a:pt x="2942704" y="3863111"/>
                  </a:lnTo>
                  <a:lnTo>
                    <a:pt x="2942704" y="3647211"/>
                  </a:lnTo>
                  <a:lnTo>
                    <a:pt x="3157169" y="3647211"/>
                  </a:lnTo>
                  <a:lnTo>
                    <a:pt x="3157169" y="3634511"/>
                  </a:lnTo>
                  <a:lnTo>
                    <a:pt x="2942704" y="3634511"/>
                  </a:lnTo>
                  <a:lnTo>
                    <a:pt x="2942704" y="3418611"/>
                  </a:lnTo>
                  <a:lnTo>
                    <a:pt x="3157169" y="3418611"/>
                  </a:lnTo>
                  <a:lnTo>
                    <a:pt x="3157169" y="3405911"/>
                  </a:lnTo>
                  <a:lnTo>
                    <a:pt x="2942704" y="3405911"/>
                  </a:lnTo>
                  <a:lnTo>
                    <a:pt x="2942704" y="3190011"/>
                  </a:lnTo>
                  <a:lnTo>
                    <a:pt x="3157169" y="3190011"/>
                  </a:lnTo>
                  <a:lnTo>
                    <a:pt x="3157169" y="3177311"/>
                  </a:lnTo>
                  <a:lnTo>
                    <a:pt x="2942704" y="3177311"/>
                  </a:lnTo>
                  <a:lnTo>
                    <a:pt x="2942704" y="2961411"/>
                  </a:lnTo>
                  <a:lnTo>
                    <a:pt x="3157169" y="2961411"/>
                  </a:lnTo>
                  <a:lnTo>
                    <a:pt x="3157169" y="2948711"/>
                  </a:lnTo>
                  <a:lnTo>
                    <a:pt x="2942704" y="2948711"/>
                  </a:lnTo>
                  <a:lnTo>
                    <a:pt x="2942704" y="2732811"/>
                  </a:lnTo>
                  <a:lnTo>
                    <a:pt x="3157169" y="2732811"/>
                  </a:lnTo>
                  <a:lnTo>
                    <a:pt x="3157169" y="2720111"/>
                  </a:lnTo>
                  <a:lnTo>
                    <a:pt x="2942704" y="2720111"/>
                  </a:lnTo>
                  <a:lnTo>
                    <a:pt x="2942704" y="2504211"/>
                  </a:lnTo>
                  <a:lnTo>
                    <a:pt x="3157169" y="2504211"/>
                  </a:lnTo>
                  <a:lnTo>
                    <a:pt x="3157169" y="2491511"/>
                  </a:lnTo>
                  <a:lnTo>
                    <a:pt x="2942704" y="2491511"/>
                  </a:lnTo>
                  <a:lnTo>
                    <a:pt x="2942704" y="2275611"/>
                  </a:lnTo>
                  <a:lnTo>
                    <a:pt x="3157169" y="2275611"/>
                  </a:lnTo>
                  <a:lnTo>
                    <a:pt x="3157169" y="2262911"/>
                  </a:lnTo>
                  <a:lnTo>
                    <a:pt x="2942704" y="2262911"/>
                  </a:lnTo>
                  <a:lnTo>
                    <a:pt x="2942704" y="2047011"/>
                  </a:lnTo>
                  <a:lnTo>
                    <a:pt x="3157169" y="2047011"/>
                  </a:lnTo>
                  <a:lnTo>
                    <a:pt x="3157169" y="2034311"/>
                  </a:lnTo>
                  <a:lnTo>
                    <a:pt x="2942704" y="2034311"/>
                  </a:lnTo>
                  <a:lnTo>
                    <a:pt x="2942704" y="1818411"/>
                  </a:lnTo>
                  <a:lnTo>
                    <a:pt x="3157169" y="1818411"/>
                  </a:lnTo>
                  <a:lnTo>
                    <a:pt x="3157169" y="1805711"/>
                  </a:lnTo>
                  <a:lnTo>
                    <a:pt x="2942704" y="1805711"/>
                  </a:lnTo>
                  <a:lnTo>
                    <a:pt x="2942704" y="1589811"/>
                  </a:lnTo>
                  <a:lnTo>
                    <a:pt x="3157169" y="1589811"/>
                  </a:lnTo>
                  <a:lnTo>
                    <a:pt x="3157169" y="1577111"/>
                  </a:lnTo>
                  <a:lnTo>
                    <a:pt x="2942704" y="1577111"/>
                  </a:lnTo>
                  <a:lnTo>
                    <a:pt x="2942704" y="1361211"/>
                  </a:lnTo>
                  <a:lnTo>
                    <a:pt x="3157169" y="1361211"/>
                  </a:lnTo>
                  <a:lnTo>
                    <a:pt x="3157169" y="1348511"/>
                  </a:lnTo>
                  <a:lnTo>
                    <a:pt x="2942704" y="1348511"/>
                  </a:lnTo>
                  <a:lnTo>
                    <a:pt x="2942704" y="1132611"/>
                  </a:lnTo>
                  <a:lnTo>
                    <a:pt x="3157169" y="1132611"/>
                  </a:lnTo>
                  <a:lnTo>
                    <a:pt x="3157169" y="1119911"/>
                  </a:lnTo>
                  <a:lnTo>
                    <a:pt x="2942704" y="1119911"/>
                  </a:lnTo>
                  <a:lnTo>
                    <a:pt x="2942704" y="904011"/>
                  </a:lnTo>
                  <a:lnTo>
                    <a:pt x="3157169" y="904011"/>
                  </a:lnTo>
                  <a:lnTo>
                    <a:pt x="3157169" y="891311"/>
                  </a:lnTo>
                  <a:lnTo>
                    <a:pt x="2942704" y="891311"/>
                  </a:lnTo>
                  <a:lnTo>
                    <a:pt x="2942704" y="675411"/>
                  </a:lnTo>
                  <a:lnTo>
                    <a:pt x="3157169" y="675411"/>
                  </a:lnTo>
                  <a:lnTo>
                    <a:pt x="3157169" y="662711"/>
                  </a:lnTo>
                  <a:lnTo>
                    <a:pt x="2942704" y="662711"/>
                  </a:lnTo>
                  <a:lnTo>
                    <a:pt x="2942704" y="446811"/>
                  </a:lnTo>
                  <a:lnTo>
                    <a:pt x="3157169" y="446811"/>
                  </a:lnTo>
                  <a:lnTo>
                    <a:pt x="3157169" y="434111"/>
                  </a:lnTo>
                  <a:lnTo>
                    <a:pt x="2942704" y="434111"/>
                  </a:lnTo>
                  <a:lnTo>
                    <a:pt x="2942704" y="218211"/>
                  </a:lnTo>
                  <a:lnTo>
                    <a:pt x="3157169" y="218211"/>
                  </a:lnTo>
                  <a:lnTo>
                    <a:pt x="3157169" y="205511"/>
                  </a:lnTo>
                  <a:lnTo>
                    <a:pt x="2942704" y="205511"/>
                  </a:lnTo>
                  <a:lnTo>
                    <a:pt x="2942704" y="0"/>
                  </a:lnTo>
                  <a:lnTo>
                    <a:pt x="2930004" y="0"/>
                  </a:lnTo>
                  <a:lnTo>
                    <a:pt x="2930004" y="4777524"/>
                  </a:lnTo>
                  <a:lnTo>
                    <a:pt x="2715539" y="4777524"/>
                  </a:lnTo>
                  <a:lnTo>
                    <a:pt x="2715539" y="4561624"/>
                  </a:lnTo>
                  <a:lnTo>
                    <a:pt x="2930004" y="4561624"/>
                  </a:lnTo>
                  <a:lnTo>
                    <a:pt x="2930004" y="4548924"/>
                  </a:lnTo>
                  <a:lnTo>
                    <a:pt x="2715539" y="4548924"/>
                  </a:lnTo>
                  <a:lnTo>
                    <a:pt x="2715539" y="4333024"/>
                  </a:lnTo>
                  <a:lnTo>
                    <a:pt x="2930004" y="4333024"/>
                  </a:lnTo>
                  <a:lnTo>
                    <a:pt x="2930004" y="4320324"/>
                  </a:lnTo>
                  <a:lnTo>
                    <a:pt x="2715539" y="4320324"/>
                  </a:lnTo>
                  <a:lnTo>
                    <a:pt x="2715539" y="4104424"/>
                  </a:lnTo>
                  <a:lnTo>
                    <a:pt x="2930004" y="4104424"/>
                  </a:lnTo>
                  <a:lnTo>
                    <a:pt x="2930004" y="4091724"/>
                  </a:lnTo>
                  <a:lnTo>
                    <a:pt x="2715539" y="4091724"/>
                  </a:lnTo>
                  <a:lnTo>
                    <a:pt x="2715539" y="3875811"/>
                  </a:lnTo>
                  <a:lnTo>
                    <a:pt x="2930004" y="3875811"/>
                  </a:lnTo>
                  <a:lnTo>
                    <a:pt x="2930004" y="3863111"/>
                  </a:lnTo>
                  <a:lnTo>
                    <a:pt x="2715539" y="3863111"/>
                  </a:lnTo>
                  <a:lnTo>
                    <a:pt x="2715539" y="3647211"/>
                  </a:lnTo>
                  <a:lnTo>
                    <a:pt x="2930004" y="3647211"/>
                  </a:lnTo>
                  <a:lnTo>
                    <a:pt x="2930004" y="3634511"/>
                  </a:lnTo>
                  <a:lnTo>
                    <a:pt x="2715539" y="3634511"/>
                  </a:lnTo>
                  <a:lnTo>
                    <a:pt x="2715539" y="3418611"/>
                  </a:lnTo>
                  <a:lnTo>
                    <a:pt x="2930004" y="3418611"/>
                  </a:lnTo>
                  <a:lnTo>
                    <a:pt x="2930004" y="3405911"/>
                  </a:lnTo>
                  <a:lnTo>
                    <a:pt x="2715539" y="3405911"/>
                  </a:lnTo>
                  <a:lnTo>
                    <a:pt x="2715539" y="3190011"/>
                  </a:lnTo>
                  <a:lnTo>
                    <a:pt x="2930004" y="3190011"/>
                  </a:lnTo>
                  <a:lnTo>
                    <a:pt x="2930004" y="3177311"/>
                  </a:lnTo>
                  <a:lnTo>
                    <a:pt x="2715539" y="3177311"/>
                  </a:lnTo>
                  <a:lnTo>
                    <a:pt x="2715539" y="2961411"/>
                  </a:lnTo>
                  <a:lnTo>
                    <a:pt x="2930004" y="2961411"/>
                  </a:lnTo>
                  <a:lnTo>
                    <a:pt x="2930004" y="2948711"/>
                  </a:lnTo>
                  <a:lnTo>
                    <a:pt x="2715539" y="2948711"/>
                  </a:lnTo>
                  <a:lnTo>
                    <a:pt x="2715539" y="2732811"/>
                  </a:lnTo>
                  <a:lnTo>
                    <a:pt x="2930004" y="2732811"/>
                  </a:lnTo>
                  <a:lnTo>
                    <a:pt x="2930004" y="2720111"/>
                  </a:lnTo>
                  <a:lnTo>
                    <a:pt x="2715539" y="2720111"/>
                  </a:lnTo>
                  <a:lnTo>
                    <a:pt x="2715539" y="2504211"/>
                  </a:lnTo>
                  <a:lnTo>
                    <a:pt x="2930004" y="2504211"/>
                  </a:lnTo>
                  <a:lnTo>
                    <a:pt x="2930004" y="2491511"/>
                  </a:lnTo>
                  <a:lnTo>
                    <a:pt x="2715539" y="2491511"/>
                  </a:lnTo>
                  <a:lnTo>
                    <a:pt x="2715539" y="2275611"/>
                  </a:lnTo>
                  <a:lnTo>
                    <a:pt x="2930004" y="2275611"/>
                  </a:lnTo>
                  <a:lnTo>
                    <a:pt x="2930004" y="2262911"/>
                  </a:lnTo>
                  <a:lnTo>
                    <a:pt x="2715539" y="2262911"/>
                  </a:lnTo>
                  <a:lnTo>
                    <a:pt x="2715539" y="2047011"/>
                  </a:lnTo>
                  <a:lnTo>
                    <a:pt x="2930004" y="2047011"/>
                  </a:lnTo>
                  <a:lnTo>
                    <a:pt x="2930004" y="2034311"/>
                  </a:lnTo>
                  <a:lnTo>
                    <a:pt x="2715539" y="2034311"/>
                  </a:lnTo>
                  <a:lnTo>
                    <a:pt x="2715539" y="1818411"/>
                  </a:lnTo>
                  <a:lnTo>
                    <a:pt x="2930004" y="1818411"/>
                  </a:lnTo>
                  <a:lnTo>
                    <a:pt x="2930004" y="1805711"/>
                  </a:lnTo>
                  <a:lnTo>
                    <a:pt x="2715539" y="1805711"/>
                  </a:lnTo>
                  <a:lnTo>
                    <a:pt x="2715539" y="1589811"/>
                  </a:lnTo>
                  <a:lnTo>
                    <a:pt x="2930004" y="1589811"/>
                  </a:lnTo>
                  <a:lnTo>
                    <a:pt x="2930004" y="1577111"/>
                  </a:lnTo>
                  <a:lnTo>
                    <a:pt x="2715539" y="1577111"/>
                  </a:lnTo>
                  <a:lnTo>
                    <a:pt x="2715539" y="1361211"/>
                  </a:lnTo>
                  <a:lnTo>
                    <a:pt x="2930004" y="1361211"/>
                  </a:lnTo>
                  <a:lnTo>
                    <a:pt x="2930004" y="1348511"/>
                  </a:lnTo>
                  <a:lnTo>
                    <a:pt x="2715539" y="1348511"/>
                  </a:lnTo>
                  <a:lnTo>
                    <a:pt x="2715539" y="1132611"/>
                  </a:lnTo>
                  <a:lnTo>
                    <a:pt x="2930004" y="1132611"/>
                  </a:lnTo>
                  <a:lnTo>
                    <a:pt x="2930004" y="1119911"/>
                  </a:lnTo>
                  <a:lnTo>
                    <a:pt x="2715539" y="1119911"/>
                  </a:lnTo>
                  <a:lnTo>
                    <a:pt x="2715539" y="904011"/>
                  </a:lnTo>
                  <a:lnTo>
                    <a:pt x="2930004" y="904011"/>
                  </a:lnTo>
                  <a:lnTo>
                    <a:pt x="2930004" y="891311"/>
                  </a:lnTo>
                  <a:lnTo>
                    <a:pt x="2715539" y="891311"/>
                  </a:lnTo>
                  <a:lnTo>
                    <a:pt x="2715539" y="675411"/>
                  </a:lnTo>
                  <a:lnTo>
                    <a:pt x="2930004" y="675411"/>
                  </a:lnTo>
                  <a:lnTo>
                    <a:pt x="2930004" y="662711"/>
                  </a:lnTo>
                  <a:lnTo>
                    <a:pt x="2715539" y="662711"/>
                  </a:lnTo>
                  <a:lnTo>
                    <a:pt x="2715539" y="446811"/>
                  </a:lnTo>
                  <a:lnTo>
                    <a:pt x="2930004" y="446811"/>
                  </a:lnTo>
                  <a:lnTo>
                    <a:pt x="2930004" y="434111"/>
                  </a:lnTo>
                  <a:lnTo>
                    <a:pt x="2715539" y="434111"/>
                  </a:lnTo>
                  <a:lnTo>
                    <a:pt x="2715539" y="218211"/>
                  </a:lnTo>
                  <a:lnTo>
                    <a:pt x="2930004" y="218211"/>
                  </a:lnTo>
                  <a:lnTo>
                    <a:pt x="2930004" y="205511"/>
                  </a:lnTo>
                  <a:lnTo>
                    <a:pt x="2715539" y="205511"/>
                  </a:lnTo>
                  <a:lnTo>
                    <a:pt x="2715539" y="0"/>
                  </a:lnTo>
                  <a:lnTo>
                    <a:pt x="2702839" y="0"/>
                  </a:lnTo>
                  <a:lnTo>
                    <a:pt x="2702839" y="4777524"/>
                  </a:lnTo>
                  <a:lnTo>
                    <a:pt x="2488400" y="4777524"/>
                  </a:lnTo>
                  <a:lnTo>
                    <a:pt x="2488400" y="4561624"/>
                  </a:lnTo>
                  <a:lnTo>
                    <a:pt x="2702839" y="4561624"/>
                  </a:lnTo>
                  <a:lnTo>
                    <a:pt x="2702839" y="4548924"/>
                  </a:lnTo>
                  <a:lnTo>
                    <a:pt x="2488400" y="4548924"/>
                  </a:lnTo>
                  <a:lnTo>
                    <a:pt x="2488400" y="4333024"/>
                  </a:lnTo>
                  <a:lnTo>
                    <a:pt x="2702839" y="4333024"/>
                  </a:lnTo>
                  <a:lnTo>
                    <a:pt x="2702839" y="4320324"/>
                  </a:lnTo>
                  <a:lnTo>
                    <a:pt x="2488400" y="4320324"/>
                  </a:lnTo>
                  <a:lnTo>
                    <a:pt x="2488400" y="4104424"/>
                  </a:lnTo>
                  <a:lnTo>
                    <a:pt x="2702839" y="4104424"/>
                  </a:lnTo>
                  <a:lnTo>
                    <a:pt x="2702839" y="4091724"/>
                  </a:lnTo>
                  <a:lnTo>
                    <a:pt x="2488400" y="4091724"/>
                  </a:lnTo>
                  <a:lnTo>
                    <a:pt x="2488400" y="3875811"/>
                  </a:lnTo>
                  <a:lnTo>
                    <a:pt x="2702839" y="3875811"/>
                  </a:lnTo>
                  <a:lnTo>
                    <a:pt x="2702839" y="3863111"/>
                  </a:lnTo>
                  <a:lnTo>
                    <a:pt x="2488400" y="3863111"/>
                  </a:lnTo>
                  <a:lnTo>
                    <a:pt x="2488400" y="3647211"/>
                  </a:lnTo>
                  <a:lnTo>
                    <a:pt x="2702839" y="3647211"/>
                  </a:lnTo>
                  <a:lnTo>
                    <a:pt x="2702839" y="3634511"/>
                  </a:lnTo>
                  <a:lnTo>
                    <a:pt x="2488400" y="3634511"/>
                  </a:lnTo>
                  <a:lnTo>
                    <a:pt x="2488400" y="3418611"/>
                  </a:lnTo>
                  <a:lnTo>
                    <a:pt x="2702839" y="3418611"/>
                  </a:lnTo>
                  <a:lnTo>
                    <a:pt x="2702839" y="3405911"/>
                  </a:lnTo>
                  <a:lnTo>
                    <a:pt x="2488400" y="3405911"/>
                  </a:lnTo>
                  <a:lnTo>
                    <a:pt x="2488400" y="3190011"/>
                  </a:lnTo>
                  <a:lnTo>
                    <a:pt x="2702839" y="3190011"/>
                  </a:lnTo>
                  <a:lnTo>
                    <a:pt x="2702839" y="3177311"/>
                  </a:lnTo>
                  <a:lnTo>
                    <a:pt x="2488400" y="3177311"/>
                  </a:lnTo>
                  <a:lnTo>
                    <a:pt x="2488400" y="2961411"/>
                  </a:lnTo>
                  <a:lnTo>
                    <a:pt x="2702839" y="2961411"/>
                  </a:lnTo>
                  <a:lnTo>
                    <a:pt x="2702839" y="2948711"/>
                  </a:lnTo>
                  <a:lnTo>
                    <a:pt x="2488400" y="2948711"/>
                  </a:lnTo>
                  <a:lnTo>
                    <a:pt x="2488400" y="2732811"/>
                  </a:lnTo>
                  <a:lnTo>
                    <a:pt x="2702839" y="2732811"/>
                  </a:lnTo>
                  <a:lnTo>
                    <a:pt x="2702839" y="2720111"/>
                  </a:lnTo>
                  <a:lnTo>
                    <a:pt x="2488400" y="2720111"/>
                  </a:lnTo>
                  <a:lnTo>
                    <a:pt x="2488400" y="2504211"/>
                  </a:lnTo>
                  <a:lnTo>
                    <a:pt x="2702839" y="2504211"/>
                  </a:lnTo>
                  <a:lnTo>
                    <a:pt x="2702839" y="2491511"/>
                  </a:lnTo>
                  <a:lnTo>
                    <a:pt x="2488400" y="2491511"/>
                  </a:lnTo>
                  <a:lnTo>
                    <a:pt x="2488400" y="2275611"/>
                  </a:lnTo>
                  <a:lnTo>
                    <a:pt x="2702839" y="2275611"/>
                  </a:lnTo>
                  <a:lnTo>
                    <a:pt x="2702839" y="2262911"/>
                  </a:lnTo>
                  <a:lnTo>
                    <a:pt x="2488400" y="2262911"/>
                  </a:lnTo>
                  <a:lnTo>
                    <a:pt x="2488400" y="2047011"/>
                  </a:lnTo>
                  <a:lnTo>
                    <a:pt x="2702839" y="2047011"/>
                  </a:lnTo>
                  <a:lnTo>
                    <a:pt x="2702839" y="2034311"/>
                  </a:lnTo>
                  <a:lnTo>
                    <a:pt x="2488400" y="2034311"/>
                  </a:lnTo>
                  <a:lnTo>
                    <a:pt x="2488400" y="1818411"/>
                  </a:lnTo>
                  <a:lnTo>
                    <a:pt x="2702839" y="1818411"/>
                  </a:lnTo>
                  <a:lnTo>
                    <a:pt x="2702839" y="1805711"/>
                  </a:lnTo>
                  <a:lnTo>
                    <a:pt x="2488400" y="1805711"/>
                  </a:lnTo>
                  <a:lnTo>
                    <a:pt x="2488400" y="1589811"/>
                  </a:lnTo>
                  <a:lnTo>
                    <a:pt x="2702839" y="1589811"/>
                  </a:lnTo>
                  <a:lnTo>
                    <a:pt x="2702839" y="1577111"/>
                  </a:lnTo>
                  <a:lnTo>
                    <a:pt x="2488400" y="1577111"/>
                  </a:lnTo>
                  <a:lnTo>
                    <a:pt x="2488400" y="1361211"/>
                  </a:lnTo>
                  <a:lnTo>
                    <a:pt x="2702839" y="1361211"/>
                  </a:lnTo>
                  <a:lnTo>
                    <a:pt x="2702839" y="1348511"/>
                  </a:lnTo>
                  <a:lnTo>
                    <a:pt x="2488400" y="1348511"/>
                  </a:lnTo>
                  <a:lnTo>
                    <a:pt x="2488400" y="1132611"/>
                  </a:lnTo>
                  <a:lnTo>
                    <a:pt x="2702839" y="1132611"/>
                  </a:lnTo>
                  <a:lnTo>
                    <a:pt x="2702839" y="1119911"/>
                  </a:lnTo>
                  <a:lnTo>
                    <a:pt x="2488400" y="1119911"/>
                  </a:lnTo>
                  <a:lnTo>
                    <a:pt x="2488400" y="904011"/>
                  </a:lnTo>
                  <a:lnTo>
                    <a:pt x="2702839" y="904011"/>
                  </a:lnTo>
                  <a:lnTo>
                    <a:pt x="2702839" y="891311"/>
                  </a:lnTo>
                  <a:lnTo>
                    <a:pt x="2488400" y="891311"/>
                  </a:lnTo>
                  <a:lnTo>
                    <a:pt x="2488400" y="675411"/>
                  </a:lnTo>
                  <a:lnTo>
                    <a:pt x="2702839" y="675411"/>
                  </a:lnTo>
                  <a:lnTo>
                    <a:pt x="2702839" y="662711"/>
                  </a:lnTo>
                  <a:lnTo>
                    <a:pt x="2488400" y="662711"/>
                  </a:lnTo>
                  <a:lnTo>
                    <a:pt x="2488400" y="446811"/>
                  </a:lnTo>
                  <a:lnTo>
                    <a:pt x="2702839" y="446811"/>
                  </a:lnTo>
                  <a:lnTo>
                    <a:pt x="2702839" y="434111"/>
                  </a:lnTo>
                  <a:lnTo>
                    <a:pt x="2488400" y="434111"/>
                  </a:lnTo>
                  <a:lnTo>
                    <a:pt x="2488400" y="218211"/>
                  </a:lnTo>
                  <a:lnTo>
                    <a:pt x="2702839" y="218211"/>
                  </a:lnTo>
                  <a:lnTo>
                    <a:pt x="2702839" y="205511"/>
                  </a:lnTo>
                  <a:lnTo>
                    <a:pt x="2488400" y="205511"/>
                  </a:lnTo>
                  <a:lnTo>
                    <a:pt x="2488400" y="0"/>
                  </a:lnTo>
                  <a:lnTo>
                    <a:pt x="2475700" y="0"/>
                  </a:lnTo>
                  <a:lnTo>
                    <a:pt x="2475700" y="4777524"/>
                  </a:lnTo>
                  <a:lnTo>
                    <a:pt x="2261222" y="4777524"/>
                  </a:lnTo>
                  <a:lnTo>
                    <a:pt x="2261222" y="4561624"/>
                  </a:lnTo>
                  <a:lnTo>
                    <a:pt x="2475700" y="4561624"/>
                  </a:lnTo>
                  <a:lnTo>
                    <a:pt x="2475700" y="4548924"/>
                  </a:lnTo>
                  <a:lnTo>
                    <a:pt x="2261222" y="4548924"/>
                  </a:lnTo>
                  <a:lnTo>
                    <a:pt x="2261222" y="4333024"/>
                  </a:lnTo>
                  <a:lnTo>
                    <a:pt x="2475700" y="4333024"/>
                  </a:lnTo>
                  <a:lnTo>
                    <a:pt x="2475700" y="4320324"/>
                  </a:lnTo>
                  <a:lnTo>
                    <a:pt x="2261222" y="4320324"/>
                  </a:lnTo>
                  <a:lnTo>
                    <a:pt x="2261222" y="4104424"/>
                  </a:lnTo>
                  <a:lnTo>
                    <a:pt x="2475700" y="4104424"/>
                  </a:lnTo>
                  <a:lnTo>
                    <a:pt x="2475700" y="4091724"/>
                  </a:lnTo>
                  <a:lnTo>
                    <a:pt x="2261222" y="4091724"/>
                  </a:lnTo>
                  <a:lnTo>
                    <a:pt x="2261222" y="3875811"/>
                  </a:lnTo>
                  <a:lnTo>
                    <a:pt x="2475700" y="3875811"/>
                  </a:lnTo>
                  <a:lnTo>
                    <a:pt x="2475700" y="3863111"/>
                  </a:lnTo>
                  <a:lnTo>
                    <a:pt x="2261222" y="3863111"/>
                  </a:lnTo>
                  <a:lnTo>
                    <a:pt x="2261222" y="3647211"/>
                  </a:lnTo>
                  <a:lnTo>
                    <a:pt x="2475700" y="3647211"/>
                  </a:lnTo>
                  <a:lnTo>
                    <a:pt x="2475700" y="3634511"/>
                  </a:lnTo>
                  <a:lnTo>
                    <a:pt x="2261222" y="3634511"/>
                  </a:lnTo>
                  <a:lnTo>
                    <a:pt x="2261222" y="3418611"/>
                  </a:lnTo>
                  <a:lnTo>
                    <a:pt x="2475700" y="3418611"/>
                  </a:lnTo>
                  <a:lnTo>
                    <a:pt x="2475700" y="3405911"/>
                  </a:lnTo>
                  <a:lnTo>
                    <a:pt x="2261222" y="3405911"/>
                  </a:lnTo>
                  <a:lnTo>
                    <a:pt x="2261222" y="3190011"/>
                  </a:lnTo>
                  <a:lnTo>
                    <a:pt x="2475700" y="3190011"/>
                  </a:lnTo>
                  <a:lnTo>
                    <a:pt x="2475700" y="3177311"/>
                  </a:lnTo>
                  <a:lnTo>
                    <a:pt x="2261222" y="3177311"/>
                  </a:lnTo>
                  <a:lnTo>
                    <a:pt x="2261222" y="2961411"/>
                  </a:lnTo>
                  <a:lnTo>
                    <a:pt x="2475700" y="2961411"/>
                  </a:lnTo>
                  <a:lnTo>
                    <a:pt x="2475700" y="2948711"/>
                  </a:lnTo>
                  <a:lnTo>
                    <a:pt x="2261222" y="2948711"/>
                  </a:lnTo>
                  <a:lnTo>
                    <a:pt x="2261222" y="2732811"/>
                  </a:lnTo>
                  <a:lnTo>
                    <a:pt x="2475700" y="2732811"/>
                  </a:lnTo>
                  <a:lnTo>
                    <a:pt x="2475700" y="2720111"/>
                  </a:lnTo>
                  <a:lnTo>
                    <a:pt x="2261222" y="2720111"/>
                  </a:lnTo>
                  <a:lnTo>
                    <a:pt x="2261222" y="2504211"/>
                  </a:lnTo>
                  <a:lnTo>
                    <a:pt x="2475700" y="2504211"/>
                  </a:lnTo>
                  <a:lnTo>
                    <a:pt x="2475700" y="2491511"/>
                  </a:lnTo>
                  <a:lnTo>
                    <a:pt x="2261222" y="2491511"/>
                  </a:lnTo>
                  <a:lnTo>
                    <a:pt x="2261222" y="2275611"/>
                  </a:lnTo>
                  <a:lnTo>
                    <a:pt x="2475700" y="2275611"/>
                  </a:lnTo>
                  <a:lnTo>
                    <a:pt x="2475700" y="2262911"/>
                  </a:lnTo>
                  <a:lnTo>
                    <a:pt x="2261222" y="2262911"/>
                  </a:lnTo>
                  <a:lnTo>
                    <a:pt x="2261222" y="2047011"/>
                  </a:lnTo>
                  <a:lnTo>
                    <a:pt x="2475700" y="2047011"/>
                  </a:lnTo>
                  <a:lnTo>
                    <a:pt x="2475700" y="2034311"/>
                  </a:lnTo>
                  <a:lnTo>
                    <a:pt x="2261222" y="2034311"/>
                  </a:lnTo>
                  <a:lnTo>
                    <a:pt x="2261222" y="1818411"/>
                  </a:lnTo>
                  <a:lnTo>
                    <a:pt x="2475700" y="1818411"/>
                  </a:lnTo>
                  <a:lnTo>
                    <a:pt x="2475700" y="1805711"/>
                  </a:lnTo>
                  <a:lnTo>
                    <a:pt x="2261222" y="1805711"/>
                  </a:lnTo>
                  <a:lnTo>
                    <a:pt x="2261222" y="1589811"/>
                  </a:lnTo>
                  <a:lnTo>
                    <a:pt x="2475700" y="1589811"/>
                  </a:lnTo>
                  <a:lnTo>
                    <a:pt x="2475700" y="1577111"/>
                  </a:lnTo>
                  <a:lnTo>
                    <a:pt x="2261222" y="1577111"/>
                  </a:lnTo>
                  <a:lnTo>
                    <a:pt x="2261222" y="1361211"/>
                  </a:lnTo>
                  <a:lnTo>
                    <a:pt x="2475700" y="1361211"/>
                  </a:lnTo>
                  <a:lnTo>
                    <a:pt x="2475700" y="1348511"/>
                  </a:lnTo>
                  <a:lnTo>
                    <a:pt x="2261222" y="1348511"/>
                  </a:lnTo>
                  <a:lnTo>
                    <a:pt x="2261222" y="1132611"/>
                  </a:lnTo>
                  <a:lnTo>
                    <a:pt x="2475700" y="1132611"/>
                  </a:lnTo>
                  <a:lnTo>
                    <a:pt x="2475700" y="1119911"/>
                  </a:lnTo>
                  <a:lnTo>
                    <a:pt x="2261222" y="1119911"/>
                  </a:lnTo>
                  <a:lnTo>
                    <a:pt x="2261222" y="904011"/>
                  </a:lnTo>
                  <a:lnTo>
                    <a:pt x="2475700" y="904011"/>
                  </a:lnTo>
                  <a:lnTo>
                    <a:pt x="2475700" y="891311"/>
                  </a:lnTo>
                  <a:lnTo>
                    <a:pt x="2261222" y="891311"/>
                  </a:lnTo>
                  <a:lnTo>
                    <a:pt x="2261222" y="675411"/>
                  </a:lnTo>
                  <a:lnTo>
                    <a:pt x="2475700" y="675411"/>
                  </a:lnTo>
                  <a:lnTo>
                    <a:pt x="2475700" y="662711"/>
                  </a:lnTo>
                  <a:lnTo>
                    <a:pt x="2261222" y="662711"/>
                  </a:lnTo>
                  <a:lnTo>
                    <a:pt x="2261222" y="446811"/>
                  </a:lnTo>
                  <a:lnTo>
                    <a:pt x="2475700" y="446811"/>
                  </a:lnTo>
                  <a:lnTo>
                    <a:pt x="2475700" y="434111"/>
                  </a:lnTo>
                  <a:lnTo>
                    <a:pt x="2261222" y="434111"/>
                  </a:lnTo>
                  <a:lnTo>
                    <a:pt x="2261222" y="218211"/>
                  </a:lnTo>
                  <a:lnTo>
                    <a:pt x="2475700" y="218211"/>
                  </a:lnTo>
                  <a:lnTo>
                    <a:pt x="2475700" y="205511"/>
                  </a:lnTo>
                  <a:lnTo>
                    <a:pt x="2261222" y="205511"/>
                  </a:lnTo>
                  <a:lnTo>
                    <a:pt x="2261222" y="0"/>
                  </a:lnTo>
                  <a:lnTo>
                    <a:pt x="2248522" y="0"/>
                  </a:lnTo>
                  <a:lnTo>
                    <a:pt x="2248522" y="4777524"/>
                  </a:lnTo>
                  <a:lnTo>
                    <a:pt x="2034070" y="4777524"/>
                  </a:lnTo>
                  <a:lnTo>
                    <a:pt x="2034070" y="4561624"/>
                  </a:lnTo>
                  <a:lnTo>
                    <a:pt x="2248522" y="4561624"/>
                  </a:lnTo>
                  <a:lnTo>
                    <a:pt x="2248522" y="4548924"/>
                  </a:lnTo>
                  <a:lnTo>
                    <a:pt x="2034070" y="4548924"/>
                  </a:lnTo>
                  <a:lnTo>
                    <a:pt x="2034070" y="4333024"/>
                  </a:lnTo>
                  <a:lnTo>
                    <a:pt x="2248522" y="4333024"/>
                  </a:lnTo>
                  <a:lnTo>
                    <a:pt x="2248522" y="4320324"/>
                  </a:lnTo>
                  <a:lnTo>
                    <a:pt x="2034070" y="4320324"/>
                  </a:lnTo>
                  <a:lnTo>
                    <a:pt x="2034070" y="4104424"/>
                  </a:lnTo>
                  <a:lnTo>
                    <a:pt x="2248522" y="4104424"/>
                  </a:lnTo>
                  <a:lnTo>
                    <a:pt x="2248522" y="4091724"/>
                  </a:lnTo>
                  <a:lnTo>
                    <a:pt x="2034070" y="4091724"/>
                  </a:lnTo>
                  <a:lnTo>
                    <a:pt x="2034070" y="3875811"/>
                  </a:lnTo>
                  <a:lnTo>
                    <a:pt x="2248522" y="3875811"/>
                  </a:lnTo>
                  <a:lnTo>
                    <a:pt x="2248522" y="3863111"/>
                  </a:lnTo>
                  <a:lnTo>
                    <a:pt x="2034070" y="3863111"/>
                  </a:lnTo>
                  <a:lnTo>
                    <a:pt x="2034070" y="3647211"/>
                  </a:lnTo>
                  <a:lnTo>
                    <a:pt x="2248522" y="3647211"/>
                  </a:lnTo>
                  <a:lnTo>
                    <a:pt x="2248522" y="3634511"/>
                  </a:lnTo>
                  <a:lnTo>
                    <a:pt x="2034070" y="3634511"/>
                  </a:lnTo>
                  <a:lnTo>
                    <a:pt x="2034070" y="3418611"/>
                  </a:lnTo>
                  <a:lnTo>
                    <a:pt x="2248522" y="3418611"/>
                  </a:lnTo>
                  <a:lnTo>
                    <a:pt x="2248522" y="3405911"/>
                  </a:lnTo>
                  <a:lnTo>
                    <a:pt x="2034070" y="3405911"/>
                  </a:lnTo>
                  <a:lnTo>
                    <a:pt x="2034070" y="3190011"/>
                  </a:lnTo>
                  <a:lnTo>
                    <a:pt x="2248522" y="3190011"/>
                  </a:lnTo>
                  <a:lnTo>
                    <a:pt x="2248522" y="3177311"/>
                  </a:lnTo>
                  <a:lnTo>
                    <a:pt x="2034070" y="3177311"/>
                  </a:lnTo>
                  <a:lnTo>
                    <a:pt x="2034070" y="2961411"/>
                  </a:lnTo>
                  <a:lnTo>
                    <a:pt x="2248522" y="2961411"/>
                  </a:lnTo>
                  <a:lnTo>
                    <a:pt x="2248522" y="2948711"/>
                  </a:lnTo>
                  <a:lnTo>
                    <a:pt x="2034070" y="2948711"/>
                  </a:lnTo>
                  <a:lnTo>
                    <a:pt x="2034070" y="2732811"/>
                  </a:lnTo>
                  <a:lnTo>
                    <a:pt x="2248522" y="2732811"/>
                  </a:lnTo>
                  <a:lnTo>
                    <a:pt x="2248522" y="2720111"/>
                  </a:lnTo>
                  <a:lnTo>
                    <a:pt x="2034070" y="2720111"/>
                  </a:lnTo>
                  <a:lnTo>
                    <a:pt x="2034070" y="2504211"/>
                  </a:lnTo>
                  <a:lnTo>
                    <a:pt x="2248522" y="2504211"/>
                  </a:lnTo>
                  <a:lnTo>
                    <a:pt x="2248522" y="2491511"/>
                  </a:lnTo>
                  <a:lnTo>
                    <a:pt x="2034070" y="2491511"/>
                  </a:lnTo>
                  <a:lnTo>
                    <a:pt x="2034070" y="2275611"/>
                  </a:lnTo>
                  <a:lnTo>
                    <a:pt x="2248522" y="2275611"/>
                  </a:lnTo>
                  <a:lnTo>
                    <a:pt x="2248522" y="2262911"/>
                  </a:lnTo>
                  <a:lnTo>
                    <a:pt x="2034070" y="2262911"/>
                  </a:lnTo>
                  <a:lnTo>
                    <a:pt x="2034070" y="2047011"/>
                  </a:lnTo>
                  <a:lnTo>
                    <a:pt x="2248522" y="2047011"/>
                  </a:lnTo>
                  <a:lnTo>
                    <a:pt x="2248522" y="2034311"/>
                  </a:lnTo>
                  <a:lnTo>
                    <a:pt x="2034070" y="2034311"/>
                  </a:lnTo>
                  <a:lnTo>
                    <a:pt x="2034070" y="1818411"/>
                  </a:lnTo>
                  <a:lnTo>
                    <a:pt x="2248522" y="1818411"/>
                  </a:lnTo>
                  <a:lnTo>
                    <a:pt x="2248522" y="1805711"/>
                  </a:lnTo>
                  <a:lnTo>
                    <a:pt x="2034070" y="1805711"/>
                  </a:lnTo>
                  <a:lnTo>
                    <a:pt x="2034070" y="1589811"/>
                  </a:lnTo>
                  <a:lnTo>
                    <a:pt x="2248522" y="1589811"/>
                  </a:lnTo>
                  <a:lnTo>
                    <a:pt x="2248522" y="1577111"/>
                  </a:lnTo>
                  <a:lnTo>
                    <a:pt x="2034070" y="1577111"/>
                  </a:lnTo>
                  <a:lnTo>
                    <a:pt x="2034070" y="1361211"/>
                  </a:lnTo>
                  <a:lnTo>
                    <a:pt x="2248522" y="1361211"/>
                  </a:lnTo>
                  <a:lnTo>
                    <a:pt x="2248522" y="1348511"/>
                  </a:lnTo>
                  <a:lnTo>
                    <a:pt x="2034070" y="1348511"/>
                  </a:lnTo>
                  <a:lnTo>
                    <a:pt x="2034070" y="1132611"/>
                  </a:lnTo>
                  <a:lnTo>
                    <a:pt x="2248522" y="1132611"/>
                  </a:lnTo>
                  <a:lnTo>
                    <a:pt x="2248522" y="1119911"/>
                  </a:lnTo>
                  <a:lnTo>
                    <a:pt x="2034070" y="1119911"/>
                  </a:lnTo>
                  <a:lnTo>
                    <a:pt x="2034070" y="904011"/>
                  </a:lnTo>
                  <a:lnTo>
                    <a:pt x="2248522" y="904011"/>
                  </a:lnTo>
                  <a:lnTo>
                    <a:pt x="2248522" y="891311"/>
                  </a:lnTo>
                  <a:lnTo>
                    <a:pt x="2034070" y="891311"/>
                  </a:lnTo>
                  <a:lnTo>
                    <a:pt x="2034070" y="675411"/>
                  </a:lnTo>
                  <a:lnTo>
                    <a:pt x="2248522" y="675411"/>
                  </a:lnTo>
                  <a:lnTo>
                    <a:pt x="2248522" y="662711"/>
                  </a:lnTo>
                  <a:lnTo>
                    <a:pt x="2034070" y="662711"/>
                  </a:lnTo>
                  <a:lnTo>
                    <a:pt x="2034070" y="446811"/>
                  </a:lnTo>
                  <a:lnTo>
                    <a:pt x="2248522" y="446811"/>
                  </a:lnTo>
                  <a:lnTo>
                    <a:pt x="2248522" y="434111"/>
                  </a:lnTo>
                  <a:lnTo>
                    <a:pt x="2034070" y="434111"/>
                  </a:lnTo>
                  <a:lnTo>
                    <a:pt x="2034070" y="218211"/>
                  </a:lnTo>
                  <a:lnTo>
                    <a:pt x="2248522" y="218211"/>
                  </a:lnTo>
                  <a:lnTo>
                    <a:pt x="2248522" y="205511"/>
                  </a:lnTo>
                  <a:lnTo>
                    <a:pt x="2034070" y="205511"/>
                  </a:lnTo>
                  <a:lnTo>
                    <a:pt x="2034070" y="0"/>
                  </a:lnTo>
                  <a:lnTo>
                    <a:pt x="2021370" y="0"/>
                  </a:lnTo>
                  <a:lnTo>
                    <a:pt x="2021370" y="4777524"/>
                  </a:lnTo>
                  <a:lnTo>
                    <a:pt x="1806917" y="4777524"/>
                  </a:lnTo>
                  <a:lnTo>
                    <a:pt x="1806917" y="4561624"/>
                  </a:lnTo>
                  <a:lnTo>
                    <a:pt x="2021370" y="4561624"/>
                  </a:lnTo>
                  <a:lnTo>
                    <a:pt x="2021370" y="4548924"/>
                  </a:lnTo>
                  <a:lnTo>
                    <a:pt x="1806917" y="4548924"/>
                  </a:lnTo>
                  <a:lnTo>
                    <a:pt x="1806917" y="4333024"/>
                  </a:lnTo>
                  <a:lnTo>
                    <a:pt x="2021370" y="4333024"/>
                  </a:lnTo>
                  <a:lnTo>
                    <a:pt x="2021370" y="4320324"/>
                  </a:lnTo>
                  <a:lnTo>
                    <a:pt x="1806917" y="4320324"/>
                  </a:lnTo>
                  <a:lnTo>
                    <a:pt x="1806917" y="4104424"/>
                  </a:lnTo>
                  <a:lnTo>
                    <a:pt x="2021370" y="4104424"/>
                  </a:lnTo>
                  <a:lnTo>
                    <a:pt x="2021370" y="4091724"/>
                  </a:lnTo>
                  <a:lnTo>
                    <a:pt x="1806917" y="4091724"/>
                  </a:lnTo>
                  <a:lnTo>
                    <a:pt x="1806917" y="3875811"/>
                  </a:lnTo>
                  <a:lnTo>
                    <a:pt x="2021370" y="3875811"/>
                  </a:lnTo>
                  <a:lnTo>
                    <a:pt x="2021370" y="3863111"/>
                  </a:lnTo>
                  <a:lnTo>
                    <a:pt x="1806917" y="3863111"/>
                  </a:lnTo>
                  <a:lnTo>
                    <a:pt x="1806917" y="3647211"/>
                  </a:lnTo>
                  <a:lnTo>
                    <a:pt x="2021370" y="3647211"/>
                  </a:lnTo>
                  <a:lnTo>
                    <a:pt x="2021370" y="3634511"/>
                  </a:lnTo>
                  <a:lnTo>
                    <a:pt x="1806917" y="3634511"/>
                  </a:lnTo>
                  <a:lnTo>
                    <a:pt x="1806917" y="3418611"/>
                  </a:lnTo>
                  <a:lnTo>
                    <a:pt x="2021370" y="3418611"/>
                  </a:lnTo>
                  <a:lnTo>
                    <a:pt x="2021370" y="3405911"/>
                  </a:lnTo>
                  <a:lnTo>
                    <a:pt x="1806917" y="3405911"/>
                  </a:lnTo>
                  <a:lnTo>
                    <a:pt x="1806917" y="3190011"/>
                  </a:lnTo>
                  <a:lnTo>
                    <a:pt x="2021370" y="3190011"/>
                  </a:lnTo>
                  <a:lnTo>
                    <a:pt x="2021370" y="3177311"/>
                  </a:lnTo>
                  <a:lnTo>
                    <a:pt x="1806917" y="3177311"/>
                  </a:lnTo>
                  <a:lnTo>
                    <a:pt x="1806917" y="2961411"/>
                  </a:lnTo>
                  <a:lnTo>
                    <a:pt x="2021370" y="2961411"/>
                  </a:lnTo>
                  <a:lnTo>
                    <a:pt x="2021370" y="2948711"/>
                  </a:lnTo>
                  <a:lnTo>
                    <a:pt x="1806917" y="2948711"/>
                  </a:lnTo>
                  <a:lnTo>
                    <a:pt x="1806917" y="2732811"/>
                  </a:lnTo>
                  <a:lnTo>
                    <a:pt x="2021370" y="2732811"/>
                  </a:lnTo>
                  <a:lnTo>
                    <a:pt x="2021370" y="2720111"/>
                  </a:lnTo>
                  <a:lnTo>
                    <a:pt x="1806917" y="2720111"/>
                  </a:lnTo>
                  <a:lnTo>
                    <a:pt x="1806917" y="2504211"/>
                  </a:lnTo>
                  <a:lnTo>
                    <a:pt x="2021370" y="2504211"/>
                  </a:lnTo>
                  <a:lnTo>
                    <a:pt x="2021370" y="2491511"/>
                  </a:lnTo>
                  <a:lnTo>
                    <a:pt x="1806917" y="2491511"/>
                  </a:lnTo>
                  <a:lnTo>
                    <a:pt x="1806917" y="2275611"/>
                  </a:lnTo>
                  <a:lnTo>
                    <a:pt x="2021370" y="2275611"/>
                  </a:lnTo>
                  <a:lnTo>
                    <a:pt x="2021370" y="2262911"/>
                  </a:lnTo>
                  <a:lnTo>
                    <a:pt x="1806917" y="2262911"/>
                  </a:lnTo>
                  <a:lnTo>
                    <a:pt x="1806917" y="2047011"/>
                  </a:lnTo>
                  <a:lnTo>
                    <a:pt x="2021370" y="2047011"/>
                  </a:lnTo>
                  <a:lnTo>
                    <a:pt x="2021370" y="2034311"/>
                  </a:lnTo>
                  <a:lnTo>
                    <a:pt x="1806917" y="2034311"/>
                  </a:lnTo>
                  <a:lnTo>
                    <a:pt x="1806917" y="1818411"/>
                  </a:lnTo>
                  <a:lnTo>
                    <a:pt x="2021370" y="1818411"/>
                  </a:lnTo>
                  <a:lnTo>
                    <a:pt x="2021370" y="1805711"/>
                  </a:lnTo>
                  <a:lnTo>
                    <a:pt x="1806917" y="1805711"/>
                  </a:lnTo>
                  <a:lnTo>
                    <a:pt x="1806917" y="1589811"/>
                  </a:lnTo>
                  <a:lnTo>
                    <a:pt x="2021370" y="1589811"/>
                  </a:lnTo>
                  <a:lnTo>
                    <a:pt x="2021370" y="1577111"/>
                  </a:lnTo>
                  <a:lnTo>
                    <a:pt x="1806917" y="1577111"/>
                  </a:lnTo>
                  <a:lnTo>
                    <a:pt x="1806917" y="1361211"/>
                  </a:lnTo>
                  <a:lnTo>
                    <a:pt x="2021370" y="1361211"/>
                  </a:lnTo>
                  <a:lnTo>
                    <a:pt x="2021370" y="1348511"/>
                  </a:lnTo>
                  <a:lnTo>
                    <a:pt x="1806917" y="1348511"/>
                  </a:lnTo>
                  <a:lnTo>
                    <a:pt x="1806917" y="1132611"/>
                  </a:lnTo>
                  <a:lnTo>
                    <a:pt x="2021370" y="1132611"/>
                  </a:lnTo>
                  <a:lnTo>
                    <a:pt x="2021370" y="1119911"/>
                  </a:lnTo>
                  <a:lnTo>
                    <a:pt x="1806917" y="1119911"/>
                  </a:lnTo>
                  <a:lnTo>
                    <a:pt x="1806917" y="904011"/>
                  </a:lnTo>
                  <a:lnTo>
                    <a:pt x="2021370" y="904011"/>
                  </a:lnTo>
                  <a:lnTo>
                    <a:pt x="2021370" y="891311"/>
                  </a:lnTo>
                  <a:lnTo>
                    <a:pt x="1806917" y="891311"/>
                  </a:lnTo>
                  <a:lnTo>
                    <a:pt x="1806917" y="675411"/>
                  </a:lnTo>
                  <a:lnTo>
                    <a:pt x="2021370" y="675411"/>
                  </a:lnTo>
                  <a:lnTo>
                    <a:pt x="2021370" y="662711"/>
                  </a:lnTo>
                  <a:lnTo>
                    <a:pt x="1806917" y="662711"/>
                  </a:lnTo>
                  <a:lnTo>
                    <a:pt x="1806917" y="446811"/>
                  </a:lnTo>
                  <a:lnTo>
                    <a:pt x="2021370" y="446811"/>
                  </a:lnTo>
                  <a:lnTo>
                    <a:pt x="2021370" y="434111"/>
                  </a:lnTo>
                  <a:lnTo>
                    <a:pt x="1806917" y="434111"/>
                  </a:lnTo>
                  <a:lnTo>
                    <a:pt x="1806917" y="218211"/>
                  </a:lnTo>
                  <a:lnTo>
                    <a:pt x="2021370" y="218211"/>
                  </a:lnTo>
                  <a:lnTo>
                    <a:pt x="2021370" y="205511"/>
                  </a:lnTo>
                  <a:lnTo>
                    <a:pt x="1806917" y="205511"/>
                  </a:lnTo>
                  <a:lnTo>
                    <a:pt x="1806917" y="0"/>
                  </a:lnTo>
                  <a:lnTo>
                    <a:pt x="1794217" y="0"/>
                  </a:lnTo>
                  <a:lnTo>
                    <a:pt x="1794217" y="4777524"/>
                  </a:lnTo>
                  <a:lnTo>
                    <a:pt x="1579740" y="4777524"/>
                  </a:lnTo>
                  <a:lnTo>
                    <a:pt x="1579740" y="4561624"/>
                  </a:lnTo>
                  <a:lnTo>
                    <a:pt x="1794217" y="4561624"/>
                  </a:lnTo>
                  <a:lnTo>
                    <a:pt x="1794217" y="4548924"/>
                  </a:lnTo>
                  <a:lnTo>
                    <a:pt x="1579740" y="4548924"/>
                  </a:lnTo>
                  <a:lnTo>
                    <a:pt x="1579740" y="4333024"/>
                  </a:lnTo>
                  <a:lnTo>
                    <a:pt x="1794217" y="4333024"/>
                  </a:lnTo>
                  <a:lnTo>
                    <a:pt x="1794217" y="4320324"/>
                  </a:lnTo>
                  <a:lnTo>
                    <a:pt x="1579740" y="4320324"/>
                  </a:lnTo>
                  <a:lnTo>
                    <a:pt x="1579740" y="4104424"/>
                  </a:lnTo>
                  <a:lnTo>
                    <a:pt x="1794217" y="4104424"/>
                  </a:lnTo>
                  <a:lnTo>
                    <a:pt x="1794217" y="4091724"/>
                  </a:lnTo>
                  <a:lnTo>
                    <a:pt x="1579740" y="4091724"/>
                  </a:lnTo>
                  <a:lnTo>
                    <a:pt x="1579740" y="3875811"/>
                  </a:lnTo>
                  <a:lnTo>
                    <a:pt x="1794217" y="3875811"/>
                  </a:lnTo>
                  <a:lnTo>
                    <a:pt x="1794217" y="3863111"/>
                  </a:lnTo>
                  <a:lnTo>
                    <a:pt x="1579740" y="3863111"/>
                  </a:lnTo>
                  <a:lnTo>
                    <a:pt x="1579740" y="3647211"/>
                  </a:lnTo>
                  <a:lnTo>
                    <a:pt x="1794217" y="3647211"/>
                  </a:lnTo>
                  <a:lnTo>
                    <a:pt x="1794217" y="3634511"/>
                  </a:lnTo>
                  <a:lnTo>
                    <a:pt x="1579740" y="3634511"/>
                  </a:lnTo>
                  <a:lnTo>
                    <a:pt x="1579740" y="3418611"/>
                  </a:lnTo>
                  <a:lnTo>
                    <a:pt x="1794217" y="3418611"/>
                  </a:lnTo>
                  <a:lnTo>
                    <a:pt x="1794217" y="3405911"/>
                  </a:lnTo>
                  <a:lnTo>
                    <a:pt x="1579740" y="3405911"/>
                  </a:lnTo>
                  <a:lnTo>
                    <a:pt x="1579740" y="3190011"/>
                  </a:lnTo>
                  <a:lnTo>
                    <a:pt x="1794217" y="3190011"/>
                  </a:lnTo>
                  <a:lnTo>
                    <a:pt x="1794217" y="3177311"/>
                  </a:lnTo>
                  <a:lnTo>
                    <a:pt x="1579740" y="3177311"/>
                  </a:lnTo>
                  <a:lnTo>
                    <a:pt x="1579740" y="2961411"/>
                  </a:lnTo>
                  <a:lnTo>
                    <a:pt x="1794217" y="2961411"/>
                  </a:lnTo>
                  <a:lnTo>
                    <a:pt x="1794217" y="2948711"/>
                  </a:lnTo>
                  <a:lnTo>
                    <a:pt x="1579740" y="2948711"/>
                  </a:lnTo>
                  <a:lnTo>
                    <a:pt x="1579740" y="2732811"/>
                  </a:lnTo>
                  <a:lnTo>
                    <a:pt x="1794217" y="2732811"/>
                  </a:lnTo>
                  <a:lnTo>
                    <a:pt x="1794217" y="2720111"/>
                  </a:lnTo>
                  <a:lnTo>
                    <a:pt x="1579740" y="2720111"/>
                  </a:lnTo>
                  <a:lnTo>
                    <a:pt x="1579740" y="2504211"/>
                  </a:lnTo>
                  <a:lnTo>
                    <a:pt x="1794217" y="2504211"/>
                  </a:lnTo>
                  <a:lnTo>
                    <a:pt x="1794217" y="2491511"/>
                  </a:lnTo>
                  <a:lnTo>
                    <a:pt x="1579740" y="2491511"/>
                  </a:lnTo>
                  <a:lnTo>
                    <a:pt x="1579740" y="2275611"/>
                  </a:lnTo>
                  <a:lnTo>
                    <a:pt x="1794217" y="2275611"/>
                  </a:lnTo>
                  <a:lnTo>
                    <a:pt x="1794217" y="2262911"/>
                  </a:lnTo>
                  <a:lnTo>
                    <a:pt x="1579740" y="2262911"/>
                  </a:lnTo>
                  <a:lnTo>
                    <a:pt x="1579740" y="2047011"/>
                  </a:lnTo>
                  <a:lnTo>
                    <a:pt x="1794217" y="2047011"/>
                  </a:lnTo>
                  <a:lnTo>
                    <a:pt x="1794217" y="2034311"/>
                  </a:lnTo>
                  <a:lnTo>
                    <a:pt x="1579740" y="2034311"/>
                  </a:lnTo>
                  <a:lnTo>
                    <a:pt x="1579740" y="1818411"/>
                  </a:lnTo>
                  <a:lnTo>
                    <a:pt x="1794217" y="1818411"/>
                  </a:lnTo>
                  <a:lnTo>
                    <a:pt x="1794217" y="1805711"/>
                  </a:lnTo>
                  <a:lnTo>
                    <a:pt x="1579740" y="1805711"/>
                  </a:lnTo>
                  <a:lnTo>
                    <a:pt x="1579740" y="1589811"/>
                  </a:lnTo>
                  <a:lnTo>
                    <a:pt x="1794217" y="1589811"/>
                  </a:lnTo>
                  <a:lnTo>
                    <a:pt x="1794217" y="1577111"/>
                  </a:lnTo>
                  <a:lnTo>
                    <a:pt x="1579740" y="1577111"/>
                  </a:lnTo>
                  <a:lnTo>
                    <a:pt x="1579740" y="1361211"/>
                  </a:lnTo>
                  <a:lnTo>
                    <a:pt x="1794217" y="1361211"/>
                  </a:lnTo>
                  <a:lnTo>
                    <a:pt x="1794217" y="1348511"/>
                  </a:lnTo>
                  <a:lnTo>
                    <a:pt x="1579740" y="1348511"/>
                  </a:lnTo>
                  <a:lnTo>
                    <a:pt x="1579740" y="1132611"/>
                  </a:lnTo>
                  <a:lnTo>
                    <a:pt x="1794217" y="1132611"/>
                  </a:lnTo>
                  <a:lnTo>
                    <a:pt x="1794217" y="1119911"/>
                  </a:lnTo>
                  <a:lnTo>
                    <a:pt x="1579740" y="1119911"/>
                  </a:lnTo>
                  <a:lnTo>
                    <a:pt x="1579740" y="904011"/>
                  </a:lnTo>
                  <a:lnTo>
                    <a:pt x="1794217" y="904011"/>
                  </a:lnTo>
                  <a:lnTo>
                    <a:pt x="1794217" y="891311"/>
                  </a:lnTo>
                  <a:lnTo>
                    <a:pt x="1579740" y="891311"/>
                  </a:lnTo>
                  <a:lnTo>
                    <a:pt x="1579740" y="675411"/>
                  </a:lnTo>
                  <a:lnTo>
                    <a:pt x="1794217" y="675411"/>
                  </a:lnTo>
                  <a:lnTo>
                    <a:pt x="1794217" y="662711"/>
                  </a:lnTo>
                  <a:lnTo>
                    <a:pt x="1579740" y="662711"/>
                  </a:lnTo>
                  <a:lnTo>
                    <a:pt x="1579740" y="446811"/>
                  </a:lnTo>
                  <a:lnTo>
                    <a:pt x="1794217" y="446811"/>
                  </a:lnTo>
                  <a:lnTo>
                    <a:pt x="1794217" y="434111"/>
                  </a:lnTo>
                  <a:lnTo>
                    <a:pt x="1579740" y="434111"/>
                  </a:lnTo>
                  <a:lnTo>
                    <a:pt x="1579740" y="218211"/>
                  </a:lnTo>
                  <a:lnTo>
                    <a:pt x="1794217" y="218211"/>
                  </a:lnTo>
                  <a:lnTo>
                    <a:pt x="1794217" y="205511"/>
                  </a:lnTo>
                  <a:lnTo>
                    <a:pt x="1579740" y="205511"/>
                  </a:lnTo>
                  <a:lnTo>
                    <a:pt x="1579740" y="0"/>
                  </a:lnTo>
                  <a:lnTo>
                    <a:pt x="1567040" y="0"/>
                  </a:lnTo>
                  <a:lnTo>
                    <a:pt x="1567040" y="4777524"/>
                  </a:lnTo>
                  <a:lnTo>
                    <a:pt x="1352600" y="4777524"/>
                  </a:lnTo>
                  <a:lnTo>
                    <a:pt x="1352600" y="4561624"/>
                  </a:lnTo>
                  <a:lnTo>
                    <a:pt x="1567040" y="4561624"/>
                  </a:lnTo>
                  <a:lnTo>
                    <a:pt x="1567040" y="4548924"/>
                  </a:lnTo>
                  <a:lnTo>
                    <a:pt x="1352600" y="4548924"/>
                  </a:lnTo>
                  <a:lnTo>
                    <a:pt x="1352600" y="4333024"/>
                  </a:lnTo>
                  <a:lnTo>
                    <a:pt x="1567040" y="4333024"/>
                  </a:lnTo>
                  <a:lnTo>
                    <a:pt x="1567040" y="4320324"/>
                  </a:lnTo>
                  <a:lnTo>
                    <a:pt x="1352600" y="4320324"/>
                  </a:lnTo>
                  <a:lnTo>
                    <a:pt x="1352600" y="4104424"/>
                  </a:lnTo>
                  <a:lnTo>
                    <a:pt x="1567040" y="4104424"/>
                  </a:lnTo>
                  <a:lnTo>
                    <a:pt x="1567040" y="4091724"/>
                  </a:lnTo>
                  <a:lnTo>
                    <a:pt x="1352600" y="4091724"/>
                  </a:lnTo>
                  <a:lnTo>
                    <a:pt x="1352600" y="3875811"/>
                  </a:lnTo>
                  <a:lnTo>
                    <a:pt x="1567040" y="3875811"/>
                  </a:lnTo>
                  <a:lnTo>
                    <a:pt x="1567040" y="3863111"/>
                  </a:lnTo>
                  <a:lnTo>
                    <a:pt x="1352600" y="3863111"/>
                  </a:lnTo>
                  <a:lnTo>
                    <a:pt x="1352600" y="3647211"/>
                  </a:lnTo>
                  <a:lnTo>
                    <a:pt x="1567040" y="3647211"/>
                  </a:lnTo>
                  <a:lnTo>
                    <a:pt x="1567040" y="3634511"/>
                  </a:lnTo>
                  <a:lnTo>
                    <a:pt x="1352600" y="3634511"/>
                  </a:lnTo>
                  <a:lnTo>
                    <a:pt x="1352600" y="3418611"/>
                  </a:lnTo>
                  <a:lnTo>
                    <a:pt x="1567040" y="3418611"/>
                  </a:lnTo>
                  <a:lnTo>
                    <a:pt x="1567040" y="3405911"/>
                  </a:lnTo>
                  <a:lnTo>
                    <a:pt x="1352600" y="3405911"/>
                  </a:lnTo>
                  <a:lnTo>
                    <a:pt x="1352600" y="3190011"/>
                  </a:lnTo>
                  <a:lnTo>
                    <a:pt x="1567040" y="3190011"/>
                  </a:lnTo>
                  <a:lnTo>
                    <a:pt x="1567040" y="3177311"/>
                  </a:lnTo>
                  <a:lnTo>
                    <a:pt x="1352600" y="3177311"/>
                  </a:lnTo>
                  <a:lnTo>
                    <a:pt x="1352600" y="2961411"/>
                  </a:lnTo>
                  <a:lnTo>
                    <a:pt x="1567040" y="2961411"/>
                  </a:lnTo>
                  <a:lnTo>
                    <a:pt x="1567040" y="2948711"/>
                  </a:lnTo>
                  <a:lnTo>
                    <a:pt x="1352600" y="2948711"/>
                  </a:lnTo>
                  <a:lnTo>
                    <a:pt x="1352600" y="2732811"/>
                  </a:lnTo>
                  <a:lnTo>
                    <a:pt x="1567040" y="2732811"/>
                  </a:lnTo>
                  <a:lnTo>
                    <a:pt x="1567040" y="2720111"/>
                  </a:lnTo>
                  <a:lnTo>
                    <a:pt x="1352600" y="2720111"/>
                  </a:lnTo>
                  <a:lnTo>
                    <a:pt x="1352600" y="2504211"/>
                  </a:lnTo>
                  <a:lnTo>
                    <a:pt x="1567040" y="2504211"/>
                  </a:lnTo>
                  <a:lnTo>
                    <a:pt x="1567040" y="2491511"/>
                  </a:lnTo>
                  <a:lnTo>
                    <a:pt x="1352600" y="2491511"/>
                  </a:lnTo>
                  <a:lnTo>
                    <a:pt x="1352600" y="2275611"/>
                  </a:lnTo>
                  <a:lnTo>
                    <a:pt x="1567040" y="2275611"/>
                  </a:lnTo>
                  <a:lnTo>
                    <a:pt x="1567040" y="2262911"/>
                  </a:lnTo>
                  <a:lnTo>
                    <a:pt x="1352600" y="2262911"/>
                  </a:lnTo>
                  <a:lnTo>
                    <a:pt x="1352600" y="2047011"/>
                  </a:lnTo>
                  <a:lnTo>
                    <a:pt x="1567040" y="2047011"/>
                  </a:lnTo>
                  <a:lnTo>
                    <a:pt x="1567040" y="2034311"/>
                  </a:lnTo>
                  <a:lnTo>
                    <a:pt x="1352600" y="2034311"/>
                  </a:lnTo>
                  <a:lnTo>
                    <a:pt x="1352600" y="1818411"/>
                  </a:lnTo>
                  <a:lnTo>
                    <a:pt x="1567040" y="1818411"/>
                  </a:lnTo>
                  <a:lnTo>
                    <a:pt x="1567040" y="1805711"/>
                  </a:lnTo>
                  <a:lnTo>
                    <a:pt x="1352600" y="1805711"/>
                  </a:lnTo>
                  <a:lnTo>
                    <a:pt x="1352600" y="1589811"/>
                  </a:lnTo>
                  <a:lnTo>
                    <a:pt x="1567040" y="1589811"/>
                  </a:lnTo>
                  <a:lnTo>
                    <a:pt x="1567040" y="1577111"/>
                  </a:lnTo>
                  <a:lnTo>
                    <a:pt x="1352600" y="1577111"/>
                  </a:lnTo>
                  <a:lnTo>
                    <a:pt x="1352600" y="1361211"/>
                  </a:lnTo>
                  <a:lnTo>
                    <a:pt x="1567040" y="1361211"/>
                  </a:lnTo>
                  <a:lnTo>
                    <a:pt x="1567040" y="1348511"/>
                  </a:lnTo>
                  <a:lnTo>
                    <a:pt x="1352600" y="1348511"/>
                  </a:lnTo>
                  <a:lnTo>
                    <a:pt x="1352600" y="1132611"/>
                  </a:lnTo>
                  <a:lnTo>
                    <a:pt x="1567040" y="1132611"/>
                  </a:lnTo>
                  <a:lnTo>
                    <a:pt x="1567040" y="1119911"/>
                  </a:lnTo>
                  <a:lnTo>
                    <a:pt x="1352600" y="1119911"/>
                  </a:lnTo>
                  <a:lnTo>
                    <a:pt x="1352600" y="904011"/>
                  </a:lnTo>
                  <a:lnTo>
                    <a:pt x="1567040" y="904011"/>
                  </a:lnTo>
                  <a:lnTo>
                    <a:pt x="1567040" y="891311"/>
                  </a:lnTo>
                  <a:lnTo>
                    <a:pt x="1352600" y="891311"/>
                  </a:lnTo>
                  <a:lnTo>
                    <a:pt x="1352600" y="675411"/>
                  </a:lnTo>
                  <a:lnTo>
                    <a:pt x="1567040" y="675411"/>
                  </a:lnTo>
                  <a:lnTo>
                    <a:pt x="1567040" y="662711"/>
                  </a:lnTo>
                  <a:lnTo>
                    <a:pt x="1352600" y="662711"/>
                  </a:lnTo>
                  <a:lnTo>
                    <a:pt x="1352600" y="446811"/>
                  </a:lnTo>
                  <a:lnTo>
                    <a:pt x="1567040" y="446811"/>
                  </a:lnTo>
                  <a:lnTo>
                    <a:pt x="1567040" y="434111"/>
                  </a:lnTo>
                  <a:lnTo>
                    <a:pt x="1352600" y="434111"/>
                  </a:lnTo>
                  <a:lnTo>
                    <a:pt x="1352600" y="218211"/>
                  </a:lnTo>
                  <a:lnTo>
                    <a:pt x="1567040" y="218211"/>
                  </a:lnTo>
                  <a:lnTo>
                    <a:pt x="1567040" y="205511"/>
                  </a:lnTo>
                  <a:lnTo>
                    <a:pt x="1352600" y="205511"/>
                  </a:lnTo>
                  <a:lnTo>
                    <a:pt x="1352600" y="0"/>
                  </a:lnTo>
                  <a:lnTo>
                    <a:pt x="1339900" y="0"/>
                  </a:lnTo>
                  <a:lnTo>
                    <a:pt x="1339900" y="4777524"/>
                  </a:lnTo>
                  <a:lnTo>
                    <a:pt x="1125423" y="4777524"/>
                  </a:lnTo>
                  <a:lnTo>
                    <a:pt x="1125423" y="4561624"/>
                  </a:lnTo>
                  <a:lnTo>
                    <a:pt x="1339900" y="4561624"/>
                  </a:lnTo>
                  <a:lnTo>
                    <a:pt x="1339900" y="4548924"/>
                  </a:lnTo>
                  <a:lnTo>
                    <a:pt x="1125423" y="4548924"/>
                  </a:lnTo>
                  <a:lnTo>
                    <a:pt x="1125423" y="4333024"/>
                  </a:lnTo>
                  <a:lnTo>
                    <a:pt x="1339900" y="4333024"/>
                  </a:lnTo>
                  <a:lnTo>
                    <a:pt x="1339900" y="4320324"/>
                  </a:lnTo>
                  <a:lnTo>
                    <a:pt x="1125423" y="4320324"/>
                  </a:lnTo>
                  <a:lnTo>
                    <a:pt x="1125423" y="4104424"/>
                  </a:lnTo>
                  <a:lnTo>
                    <a:pt x="1339900" y="4104424"/>
                  </a:lnTo>
                  <a:lnTo>
                    <a:pt x="1339900" y="4091724"/>
                  </a:lnTo>
                  <a:lnTo>
                    <a:pt x="1125423" y="4091724"/>
                  </a:lnTo>
                  <a:lnTo>
                    <a:pt x="1125423" y="3875811"/>
                  </a:lnTo>
                  <a:lnTo>
                    <a:pt x="1339900" y="3875811"/>
                  </a:lnTo>
                  <a:lnTo>
                    <a:pt x="1339900" y="3863111"/>
                  </a:lnTo>
                  <a:lnTo>
                    <a:pt x="1125423" y="3863111"/>
                  </a:lnTo>
                  <a:lnTo>
                    <a:pt x="1125423" y="3647211"/>
                  </a:lnTo>
                  <a:lnTo>
                    <a:pt x="1339900" y="3647211"/>
                  </a:lnTo>
                  <a:lnTo>
                    <a:pt x="1339900" y="3634511"/>
                  </a:lnTo>
                  <a:lnTo>
                    <a:pt x="1125423" y="3634511"/>
                  </a:lnTo>
                  <a:lnTo>
                    <a:pt x="1125423" y="3418611"/>
                  </a:lnTo>
                  <a:lnTo>
                    <a:pt x="1339900" y="3418611"/>
                  </a:lnTo>
                  <a:lnTo>
                    <a:pt x="1339900" y="3405911"/>
                  </a:lnTo>
                  <a:lnTo>
                    <a:pt x="1125423" y="3405911"/>
                  </a:lnTo>
                  <a:lnTo>
                    <a:pt x="1125423" y="3190011"/>
                  </a:lnTo>
                  <a:lnTo>
                    <a:pt x="1339900" y="3190011"/>
                  </a:lnTo>
                  <a:lnTo>
                    <a:pt x="1339900" y="3177311"/>
                  </a:lnTo>
                  <a:lnTo>
                    <a:pt x="1125423" y="3177311"/>
                  </a:lnTo>
                  <a:lnTo>
                    <a:pt x="1125423" y="2961411"/>
                  </a:lnTo>
                  <a:lnTo>
                    <a:pt x="1339900" y="2961411"/>
                  </a:lnTo>
                  <a:lnTo>
                    <a:pt x="1339900" y="2948711"/>
                  </a:lnTo>
                  <a:lnTo>
                    <a:pt x="1125423" y="2948711"/>
                  </a:lnTo>
                  <a:lnTo>
                    <a:pt x="1125423" y="2732811"/>
                  </a:lnTo>
                  <a:lnTo>
                    <a:pt x="1339900" y="2732811"/>
                  </a:lnTo>
                  <a:lnTo>
                    <a:pt x="1339900" y="2720111"/>
                  </a:lnTo>
                  <a:lnTo>
                    <a:pt x="1125423" y="2720111"/>
                  </a:lnTo>
                  <a:lnTo>
                    <a:pt x="1125423" y="2504211"/>
                  </a:lnTo>
                  <a:lnTo>
                    <a:pt x="1339900" y="2504211"/>
                  </a:lnTo>
                  <a:lnTo>
                    <a:pt x="1339900" y="2491511"/>
                  </a:lnTo>
                  <a:lnTo>
                    <a:pt x="1125423" y="2491511"/>
                  </a:lnTo>
                  <a:lnTo>
                    <a:pt x="1125423" y="2275611"/>
                  </a:lnTo>
                  <a:lnTo>
                    <a:pt x="1339900" y="2275611"/>
                  </a:lnTo>
                  <a:lnTo>
                    <a:pt x="1339900" y="2262911"/>
                  </a:lnTo>
                  <a:lnTo>
                    <a:pt x="1125423" y="2262911"/>
                  </a:lnTo>
                  <a:lnTo>
                    <a:pt x="1125423" y="2047011"/>
                  </a:lnTo>
                  <a:lnTo>
                    <a:pt x="1339900" y="2047011"/>
                  </a:lnTo>
                  <a:lnTo>
                    <a:pt x="1339900" y="2034311"/>
                  </a:lnTo>
                  <a:lnTo>
                    <a:pt x="1125423" y="2034311"/>
                  </a:lnTo>
                  <a:lnTo>
                    <a:pt x="1125423" y="1818411"/>
                  </a:lnTo>
                  <a:lnTo>
                    <a:pt x="1339900" y="1818411"/>
                  </a:lnTo>
                  <a:lnTo>
                    <a:pt x="1339900" y="1805711"/>
                  </a:lnTo>
                  <a:lnTo>
                    <a:pt x="1125423" y="1805711"/>
                  </a:lnTo>
                  <a:lnTo>
                    <a:pt x="1125423" y="1589811"/>
                  </a:lnTo>
                  <a:lnTo>
                    <a:pt x="1339900" y="1589811"/>
                  </a:lnTo>
                  <a:lnTo>
                    <a:pt x="1339900" y="1577111"/>
                  </a:lnTo>
                  <a:lnTo>
                    <a:pt x="1125423" y="1577111"/>
                  </a:lnTo>
                  <a:lnTo>
                    <a:pt x="1125423" y="1361211"/>
                  </a:lnTo>
                  <a:lnTo>
                    <a:pt x="1339900" y="1361211"/>
                  </a:lnTo>
                  <a:lnTo>
                    <a:pt x="1339900" y="1348511"/>
                  </a:lnTo>
                  <a:lnTo>
                    <a:pt x="1125423" y="1348511"/>
                  </a:lnTo>
                  <a:lnTo>
                    <a:pt x="1125423" y="1132611"/>
                  </a:lnTo>
                  <a:lnTo>
                    <a:pt x="1339900" y="1132611"/>
                  </a:lnTo>
                  <a:lnTo>
                    <a:pt x="1339900" y="1119911"/>
                  </a:lnTo>
                  <a:lnTo>
                    <a:pt x="1125423" y="1119911"/>
                  </a:lnTo>
                  <a:lnTo>
                    <a:pt x="1125423" y="904011"/>
                  </a:lnTo>
                  <a:lnTo>
                    <a:pt x="1339900" y="904011"/>
                  </a:lnTo>
                  <a:lnTo>
                    <a:pt x="1339900" y="891311"/>
                  </a:lnTo>
                  <a:lnTo>
                    <a:pt x="1125423" y="891311"/>
                  </a:lnTo>
                  <a:lnTo>
                    <a:pt x="1125423" y="675411"/>
                  </a:lnTo>
                  <a:lnTo>
                    <a:pt x="1339900" y="675411"/>
                  </a:lnTo>
                  <a:lnTo>
                    <a:pt x="1339900" y="662711"/>
                  </a:lnTo>
                  <a:lnTo>
                    <a:pt x="1125423" y="662711"/>
                  </a:lnTo>
                  <a:lnTo>
                    <a:pt x="1125423" y="446811"/>
                  </a:lnTo>
                  <a:lnTo>
                    <a:pt x="1339900" y="446811"/>
                  </a:lnTo>
                  <a:lnTo>
                    <a:pt x="1339900" y="434111"/>
                  </a:lnTo>
                  <a:lnTo>
                    <a:pt x="1125423" y="434111"/>
                  </a:lnTo>
                  <a:lnTo>
                    <a:pt x="1125423" y="218211"/>
                  </a:lnTo>
                  <a:lnTo>
                    <a:pt x="1339900" y="218211"/>
                  </a:lnTo>
                  <a:lnTo>
                    <a:pt x="1339900" y="205511"/>
                  </a:lnTo>
                  <a:lnTo>
                    <a:pt x="1125423" y="205511"/>
                  </a:lnTo>
                  <a:lnTo>
                    <a:pt x="1125423" y="0"/>
                  </a:lnTo>
                  <a:lnTo>
                    <a:pt x="1112723" y="0"/>
                  </a:lnTo>
                  <a:lnTo>
                    <a:pt x="1112723" y="4777524"/>
                  </a:lnTo>
                  <a:lnTo>
                    <a:pt x="898271" y="4777524"/>
                  </a:lnTo>
                  <a:lnTo>
                    <a:pt x="898271" y="4561624"/>
                  </a:lnTo>
                  <a:lnTo>
                    <a:pt x="1112723" y="4561624"/>
                  </a:lnTo>
                  <a:lnTo>
                    <a:pt x="1112723" y="4548924"/>
                  </a:lnTo>
                  <a:lnTo>
                    <a:pt x="898271" y="4548924"/>
                  </a:lnTo>
                  <a:lnTo>
                    <a:pt x="898271" y="4333024"/>
                  </a:lnTo>
                  <a:lnTo>
                    <a:pt x="1112723" y="4333024"/>
                  </a:lnTo>
                  <a:lnTo>
                    <a:pt x="1112723" y="4320324"/>
                  </a:lnTo>
                  <a:lnTo>
                    <a:pt x="898271" y="4320324"/>
                  </a:lnTo>
                  <a:lnTo>
                    <a:pt x="898271" y="4104424"/>
                  </a:lnTo>
                  <a:lnTo>
                    <a:pt x="1112723" y="4104424"/>
                  </a:lnTo>
                  <a:lnTo>
                    <a:pt x="1112723" y="4091724"/>
                  </a:lnTo>
                  <a:lnTo>
                    <a:pt x="898271" y="4091724"/>
                  </a:lnTo>
                  <a:lnTo>
                    <a:pt x="898271" y="3875811"/>
                  </a:lnTo>
                  <a:lnTo>
                    <a:pt x="1112723" y="3875811"/>
                  </a:lnTo>
                  <a:lnTo>
                    <a:pt x="1112723" y="3863111"/>
                  </a:lnTo>
                  <a:lnTo>
                    <a:pt x="898271" y="3863111"/>
                  </a:lnTo>
                  <a:lnTo>
                    <a:pt x="898271" y="3647211"/>
                  </a:lnTo>
                  <a:lnTo>
                    <a:pt x="1112723" y="3647211"/>
                  </a:lnTo>
                  <a:lnTo>
                    <a:pt x="1112723" y="3634511"/>
                  </a:lnTo>
                  <a:lnTo>
                    <a:pt x="898271" y="3634511"/>
                  </a:lnTo>
                  <a:lnTo>
                    <a:pt x="898271" y="3418611"/>
                  </a:lnTo>
                  <a:lnTo>
                    <a:pt x="1112723" y="3418611"/>
                  </a:lnTo>
                  <a:lnTo>
                    <a:pt x="1112723" y="3405911"/>
                  </a:lnTo>
                  <a:lnTo>
                    <a:pt x="898271" y="3405911"/>
                  </a:lnTo>
                  <a:lnTo>
                    <a:pt x="898271" y="3190011"/>
                  </a:lnTo>
                  <a:lnTo>
                    <a:pt x="1112723" y="3190011"/>
                  </a:lnTo>
                  <a:lnTo>
                    <a:pt x="1112723" y="3177311"/>
                  </a:lnTo>
                  <a:lnTo>
                    <a:pt x="898271" y="3177311"/>
                  </a:lnTo>
                  <a:lnTo>
                    <a:pt x="898271" y="2961411"/>
                  </a:lnTo>
                  <a:lnTo>
                    <a:pt x="1112723" y="2961411"/>
                  </a:lnTo>
                  <a:lnTo>
                    <a:pt x="1112723" y="2948711"/>
                  </a:lnTo>
                  <a:lnTo>
                    <a:pt x="898271" y="2948711"/>
                  </a:lnTo>
                  <a:lnTo>
                    <a:pt x="898271" y="2732811"/>
                  </a:lnTo>
                  <a:lnTo>
                    <a:pt x="1112723" y="2732811"/>
                  </a:lnTo>
                  <a:lnTo>
                    <a:pt x="1112723" y="2720111"/>
                  </a:lnTo>
                  <a:lnTo>
                    <a:pt x="898271" y="2720111"/>
                  </a:lnTo>
                  <a:lnTo>
                    <a:pt x="898271" y="2504211"/>
                  </a:lnTo>
                  <a:lnTo>
                    <a:pt x="1112723" y="2504211"/>
                  </a:lnTo>
                  <a:lnTo>
                    <a:pt x="1112723" y="2491511"/>
                  </a:lnTo>
                  <a:lnTo>
                    <a:pt x="898271" y="2491511"/>
                  </a:lnTo>
                  <a:lnTo>
                    <a:pt x="898271" y="2275611"/>
                  </a:lnTo>
                  <a:lnTo>
                    <a:pt x="1112723" y="2275611"/>
                  </a:lnTo>
                  <a:lnTo>
                    <a:pt x="1112723" y="2262911"/>
                  </a:lnTo>
                  <a:lnTo>
                    <a:pt x="898271" y="2262911"/>
                  </a:lnTo>
                  <a:lnTo>
                    <a:pt x="898271" y="2047011"/>
                  </a:lnTo>
                  <a:lnTo>
                    <a:pt x="1112723" y="2047011"/>
                  </a:lnTo>
                  <a:lnTo>
                    <a:pt x="1112723" y="2034311"/>
                  </a:lnTo>
                  <a:lnTo>
                    <a:pt x="898271" y="2034311"/>
                  </a:lnTo>
                  <a:lnTo>
                    <a:pt x="898271" y="1818411"/>
                  </a:lnTo>
                  <a:lnTo>
                    <a:pt x="1112723" y="1818411"/>
                  </a:lnTo>
                  <a:lnTo>
                    <a:pt x="1112723" y="1805711"/>
                  </a:lnTo>
                  <a:lnTo>
                    <a:pt x="898271" y="1805711"/>
                  </a:lnTo>
                  <a:lnTo>
                    <a:pt x="898271" y="1589811"/>
                  </a:lnTo>
                  <a:lnTo>
                    <a:pt x="1112723" y="1589811"/>
                  </a:lnTo>
                  <a:lnTo>
                    <a:pt x="1112723" y="1577111"/>
                  </a:lnTo>
                  <a:lnTo>
                    <a:pt x="898271" y="1577111"/>
                  </a:lnTo>
                  <a:lnTo>
                    <a:pt x="898271" y="1361211"/>
                  </a:lnTo>
                  <a:lnTo>
                    <a:pt x="1112723" y="1361211"/>
                  </a:lnTo>
                  <a:lnTo>
                    <a:pt x="1112723" y="1348511"/>
                  </a:lnTo>
                  <a:lnTo>
                    <a:pt x="898271" y="1348511"/>
                  </a:lnTo>
                  <a:lnTo>
                    <a:pt x="898271" y="1132611"/>
                  </a:lnTo>
                  <a:lnTo>
                    <a:pt x="1112723" y="1132611"/>
                  </a:lnTo>
                  <a:lnTo>
                    <a:pt x="1112723" y="1119911"/>
                  </a:lnTo>
                  <a:lnTo>
                    <a:pt x="898271" y="1119911"/>
                  </a:lnTo>
                  <a:lnTo>
                    <a:pt x="898271" y="904011"/>
                  </a:lnTo>
                  <a:lnTo>
                    <a:pt x="1112723" y="904011"/>
                  </a:lnTo>
                  <a:lnTo>
                    <a:pt x="1112723" y="891311"/>
                  </a:lnTo>
                  <a:lnTo>
                    <a:pt x="898271" y="891311"/>
                  </a:lnTo>
                  <a:lnTo>
                    <a:pt x="898271" y="675411"/>
                  </a:lnTo>
                  <a:lnTo>
                    <a:pt x="1112723" y="675411"/>
                  </a:lnTo>
                  <a:lnTo>
                    <a:pt x="1112723" y="662711"/>
                  </a:lnTo>
                  <a:lnTo>
                    <a:pt x="898271" y="662711"/>
                  </a:lnTo>
                  <a:lnTo>
                    <a:pt x="898271" y="446811"/>
                  </a:lnTo>
                  <a:lnTo>
                    <a:pt x="1112723" y="446811"/>
                  </a:lnTo>
                  <a:lnTo>
                    <a:pt x="1112723" y="434111"/>
                  </a:lnTo>
                  <a:lnTo>
                    <a:pt x="898271" y="434111"/>
                  </a:lnTo>
                  <a:lnTo>
                    <a:pt x="898271" y="218211"/>
                  </a:lnTo>
                  <a:lnTo>
                    <a:pt x="1112723" y="218211"/>
                  </a:lnTo>
                  <a:lnTo>
                    <a:pt x="1112723" y="205511"/>
                  </a:lnTo>
                  <a:lnTo>
                    <a:pt x="898271" y="205511"/>
                  </a:lnTo>
                  <a:lnTo>
                    <a:pt x="898271" y="0"/>
                  </a:lnTo>
                  <a:lnTo>
                    <a:pt x="885571" y="0"/>
                  </a:lnTo>
                  <a:lnTo>
                    <a:pt x="885571" y="4777524"/>
                  </a:lnTo>
                  <a:lnTo>
                    <a:pt x="671106" y="4777524"/>
                  </a:lnTo>
                  <a:lnTo>
                    <a:pt x="671106" y="4561624"/>
                  </a:lnTo>
                  <a:lnTo>
                    <a:pt x="885571" y="4561624"/>
                  </a:lnTo>
                  <a:lnTo>
                    <a:pt x="885571" y="4548924"/>
                  </a:lnTo>
                  <a:lnTo>
                    <a:pt x="671106" y="4548924"/>
                  </a:lnTo>
                  <a:lnTo>
                    <a:pt x="671106" y="4333024"/>
                  </a:lnTo>
                  <a:lnTo>
                    <a:pt x="885571" y="4333024"/>
                  </a:lnTo>
                  <a:lnTo>
                    <a:pt x="885571" y="4320324"/>
                  </a:lnTo>
                  <a:lnTo>
                    <a:pt x="671106" y="4320324"/>
                  </a:lnTo>
                  <a:lnTo>
                    <a:pt x="671106" y="4104424"/>
                  </a:lnTo>
                  <a:lnTo>
                    <a:pt x="885571" y="4104424"/>
                  </a:lnTo>
                  <a:lnTo>
                    <a:pt x="885571" y="4091724"/>
                  </a:lnTo>
                  <a:lnTo>
                    <a:pt x="671106" y="4091724"/>
                  </a:lnTo>
                  <a:lnTo>
                    <a:pt x="671106" y="3875811"/>
                  </a:lnTo>
                  <a:lnTo>
                    <a:pt x="885571" y="3875811"/>
                  </a:lnTo>
                  <a:lnTo>
                    <a:pt x="885571" y="3863111"/>
                  </a:lnTo>
                  <a:lnTo>
                    <a:pt x="671106" y="3863111"/>
                  </a:lnTo>
                  <a:lnTo>
                    <a:pt x="671106" y="3647211"/>
                  </a:lnTo>
                  <a:lnTo>
                    <a:pt x="885571" y="3647211"/>
                  </a:lnTo>
                  <a:lnTo>
                    <a:pt x="885571" y="3634511"/>
                  </a:lnTo>
                  <a:lnTo>
                    <a:pt x="671106" y="3634511"/>
                  </a:lnTo>
                  <a:lnTo>
                    <a:pt x="671106" y="3418611"/>
                  </a:lnTo>
                  <a:lnTo>
                    <a:pt x="885571" y="3418611"/>
                  </a:lnTo>
                  <a:lnTo>
                    <a:pt x="885571" y="3405911"/>
                  </a:lnTo>
                  <a:lnTo>
                    <a:pt x="671106" y="3405911"/>
                  </a:lnTo>
                  <a:lnTo>
                    <a:pt x="671106" y="3190011"/>
                  </a:lnTo>
                  <a:lnTo>
                    <a:pt x="885571" y="3190011"/>
                  </a:lnTo>
                  <a:lnTo>
                    <a:pt x="885571" y="3177311"/>
                  </a:lnTo>
                  <a:lnTo>
                    <a:pt x="671106" y="3177311"/>
                  </a:lnTo>
                  <a:lnTo>
                    <a:pt x="671106" y="2961411"/>
                  </a:lnTo>
                  <a:lnTo>
                    <a:pt x="885571" y="2961411"/>
                  </a:lnTo>
                  <a:lnTo>
                    <a:pt x="885571" y="2948711"/>
                  </a:lnTo>
                  <a:lnTo>
                    <a:pt x="671106" y="2948711"/>
                  </a:lnTo>
                  <a:lnTo>
                    <a:pt x="671106" y="2732811"/>
                  </a:lnTo>
                  <a:lnTo>
                    <a:pt x="885571" y="2732811"/>
                  </a:lnTo>
                  <a:lnTo>
                    <a:pt x="885571" y="2720111"/>
                  </a:lnTo>
                  <a:lnTo>
                    <a:pt x="671106" y="2720111"/>
                  </a:lnTo>
                  <a:lnTo>
                    <a:pt x="671106" y="2504211"/>
                  </a:lnTo>
                  <a:lnTo>
                    <a:pt x="885571" y="2504211"/>
                  </a:lnTo>
                  <a:lnTo>
                    <a:pt x="885571" y="2491511"/>
                  </a:lnTo>
                  <a:lnTo>
                    <a:pt x="671106" y="2491511"/>
                  </a:lnTo>
                  <a:lnTo>
                    <a:pt x="671106" y="2275611"/>
                  </a:lnTo>
                  <a:lnTo>
                    <a:pt x="885571" y="2275611"/>
                  </a:lnTo>
                  <a:lnTo>
                    <a:pt x="885571" y="2262911"/>
                  </a:lnTo>
                  <a:lnTo>
                    <a:pt x="671106" y="2262911"/>
                  </a:lnTo>
                  <a:lnTo>
                    <a:pt x="671106" y="2047011"/>
                  </a:lnTo>
                  <a:lnTo>
                    <a:pt x="885571" y="2047011"/>
                  </a:lnTo>
                  <a:lnTo>
                    <a:pt x="885571" y="2034311"/>
                  </a:lnTo>
                  <a:lnTo>
                    <a:pt x="671106" y="2034311"/>
                  </a:lnTo>
                  <a:lnTo>
                    <a:pt x="671106" y="1818411"/>
                  </a:lnTo>
                  <a:lnTo>
                    <a:pt x="885571" y="1818411"/>
                  </a:lnTo>
                  <a:lnTo>
                    <a:pt x="885571" y="1805711"/>
                  </a:lnTo>
                  <a:lnTo>
                    <a:pt x="671106" y="1805711"/>
                  </a:lnTo>
                  <a:lnTo>
                    <a:pt x="671106" y="1589811"/>
                  </a:lnTo>
                  <a:lnTo>
                    <a:pt x="885571" y="1589811"/>
                  </a:lnTo>
                  <a:lnTo>
                    <a:pt x="885571" y="1577111"/>
                  </a:lnTo>
                  <a:lnTo>
                    <a:pt x="671106" y="1577111"/>
                  </a:lnTo>
                  <a:lnTo>
                    <a:pt x="671106" y="1361211"/>
                  </a:lnTo>
                  <a:lnTo>
                    <a:pt x="885571" y="1361211"/>
                  </a:lnTo>
                  <a:lnTo>
                    <a:pt x="885571" y="1348511"/>
                  </a:lnTo>
                  <a:lnTo>
                    <a:pt x="671106" y="1348511"/>
                  </a:lnTo>
                  <a:lnTo>
                    <a:pt x="671106" y="1132611"/>
                  </a:lnTo>
                  <a:lnTo>
                    <a:pt x="885571" y="1132611"/>
                  </a:lnTo>
                  <a:lnTo>
                    <a:pt x="885571" y="1119911"/>
                  </a:lnTo>
                  <a:lnTo>
                    <a:pt x="671106" y="1119911"/>
                  </a:lnTo>
                  <a:lnTo>
                    <a:pt x="671106" y="904011"/>
                  </a:lnTo>
                  <a:lnTo>
                    <a:pt x="885571" y="904011"/>
                  </a:lnTo>
                  <a:lnTo>
                    <a:pt x="885571" y="891311"/>
                  </a:lnTo>
                  <a:lnTo>
                    <a:pt x="671106" y="891311"/>
                  </a:lnTo>
                  <a:lnTo>
                    <a:pt x="671106" y="675411"/>
                  </a:lnTo>
                  <a:lnTo>
                    <a:pt x="885571" y="675411"/>
                  </a:lnTo>
                  <a:lnTo>
                    <a:pt x="885571" y="662711"/>
                  </a:lnTo>
                  <a:lnTo>
                    <a:pt x="671106" y="662711"/>
                  </a:lnTo>
                  <a:lnTo>
                    <a:pt x="671106" y="446811"/>
                  </a:lnTo>
                  <a:lnTo>
                    <a:pt x="885571" y="446811"/>
                  </a:lnTo>
                  <a:lnTo>
                    <a:pt x="885571" y="434111"/>
                  </a:lnTo>
                  <a:lnTo>
                    <a:pt x="671106" y="434111"/>
                  </a:lnTo>
                  <a:lnTo>
                    <a:pt x="671106" y="218211"/>
                  </a:lnTo>
                  <a:lnTo>
                    <a:pt x="885571" y="218211"/>
                  </a:lnTo>
                  <a:lnTo>
                    <a:pt x="885571" y="205511"/>
                  </a:lnTo>
                  <a:lnTo>
                    <a:pt x="671106" y="205511"/>
                  </a:lnTo>
                  <a:lnTo>
                    <a:pt x="671106" y="0"/>
                  </a:lnTo>
                  <a:lnTo>
                    <a:pt x="658406" y="0"/>
                  </a:lnTo>
                  <a:lnTo>
                    <a:pt x="658406" y="4777524"/>
                  </a:lnTo>
                  <a:lnTo>
                    <a:pt x="443953" y="4777524"/>
                  </a:lnTo>
                  <a:lnTo>
                    <a:pt x="443953" y="4561624"/>
                  </a:lnTo>
                  <a:lnTo>
                    <a:pt x="658406" y="4561624"/>
                  </a:lnTo>
                  <a:lnTo>
                    <a:pt x="658406" y="4548924"/>
                  </a:lnTo>
                  <a:lnTo>
                    <a:pt x="443953" y="4548924"/>
                  </a:lnTo>
                  <a:lnTo>
                    <a:pt x="443953" y="4333024"/>
                  </a:lnTo>
                  <a:lnTo>
                    <a:pt x="658406" y="4333024"/>
                  </a:lnTo>
                  <a:lnTo>
                    <a:pt x="658406" y="4320324"/>
                  </a:lnTo>
                  <a:lnTo>
                    <a:pt x="443953" y="4320324"/>
                  </a:lnTo>
                  <a:lnTo>
                    <a:pt x="443953" y="4104424"/>
                  </a:lnTo>
                  <a:lnTo>
                    <a:pt x="658406" y="4104424"/>
                  </a:lnTo>
                  <a:lnTo>
                    <a:pt x="658406" y="4091724"/>
                  </a:lnTo>
                  <a:lnTo>
                    <a:pt x="443953" y="4091724"/>
                  </a:lnTo>
                  <a:lnTo>
                    <a:pt x="443953" y="3875811"/>
                  </a:lnTo>
                  <a:lnTo>
                    <a:pt x="658406" y="3875811"/>
                  </a:lnTo>
                  <a:lnTo>
                    <a:pt x="658406" y="3863111"/>
                  </a:lnTo>
                  <a:lnTo>
                    <a:pt x="443953" y="3863111"/>
                  </a:lnTo>
                  <a:lnTo>
                    <a:pt x="443953" y="3647211"/>
                  </a:lnTo>
                  <a:lnTo>
                    <a:pt x="658406" y="3647211"/>
                  </a:lnTo>
                  <a:lnTo>
                    <a:pt x="658406" y="3634511"/>
                  </a:lnTo>
                  <a:lnTo>
                    <a:pt x="443953" y="3634511"/>
                  </a:lnTo>
                  <a:lnTo>
                    <a:pt x="443953" y="3418611"/>
                  </a:lnTo>
                  <a:lnTo>
                    <a:pt x="658406" y="3418611"/>
                  </a:lnTo>
                  <a:lnTo>
                    <a:pt x="658406" y="3405911"/>
                  </a:lnTo>
                  <a:lnTo>
                    <a:pt x="443953" y="3405911"/>
                  </a:lnTo>
                  <a:lnTo>
                    <a:pt x="443953" y="3190011"/>
                  </a:lnTo>
                  <a:lnTo>
                    <a:pt x="658406" y="3190011"/>
                  </a:lnTo>
                  <a:lnTo>
                    <a:pt x="658406" y="3177311"/>
                  </a:lnTo>
                  <a:lnTo>
                    <a:pt x="443953" y="3177311"/>
                  </a:lnTo>
                  <a:lnTo>
                    <a:pt x="443953" y="2961411"/>
                  </a:lnTo>
                  <a:lnTo>
                    <a:pt x="658406" y="2961411"/>
                  </a:lnTo>
                  <a:lnTo>
                    <a:pt x="658406" y="2948711"/>
                  </a:lnTo>
                  <a:lnTo>
                    <a:pt x="443953" y="2948711"/>
                  </a:lnTo>
                  <a:lnTo>
                    <a:pt x="443953" y="2732811"/>
                  </a:lnTo>
                  <a:lnTo>
                    <a:pt x="658406" y="2732811"/>
                  </a:lnTo>
                  <a:lnTo>
                    <a:pt x="658406" y="2720111"/>
                  </a:lnTo>
                  <a:lnTo>
                    <a:pt x="443953" y="2720111"/>
                  </a:lnTo>
                  <a:lnTo>
                    <a:pt x="443953" y="2504211"/>
                  </a:lnTo>
                  <a:lnTo>
                    <a:pt x="658406" y="2504211"/>
                  </a:lnTo>
                  <a:lnTo>
                    <a:pt x="658406" y="2491511"/>
                  </a:lnTo>
                  <a:lnTo>
                    <a:pt x="443953" y="2491511"/>
                  </a:lnTo>
                  <a:lnTo>
                    <a:pt x="443953" y="2275611"/>
                  </a:lnTo>
                  <a:lnTo>
                    <a:pt x="658406" y="2275611"/>
                  </a:lnTo>
                  <a:lnTo>
                    <a:pt x="658406" y="2262911"/>
                  </a:lnTo>
                  <a:lnTo>
                    <a:pt x="443953" y="2262911"/>
                  </a:lnTo>
                  <a:lnTo>
                    <a:pt x="443953" y="2047011"/>
                  </a:lnTo>
                  <a:lnTo>
                    <a:pt x="658406" y="2047011"/>
                  </a:lnTo>
                  <a:lnTo>
                    <a:pt x="658406" y="2034311"/>
                  </a:lnTo>
                  <a:lnTo>
                    <a:pt x="443953" y="2034311"/>
                  </a:lnTo>
                  <a:lnTo>
                    <a:pt x="443953" y="1818411"/>
                  </a:lnTo>
                  <a:lnTo>
                    <a:pt x="658406" y="1818411"/>
                  </a:lnTo>
                  <a:lnTo>
                    <a:pt x="658406" y="1805711"/>
                  </a:lnTo>
                  <a:lnTo>
                    <a:pt x="443953" y="1805711"/>
                  </a:lnTo>
                  <a:lnTo>
                    <a:pt x="443953" y="1589811"/>
                  </a:lnTo>
                  <a:lnTo>
                    <a:pt x="658406" y="1589811"/>
                  </a:lnTo>
                  <a:lnTo>
                    <a:pt x="658406" y="1577111"/>
                  </a:lnTo>
                  <a:lnTo>
                    <a:pt x="443953" y="1577111"/>
                  </a:lnTo>
                  <a:lnTo>
                    <a:pt x="443953" y="1361211"/>
                  </a:lnTo>
                  <a:lnTo>
                    <a:pt x="658406" y="1361211"/>
                  </a:lnTo>
                  <a:lnTo>
                    <a:pt x="658406" y="1348511"/>
                  </a:lnTo>
                  <a:lnTo>
                    <a:pt x="443953" y="1348511"/>
                  </a:lnTo>
                  <a:lnTo>
                    <a:pt x="443953" y="1132611"/>
                  </a:lnTo>
                  <a:lnTo>
                    <a:pt x="658406" y="1132611"/>
                  </a:lnTo>
                  <a:lnTo>
                    <a:pt x="658406" y="1119911"/>
                  </a:lnTo>
                  <a:lnTo>
                    <a:pt x="443953" y="1119911"/>
                  </a:lnTo>
                  <a:lnTo>
                    <a:pt x="443953" y="904011"/>
                  </a:lnTo>
                  <a:lnTo>
                    <a:pt x="658406" y="904011"/>
                  </a:lnTo>
                  <a:lnTo>
                    <a:pt x="658406" y="891311"/>
                  </a:lnTo>
                  <a:lnTo>
                    <a:pt x="443953" y="891311"/>
                  </a:lnTo>
                  <a:lnTo>
                    <a:pt x="443953" y="675411"/>
                  </a:lnTo>
                  <a:lnTo>
                    <a:pt x="658406" y="675411"/>
                  </a:lnTo>
                  <a:lnTo>
                    <a:pt x="658406" y="662711"/>
                  </a:lnTo>
                  <a:lnTo>
                    <a:pt x="443953" y="662711"/>
                  </a:lnTo>
                  <a:lnTo>
                    <a:pt x="443953" y="446811"/>
                  </a:lnTo>
                  <a:lnTo>
                    <a:pt x="658406" y="446811"/>
                  </a:lnTo>
                  <a:lnTo>
                    <a:pt x="658406" y="434111"/>
                  </a:lnTo>
                  <a:lnTo>
                    <a:pt x="443953" y="434111"/>
                  </a:lnTo>
                  <a:lnTo>
                    <a:pt x="443953" y="218211"/>
                  </a:lnTo>
                  <a:lnTo>
                    <a:pt x="658406" y="218211"/>
                  </a:lnTo>
                  <a:lnTo>
                    <a:pt x="658406" y="205511"/>
                  </a:lnTo>
                  <a:lnTo>
                    <a:pt x="443953" y="205511"/>
                  </a:lnTo>
                  <a:lnTo>
                    <a:pt x="443953" y="0"/>
                  </a:lnTo>
                  <a:lnTo>
                    <a:pt x="431253" y="0"/>
                  </a:lnTo>
                  <a:lnTo>
                    <a:pt x="431253" y="4777524"/>
                  </a:lnTo>
                  <a:lnTo>
                    <a:pt x="216789" y="4777524"/>
                  </a:lnTo>
                  <a:lnTo>
                    <a:pt x="216789" y="4561624"/>
                  </a:lnTo>
                  <a:lnTo>
                    <a:pt x="431253" y="4561624"/>
                  </a:lnTo>
                  <a:lnTo>
                    <a:pt x="431253" y="4548924"/>
                  </a:lnTo>
                  <a:lnTo>
                    <a:pt x="216789" y="4548924"/>
                  </a:lnTo>
                  <a:lnTo>
                    <a:pt x="216789" y="4333024"/>
                  </a:lnTo>
                  <a:lnTo>
                    <a:pt x="431253" y="4333024"/>
                  </a:lnTo>
                  <a:lnTo>
                    <a:pt x="431253" y="4320324"/>
                  </a:lnTo>
                  <a:lnTo>
                    <a:pt x="216789" y="4320324"/>
                  </a:lnTo>
                  <a:lnTo>
                    <a:pt x="216789" y="4104424"/>
                  </a:lnTo>
                  <a:lnTo>
                    <a:pt x="431253" y="4104424"/>
                  </a:lnTo>
                  <a:lnTo>
                    <a:pt x="431253" y="4091724"/>
                  </a:lnTo>
                  <a:lnTo>
                    <a:pt x="216789" y="4091724"/>
                  </a:lnTo>
                  <a:lnTo>
                    <a:pt x="216789" y="3875811"/>
                  </a:lnTo>
                  <a:lnTo>
                    <a:pt x="431253" y="3875811"/>
                  </a:lnTo>
                  <a:lnTo>
                    <a:pt x="431253" y="3863111"/>
                  </a:lnTo>
                  <a:lnTo>
                    <a:pt x="216789" y="3863111"/>
                  </a:lnTo>
                  <a:lnTo>
                    <a:pt x="216789" y="3647211"/>
                  </a:lnTo>
                  <a:lnTo>
                    <a:pt x="431253" y="3647211"/>
                  </a:lnTo>
                  <a:lnTo>
                    <a:pt x="431253" y="3634511"/>
                  </a:lnTo>
                  <a:lnTo>
                    <a:pt x="216789" y="3634511"/>
                  </a:lnTo>
                  <a:lnTo>
                    <a:pt x="216789" y="3418611"/>
                  </a:lnTo>
                  <a:lnTo>
                    <a:pt x="431253" y="3418611"/>
                  </a:lnTo>
                  <a:lnTo>
                    <a:pt x="431253" y="3405911"/>
                  </a:lnTo>
                  <a:lnTo>
                    <a:pt x="216789" y="3405911"/>
                  </a:lnTo>
                  <a:lnTo>
                    <a:pt x="216789" y="3190011"/>
                  </a:lnTo>
                  <a:lnTo>
                    <a:pt x="431253" y="3190011"/>
                  </a:lnTo>
                  <a:lnTo>
                    <a:pt x="431253" y="3177311"/>
                  </a:lnTo>
                  <a:lnTo>
                    <a:pt x="216789" y="3177311"/>
                  </a:lnTo>
                  <a:lnTo>
                    <a:pt x="216789" y="2961411"/>
                  </a:lnTo>
                  <a:lnTo>
                    <a:pt x="431253" y="2961411"/>
                  </a:lnTo>
                  <a:lnTo>
                    <a:pt x="431253" y="2948711"/>
                  </a:lnTo>
                  <a:lnTo>
                    <a:pt x="216789" y="2948711"/>
                  </a:lnTo>
                  <a:lnTo>
                    <a:pt x="216789" y="2732811"/>
                  </a:lnTo>
                  <a:lnTo>
                    <a:pt x="431253" y="2732811"/>
                  </a:lnTo>
                  <a:lnTo>
                    <a:pt x="431253" y="2720111"/>
                  </a:lnTo>
                  <a:lnTo>
                    <a:pt x="216789" y="2720111"/>
                  </a:lnTo>
                  <a:lnTo>
                    <a:pt x="216789" y="2504211"/>
                  </a:lnTo>
                  <a:lnTo>
                    <a:pt x="431253" y="2504211"/>
                  </a:lnTo>
                  <a:lnTo>
                    <a:pt x="431253" y="2491511"/>
                  </a:lnTo>
                  <a:lnTo>
                    <a:pt x="216789" y="2491511"/>
                  </a:lnTo>
                  <a:lnTo>
                    <a:pt x="216789" y="2275611"/>
                  </a:lnTo>
                  <a:lnTo>
                    <a:pt x="431253" y="2275611"/>
                  </a:lnTo>
                  <a:lnTo>
                    <a:pt x="431253" y="2262911"/>
                  </a:lnTo>
                  <a:lnTo>
                    <a:pt x="216789" y="2262911"/>
                  </a:lnTo>
                  <a:lnTo>
                    <a:pt x="216789" y="2047011"/>
                  </a:lnTo>
                  <a:lnTo>
                    <a:pt x="431253" y="2047011"/>
                  </a:lnTo>
                  <a:lnTo>
                    <a:pt x="431253" y="2034311"/>
                  </a:lnTo>
                  <a:lnTo>
                    <a:pt x="216789" y="2034311"/>
                  </a:lnTo>
                  <a:lnTo>
                    <a:pt x="216789" y="1818411"/>
                  </a:lnTo>
                  <a:lnTo>
                    <a:pt x="431253" y="1818411"/>
                  </a:lnTo>
                  <a:lnTo>
                    <a:pt x="431253" y="1805711"/>
                  </a:lnTo>
                  <a:lnTo>
                    <a:pt x="216789" y="1805711"/>
                  </a:lnTo>
                  <a:lnTo>
                    <a:pt x="216789" y="1589811"/>
                  </a:lnTo>
                  <a:lnTo>
                    <a:pt x="431253" y="1589811"/>
                  </a:lnTo>
                  <a:lnTo>
                    <a:pt x="431253" y="1577111"/>
                  </a:lnTo>
                  <a:lnTo>
                    <a:pt x="216789" y="1577111"/>
                  </a:lnTo>
                  <a:lnTo>
                    <a:pt x="216789" y="1361211"/>
                  </a:lnTo>
                  <a:lnTo>
                    <a:pt x="431253" y="1361211"/>
                  </a:lnTo>
                  <a:lnTo>
                    <a:pt x="431253" y="1348511"/>
                  </a:lnTo>
                  <a:lnTo>
                    <a:pt x="216789" y="1348511"/>
                  </a:lnTo>
                  <a:lnTo>
                    <a:pt x="216789" y="1132611"/>
                  </a:lnTo>
                  <a:lnTo>
                    <a:pt x="431253" y="1132611"/>
                  </a:lnTo>
                  <a:lnTo>
                    <a:pt x="431253" y="1119911"/>
                  </a:lnTo>
                  <a:lnTo>
                    <a:pt x="216789" y="1119911"/>
                  </a:lnTo>
                  <a:lnTo>
                    <a:pt x="216789" y="904011"/>
                  </a:lnTo>
                  <a:lnTo>
                    <a:pt x="431253" y="904011"/>
                  </a:lnTo>
                  <a:lnTo>
                    <a:pt x="431253" y="891311"/>
                  </a:lnTo>
                  <a:lnTo>
                    <a:pt x="216789" y="891311"/>
                  </a:lnTo>
                  <a:lnTo>
                    <a:pt x="216789" y="675411"/>
                  </a:lnTo>
                  <a:lnTo>
                    <a:pt x="431253" y="675411"/>
                  </a:lnTo>
                  <a:lnTo>
                    <a:pt x="431253" y="662711"/>
                  </a:lnTo>
                  <a:lnTo>
                    <a:pt x="216789" y="662711"/>
                  </a:lnTo>
                  <a:lnTo>
                    <a:pt x="216789" y="446811"/>
                  </a:lnTo>
                  <a:lnTo>
                    <a:pt x="431253" y="446811"/>
                  </a:lnTo>
                  <a:lnTo>
                    <a:pt x="431253" y="434111"/>
                  </a:lnTo>
                  <a:lnTo>
                    <a:pt x="216789" y="434111"/>
                  </a:lnTo>
                  <a:lnTo>
                    <a:pt x="216789" y="218211"/>
                  </a:lnTo>
                  <a:lnTo>
                    <a:pt x="431253" y="218211"/>
                  </a:lnTo>
                  <a:lnTo>
                    <a:pt x="431253" y="205511"/>
                  </a:lnTo>
                  <a:lnTo>
                    <a:pt x="216789" y="205511"/>
                  </a:lnTo>
                  <a:lnTo>
                    <a:pt x="216789" y="0"/>
                  </a:lnTo>
                  <a:lnTo>
                    <a:pt x="204089" y="0"/>
                  </a:lnTo>
                  <a:lnTo>
                    <a:pt x="204089" y="205511"/>
                  </a:lnTo>
                  <a:lnTo>
                    <a:pt x="0" y="205511"/>
                  </a:lnTo>
                  <a:lnTo>
                    <a:pt x="0" y="218211"/>
                  </a:lnTo>
                  <a:lnTo>
                    <a:pt x="204089" y="218211"/>
                  </a:lnTo>
                  <a:lnTo>
                    <a:pt x="204089" y="434111"/>
                  </a:lnTo>
                  <a:lnTo>
                    <a:pt x="0" y="434111"/>
                  </a:lnTo>
                  <a:lnTo>
                    <a:pt x="0" y="446811"/>
                  </a:lnTo>
                  <a:lnTo>
                    <a:pt x="204089" y="446811"/>
                  </a:lnTo>
                  <a:lnTo>
                    <a:pt x="204089" y="662711"/>
                  </a:lnTo>
                  <a:lnTo>
                    <a:pt x="0" y="662711"/>
                  </a:lnTo>
                  <a:lnTo>
                    <a:pt x="0" y="675411"/>
                  </a:lnTo>
                  <a:lnTo>
                    <a:pt x="204089" y="675411"/>
                  </a:lnTo>
                  <a:lnTo>
                    <a:pt x="204089" y="891311"/>
                  </a:lnTo>
                  <a:lnTo>
                    <a:pt x="0" y="891311"/>
                  </a:lnTo>
                  <a:lnTo>
                    <a:pt x="0" y="904011"/>
                  </a:lnTo>
                  <a:lnTo>
                    <a:pt x="204089" y="904011"/>
                  </a:lnTo>
                  <a:lnTo>
                    <a:pt x="204089" y="1119911"/>
                  </a:lnTo>
                  <a:lnTo>
                    <a:pt x="0" y="1119911"/>
                  </a:lnTo>
                  <a:lnTo>
                    <a:pt x="0" y="1132611"/>
                  </a:lnTo>
                  <a:lnTo>
                    <a:pt x="204089" y="1132611"/>
                  </a:lnTo>
                  <a:lnTo>
                    <a:pt x="204089" y="1348511"/>
                  </a:lnTo>
                  <a:lnTo>
                    <a:pt x="0" y="1348511"/>
                  </a:lnTo>
                  <a:lnTo>
                    <a:pt x="0" y="1361211"/>
                  </a:lnTo>
                  <a:lnTo>
                    <a:pt x="204089" y="1361211"/>
                  </a:lnTo>
                  <a:lnTo>
                    <a:pt x="204089" y="1577111"/>
                  </a:lnTo>
                  <a:lnTo>
                    <a:pt x="0" y="1577111"/>
                  </a:lnTo>
                  <a:lnTo>
                    <a:pt x="0" y="1589811"/>
                  </a:lnTo>
                  <a:lnTo>
                    <a:pt x="204089" y="1589811"/>
                  </a:lnTo>
                  <a:lnTo>
                    <a:pt x="204089" y="1805711"/>
                  </a:lnTo>
                  <a:lnTo>
                    <a:pt x="0" y="1805711"/>
                  </a:lnTo>
                  <a:lnTo>
                    <a:pt x="0" y="1818411"/>
                  </a:lnTo>
                  <a:lnTo>
                    <a:pt x="204089" y="1818411"/>
                  </a:lnTo>
                  <a:lnTo>
                    <a:pt x="204089" y="2034311"/>
                  </a:lnTo>
                  <a:lnTo>
                    <a:pt x="0" y="2034311"/>
                  </a:lnTo>
                  <a:lnTo>
                    <a:pt x="0" y="2047011"/>
                  </a:lnTo>
                  <a:lnTo>
                    <a:pt x="204089" y="2047011"/>
                  </a:lnTo>
                  <a:lnTo>
                    <a:pt x="204089" y="2262911"/>
                  </a:lnTo>
                  <a:lnTo>
                    <a:pt x="0" y="2262911"/>
                  </a:lnTo>
                  <a:lnTo>
                    <a:pt x="0" y="2275611"/>
                  </a:lnTo>
                  <a:lnTo>
                    <a:pt x="204089" y="2275611"/>
                  </a:lnTo>
                  <a:lnTo>
                    <a:pt x="204089" y="2491511"/>
                  </a:lnTo>
                  <a:lnTo>
                    <a:pt x="0" y="2491511"/>
                  </a:lnTo>
                  <a:lnTo>
                    <a:pt x="0" y="2504211"/>
                  </a:lnTo>
                  <a:lnTo>
                    <a:pt x="204089" y="2504211"/>
                  </a:lnTo>
                  <a:lnTo>
                    <a:pt x="204089" y="2720111"/>
                  </a:lnTo>
                  <a:lnTo>
                    <a:pt x="0" y="2720111"/>
                  </a:lnTo>
                  <a:lnTo>
                    <a:pt x="0" y="2732811"/>
                  </a:lnTo>
                  <a:lnTo>
                    <a:pt x="204089" y="2732811"/>
                  </a:lnTo>
                  <a:lnTo>
                    <a:pt x="204089" y="2948711"/>
                  </a:lnTo>
                  <a:lnTo>
                    <a:pt x="0" y="2948711"/>
                  </a:lnTo>
                  <a:lnTo>
                    <a:pt x="0" y="2961411"/>
                  </a:lnTo>
                  <a:lnTo>
                    <a:pt x="204089" y="2961411"/>
                  </a:lnTo>
                  <a:lnTo>
                    <a:pt x="204089" y="3177311"/>
                  </a:lnTo>
                  <a:lnTo>
                    <a:pt x="0" y="3177311"/>
                  </a:lnTo>
                  <a:lnTo>
                    <a:pt x="0" y="3190011"/>
                  </a:lnTo>
                  <a:lnTo>
                    <a:pt x="204089" y="3190011"/>
                  </a:lnTo>
                  <a:lnTo>
                    <a:pt x="204089" y="3405911"/>
                  </a:lnTo>
                  <a:lnTo>
                    <a:pt x="0" y="3405911"/>
                  </a:lnTo>
                  <a:lnTo>
                    <a:pt x="0" y="3418611"/>
                  </a:lnTo>
                  <a:lnTo>
                    <a:pt x="204089" y="3418611"/>
                  </a:lnTo>
                  <a:lnTo>
                    <a:pt x="204089" y="3634511"/>
                  </a:lnTo>
                  <a:lnTo>
                    <a:pt x="0" y="3634511"/>
                  </a:lnTo>
                  <a:lnTo>
                    <a:pt x="0" y="3647211"/>
                  </a:lnTo>
                  <a:lnTo>
                    <a:pt x="204089" y="3647211"/>
                  </a:lnTo>
                  <a:lnTo>
                    <a:pt x="204089" y="3863111"/>
                  </a:lnTo>
                  <a:lnTo>
                    <a:pt x="0" y="3863111"/>
                  </a:lnTo>
                  <a:lnTo>
                    <a:pt x="0" y="3875811"/>
                  </a:lnTo>
                  <a:lnTo>
                    <a:pt x="204089" y="3875811"/>
                  </a:lnTo>
                  <a:lnTo>
                    <a:pt x="204089" y="4091724"/>
                  </a:lnTo>
                  <a:lnTo>
                    <a:pt x="0" y="4091724"/>
                  </a:lnTo>
                  <a:lnTo>
                    <a:pt x="0" y="4104424"/>
                  </a:lnTo>
                  <a:lnTo>
                    <a:pt x="204089" y="4104424"/>
                  </a:lnTo>
                  <a:lnTo>
                    <a:pt x="204089" y="4320324"/>
                  </a:lnTo>
                  <a:lnTo>
                    <a:pt x="0" y="4320324"/>
                  </a:lnTo>
                  <a:lnTo>
                    <a:pt x="0" y="4333024"/>
                  </a:lnTo>
                  <a:lnTo>
                    <a:pt x="204089" y="4333024"/>
                  </a:lnTo>
                  <a:lnTo>
                    <a:pt x="204089" y="4548924"/>
                  </a:lnTo>
                  <a:lnTo>
                    <a:pt x="0" y="4548924"/>
                  </a:lnTo>
                  <a:lnTo>
                    <a:pt x="0" y="4561624"/>
                  </a:lnTo>
                  <a:lnTo>
                    <a:pt x="204089" y="4561624"/>
                  </a:lnTo>
                  <a:lnTo>
                    <a:pt x="204089" y="4777524"/>
                  </a:lnTo>
                  <a:lnTo>
                    <a:pt x="0" y="4777524"/>
                  </a:lnTo>
                  <a:lnTo>
                    <a:pt x="0" y="4790224"/>
                  </a:lnTo>
                  <a:lnTo>
                    <a:pt x="204089" y="4790224"/>
                  </a:lnTo>
                  <a:lnTo>
                    <a:pt x="204089" y="4996942"/>
                  </a:lnTo>
                  <a:lnTo>
                    <a:pt x="216789" y="4996942"/>
                  </a:lnTo>
                  <a:lnTo>
                    <a:pt x="216789" y="4790224"/>
                  </a:lnTo>
                  <a:lnTo>
                    <a:pt x="431253" y="4790224"/>
                  </a:lnTo>
                  <a:lnTo>
                    <a:pt x="431253" y="4996942"/>
                  </a:lnTo>
                  <a:lnTo>
                    <a:pt x="443953" y="4996942"/>
                  </a:lnTo>
                  <a:lnTo>
                    <a:pt x="443953" y="4790224"/>
                  </a:lnTo>
                  <a:lnTo>
                    <a:pt x="658406" y="4790224"/>
                  </a:lnTo>
                  <a:lnTo>
                    <a:pt x="658406" y="4996942"/>
                  </a:lnTo>
                  <a:lnTo>
                    <a:pt x="671106" y="4996942"/>
                  </a:lnTo>
                  <a:lnTo>
                    <a:pt x="671106" y="4790224"/>
                  </a:lnTo>
                  <a:lnTo>
                    <a:pt x="885571" y="4790224"/>
                  </a:lnTo>
                  <a:lnTo>
                    <a:pt x="885571" y="4996942"/>
                  </a:lnTo>
                  <a:lnTo>
                    <a:pt x="898271" y="4996942"/>
                  </a:lnTo>
                  <a:lnTo>
                    <a:pt x="898271" y="4790224"/>
                  </a:lnTo>
                  <a:lnTo>
                    <a:pt x="1112723" y="4790224"/>
                  </a:lnTo>
                  <a:lnTo>
                    <a:pt x="1112723" y="4996942"/>
                  </a:lnTo>
                  <a:lnTo>
                    <a:pt x="1125423" y="4996942"/>
                  </a:lnTo>
                  <a:lnTo>
                    <a:pt x="1125423" y="4790224"/>
                  </a:lnTo>
                  <a:lnTo>
                    <a:pt x="1339900" y="4790224"/>
                  </a:lnTo>
                  <a:lnTo>
                    <a:pt x="1339900" y="4996942"/>
                  </a:lnTo>
                  <a:lnTo>
                    <a:pt x="1352600" y="4996942"/>
                  </a:lnTo>
                  <a:lnTo>
                    <a:pt x="1352600" y="4790224"/>
                  </a:lnTo>
                  <a:lnTo>
                    <a:pt x="1567040" y="4790224"/>
                  </a:lnTo>
                  <a:lnTo>
                    <a:pt x="1567040" y="4996942"/>
                  </a:lnTo>
                  <a:lnTo>
                    <a:pt x="1579740" y="4996942"/>
                  </a:lnTo>
                  <a:lnTo>
                    <a:pt x="1579740" y="4790224"/>
                  </a:lnTo>
                  <a:lnTo>
                    <a:pt x="1794217" y="4790224"/>
                  </a:lnTo>
                  <a:lnTo>
                    <a:pt x="1794217" y="4996942"/>
                  </a:lnTo>
                  <a:lnTo>
                    <a:pt x="1806917" y="4996942"/>
                  </a:lnTo>
                  <a:lnTo>
                    <a:pt x="1806917" y="4790224"/>
                  </a:lnTo>
                  <a:lnTo>
                    <a:pt x="2021370" y="4790224"/>
                  </a:lnTo>
                  <a:lnTo>
                    <a:pt x="2021370" y="4996942"/>
                  </a:lnTo>
                  <a:lnTo>
                    <a:pt x="2034070" y="4996942"/>
                  </a:lnTo>
                  <a:lnTo>
                    <a:pt x="2034070" y="4790224"/>
                  </a:lnTo>
                  <a:lnTo>
                    <a:pt x="2248522" y="4790224"/>
                  </a:lnTo>
                  <a:lnTo>
                    <a:pt x="2248522" y="4996942"/>
                  </a:lnTo>
                  <a:lnTo>
                    <a:pt x="2261222" y="4996942"/>
                  </a:lnTo>
                  <a:lnTo>
                    <a:pt x="2261222" y="4790224"/>
                  </a:lnTo>
                  <a:lnTo>
                    <a:pt x="2475700" y="4790224"/>
                  </a:lnTo>
                  <a:lnTo>
                    <a:pt x="2475700" y="4996942"/>
                  </a:lnTo>
                  <a:lnTo>
                    <a:pt x="2488400" y="4996942"/>
                  </a:lnTo>
                  <a:lnTo>
                    <a:pt x="2488400" y="4790224"/>
                  </a:lnTo>
                  <a:lnTo>
                    <a:pt x="2702839" y="4790224"/>
                  </a:lnTo>
                  <a:lnTo>
                    <a:pt x="2702839" y="4996942"/>
                  </a:lnTo>
                  <a:lnTo>
                    <a:pt x="2715539" y="4996942"/>
                  </a:lnTo>
                  <a:lnTo>
                    <a:pt x="2715539" y="4790224"/>
                  </a:lnTo>
                  <a:lnTo>
                    <a:pt x="2930004" y="4790224"/>
                  </a:lnTo>
                  <a:lnTo>
                    <a:pt x="2930004" y="4996942"/>
                  </a:lnTo>
                  <a:lnTo>
                    <a:pt x="2942704" y="4996942"/>
                  </a:lnTo>
                  <a:lnTo>
                    <a:pt x="2942704" y="4790224"/>
                  </a:lnTo>
                  <a:lnTo>
                    <a:pt x="3157169" y="4790224"/>
                  </a:lnTo>
                  <a:lnTo>
                    <a:pt x="3157169" y="4996942"/>
                  </a:lnTo>
                  <a:lnTo>
                    <a:pt x="3169869" y="4996942"/>
                  </a:lnTo>
                  <a:lnTo>
                    <a:pt x="3169869" y="4790224"/>
                  </a:lnTo>
                  <a:lnTo>
                    <a:pt x="3384334" y="4790224"/>
                  </a:lnTo>
                  <a:lnTo>
                    <a:pt x="3384334" y="4996942"/>
                  </a:lnTo>
                  <a:lnTo>
                    <a:pt x="3397034" y="4996942"/>
                  </a:lnTo>
                  <a:lnTo>
                    <a:pt x="3397034" y="4790224"/>
                  </a:lnTo>
                  <a:lnTo>
                    <a:pt x="3611486" y="4790224"/>
                  </a:lnTo>
                  <a:lnTo>
                    <a:pt x="3611486" y="4996942"/>
                  </a:lnTo>
                  <a:lnTo>
                    <a:pt x="3624186" y="4996942"/>
                  </a:lnTo>
                  <a:lnTo>
                    <a:pt x="3624186" y="4790224"/>
                  </a:lnTo>
                  <a:lnTo>
                    <a:pt x="3838651" y="4790224"/>
                  </a:lnTo>
                  <a:lnTo>
                    <a:pt x="3838651" y="4996942"/>
                  </a:lnTo>
                  <a:lnTo>
                    <a:pt x="3851351" y="4996942"/>
                  </a:lnTo>
                  <a:lnTo>
                    <a:pt x="3851351" y="4790224"/>
                  </a:lnTo>
                  <a:lnTo>
                    <a:pt x="4065816" y="4790224"/>
                  </a:lnTo>
                  <a:lnTo>
                    <a:pt x="4065816" y="4996942"/>
                  </a:lnTo>
                  <a:lnTo>
                    <a:pt x="4078516" y="4996942"/>
                  </a:lnTo>
                  <a:lnTo>
                    <a:pt x="4078516" y="4790224"/>
                  </a:lnTo>
                  <a:lnTo>
                    <a:pt x="4292981" y="4790224"/>
                  </a:lnTo>
                  <a:lnTo>
                    <a:pt x="4292981" y="4996942"/>
                  </a:lnTo>
                  <a:lnTo>
                    <a:pt x="4305681" y="4996942"/>
                  </a:lnTo>
                  <a:lnTo>
                    <a:pt x="4305681" y="4790224"/>
                  </a:lnTo>
                  <a:lnTo>
                    <a:pt x="4520120" y="4790224"/>
                  </a:lnTo>
                  <a:lnTo>
                    <a:pt x="4520120" y="4996942"/>
                  </a:lnTo>
                  <a:lnTo>
                    <a:pt x="4532820" y="4996942"/>
                  </a:lnTo>
                  <a:lnTo>
                    <a:pt x="4532820" y="4790224"/>
                  </a:lnTo>
                  <a:lnTo>
                    <a:pt x="4747298" y="4790224"/>
                  </a:lnTo>
                  <a:lnTo>
                    <a:pt x="4747298" y="4996942"/>
                  </a:lnTo>
                  <a:lnTo>
                    <a:pt x="4759998" y="4996942"/>
                  </a:lnTo>
                  <a:lnTo>
                    <a:pt x="4759998" y="4790224"/>
                  </a:lnTo>
                  <a:lnTo>
                    <a:pt x="4974463" y="4790224"/>
                  </a:lnTo>
                  <a:lnTo>
                    <a:pt x="4974463" y="4996942"/>
                  </a:lnTo>
                  <a:lnTo>
                    <a:pt x="4987163" y="4996942"/>
                  </a:lnTo>
                  <a:lnTo>
                    <a:pt x="4987163" y="4790224"/>
                  </a:lnTo>
                  <a:lnTo>
                    <a:pt x="5201602" y="4790224"/>
                  </a:lnTo>
                  <a:lnTo>
                    <a:pt x="5201602" y="4996942"/>
                  </a:lnTo>
                  <a:lnTo>
                    <a:pt x="5214302" y="4996942"/>
                  </a:lnTo>
                  <a:lnTo>
                    <a:pt x="5214302" y="4790224"/>
                  </a:lnTo>
                  <a:lnTo>
                    <a:pt x="5428780" y="4790224"/>
                  </a:lnTo>
                  <a:lnTo>
                    <a:pt x="5428780" y="4996942"/>
                  </a:lnTo>
                  <a:lnTo>
                    <a:pt x="5441480" y="4996942"/>
                  </a:lnTo>
                  <a:lnTo>
                    <a:pt x="5441480" y="4790224"/>
                  </a:lnTo>
                  <a:lnTo>
                    <a:pt x="5655932" y="4790224"/>
                  </a:lnTo>
                  <a:lnTo>
                    <a:pt x="5655932" y="4996942"/>
                  </a:lnTo>
                  <a:lnTo>
                    <a:pt x="5668632" y="4996942"/>
                  </a:lnTo>
                  <a:lnTo>
                    <a:pt x="5668632" y="4790224"/>
                  </a:lnTo>
                  <a:lnTo>
                    <a:pt x="5883097" y="4790224"/>
                  </a:lnTo>
                  <a:lnTo>
                    <a:pt x="5883097" y="4996942"/>
                  </a:lnTo>
                  <a:lnTo>
                    <a:pt x="5895797" y="4996942"/>
                  </a:lnTo>
                  <a:lnTo>
                    <a:pt x="5895797" y="4790224"/>
                  </a:lnTo>
                  <a:lnTo>
                    <a:pt x="6100953" y="4790224"/>
                  </a:lnTo>
                  <a:lnTo>
                    <a:pt x="6100953" y="4777524"/>
                  </a:lnTo>
                  <a:lnTo>
                    <a:pt x="5895797" y="4777524"/>
                  </a:lnTo>
                  <a:lnTo>
                    <a:pt x="5895797" y="4561624"/>
                  </a:lnTo>
                  <a:lnTo>
                    <a:pt x="6100953" y="4561624"/>
                  </a:lnTo>
                  <a:lnTo>
                    <a:pt x="6100953" y="4548924"/>
                  </a:lnTo>
                  <a:lnTo>
                    <a:pt x="5895797" y="4548924"/>
                  </a:lnTo>
                  <a:lnTo>
                    <a:pt x="5895797" y="4333024"/>
                  </a:lnTo>
                  <a:lnTo>
                    <a:pt x="6100953" y="4333024"/>
                  </a:lnTo>
                  <a:lnTo>
                    <a:pt x="6100953" y="4320324"/>
                  </a:lnTo>
                  <a:lnTo>
                    <a:pt x="5895797" y="4320324"/>
                  </a:lnTo>
                  <a:lnTo>
                    <a:pt x="5895797" y="4104424"/>
                  </a:lnTo>
                  <a:lnTo>
                    <a:pt x="6100953" y="4104424"/>
                  </a:lnTo>
                  <a:lnTo>
                    <a:pt x="6100953" y="4091724"/>
                  </a:lnTo>
                  <a:lnTo>
                    <a:pt x="5895797" y="4091724"/>
                  </a:lnTo>
                  <a:lnTo>
                    <a:pt x="5895797" y="3875811"/>
                  </a:lnTo>
                  <a:lnTo>
                    <a:pt x="6100953" y="3875811"/>
                  </a:lnTo>
                  <a:lnTo>
                    <a:pt x="6100953" y="3863111"/>
                  </a:lnTo>
                  <a:lnTo>
                    <a:pt x="5895797" y="3863111"/>
                  </a:lnTo>
                  <a:lnTo>
                    <a:pt x="5895797" y="3647211"/>
                  </a:lnTo>
                  <a:lnTo>
                    <a:pt x="6100953" y="3647211"/>
                  </a:lnTo>
                  <a:lnTo>
                    <a:pt x="6100953" y="3634511"/>
                  </a:lnTo>
                  <a:lnTo>
                    <a:pt x="5895797" y="3634511"/>
                  </a:lnTo>
                  <a:lnTo>
                    <a:pt x="5895797" y="3418611"/>
                  </a:lnTo>
                  <a:lnTo>
                    <a:pt x="6100953" y="3418611"/>
                  </a:lnTo>
                  <a:lnTo>
                    <a:pt x="6100953" y="3405911"/>
                  </a:lnTo>
                  <a:lnTo>
                    <a:pt x="5895797" y="3405911"/>
                  </a:lnTo>
                  <a:lnTo>
                    <a:pt x="5895797" y="3190011"/>
                  </a:lnTo>
                  <a:lnTo>
                    <a:pt x="6100953" y="3190011"/>
                  </a:lnTo>
                  <a:lnTo>
                    <a:pt x="6100953" y="3177311"/>
                  </a:lnTo>
                  <a:lnTo>
                    <a:pt x="5895797" y="3177311"/>
                  </a:lnTo>
                  <a:lnTo>
                    <a:pt x="5895797" y="2961411"/>
                  </a:lnTo>
                  <a:lnTo>
                    <a:pt x="6100953" y="2961411"/>
                  </a:lnTo>
                  <a:lnTo>
                    <a:pt x="6100953" y="2948711"/>
                  </a:lnTo>
                  <a:lnTo>
                    <a:pt x="5895797" y="2948711"/>
                  </a:lnTo>
                  <a:lnTo>
                    <a:pt x="5895797" y="2732811"/>
                  </a:lnTo>
                  <a:lnTo>
                    <a:pt x="6100953" y="2732811"/>
                  </a:lnTo>
                  <a:lnTo>
                    <a:pt x="6100953" y="2720111"/>
                  </a:lnTo>
                  <a:lnTo>
                    <a:pt x="5895797" y="2720111"/>
                  </a:lnTo>
                  <a:lnTo>
                    <a:pt x="5895797" y="2504211"/>
                  </a:lnTo>
                  <a:lnTo>
                    <a:pt x="6100953" y="2504211"/>
                  </a:lnTo>
                  <a:lnTo>
                    <a:pt x="6100953" y="2491511"/>
                  </a:lnTo>
                  <a:lnTo>
                    <a:pt x="5895797" y="2491511"/>
                  </a:lnTo>
                  <a:lnTo>
                    <a:pt x="5895797" y="2275611"/>
                  </a:lnTo>
                  <a:lnTo>
                    <a:pt x="6100953" y="2275611"/>
                  </a:lnTo>
                  <a:lnTo>
                    <a:pt x="6100953" y="2262911"/>
                  </a:lnTo>
                  <a:lnTo>
                    <a:pt x="5895797" y="2262911"/>
                  </a:lnTo>
                  <a:lnTo>
                    <a:pt x="5895797" y="2047011"/>
                  </a:lnTo>
                  <a:lnTo>
                    <a:pt x="6100953" y="2047011"/>
                  </a:lnTo>
                  <a:lnTo>
                    <a:pt x="6100953" y="2034311"/>
                  </a:lnTo>
                  <a:lnTo>
                    <a:pt x="5895797" y="2034311"/>
                  </a:lnTo>
                  <a:lnTo>
                    <a:pt x="5895797" y="1818411"/>
                  </a:lnTo>
                  <a:lnTo>
                    <a:pt x="6100953" y="1818411"/>
                  </a:lnTo>
                  <a:lnTo>
                    <a:pt x="6100953" y="1805711"/>
                  </a:lnTo>
                  <a:lnTo>
                    <a:pt x="5895797" y="1805711"/>
                  </a:lnTo>
                  <a:lnTo>
                    <a:pt x="5895797" y="1589811"/>
                  </a:lnTo>
                  <a:lnTo>
                    <a:pt x="6100953" y="1589811"/>
                  </a:lnTo>
                  <a:lnTo>
                    <a:pt x="6100953" y="1577111"/>
                  </a:lnTo>
                  <a:lnTo>
                    <a:pt x="5895797" y="1577111"/>
                  </a:lnTo>
                  <a:lnTo>
                    <a:pt x="5895797" y="1361211"/>
                  </a:lnTo>
                  <a:lnTo>
                    <a:pt x="6100953" y="1361211"/>
                  </a:lnTo>
                  <a:lnTo>
                    <a:pt x="6100953" y="1348511"/>
                  </a:lnTo>
                  <a:lnTo>
                    <a:pt x="5895797" y="1348511"/>
                  </a:lnTo>
                  <a:lnTo>
                    <a:pt x="5895797" y="1132611"/>
                  </a:lnTo>
                  <a:lnTo>
                    <a:pt x="6100953" y="1132611"/>
                  </a:lnTo>
                  <a:lnTo>
                    <a:pt x="6100953" y="1119911"/>
                  </a:lnTo>
                  <a:lnTo>
                    <a:pt x="5895797" y="1119911"/>
                  </a:lnTo>
                  <a:lnTo>
                    <a:pt x="5895797" y="904011"/>
                  </a:lnTo>
                  <a:lnTo>
                    <a:pt x="6100953" y="904011"/>
                  </a:lnTo>
                  <a:lnTo>
                    <a:pt x="6100953" y="891311"/>
                  </a:lnTo>
                  <a:lnTo>
                    <a:pt x="5895797" y="891311"/>
                  </a:lnTo>
                  <a:lnTo>
                    <a:pt x="5895797" y="675411"/>
                  </a:lnTo>
                  <a:lnTo>
                    <a:pt x="6100953" y="675411"/>
                  </a:lnTo>
                  <a:lnTo>
                    <a:pt x="6100953" y="662711"/>
                  </a:lnTo>
                  <a:lnTo>
                    <a:pt x="5895797" y="662711"/>
                  </a:lnTo>
                  <a:lnTo>
                    <a:pt x="5895797" y="446811"/>
                  </a:lnTo>
                  <a:lnTo>
                    <a:pt x="6100953" y="446811"/>
                  </a:lnTo>
                  <a:lnTo>
                    <a:pt x="6100953" y="434111"/>
                  </a:lnTo>
                  <a:lnTo>
                    <a:pt x="5895797" y="434111"/>
                  </a:lnTo>
                  <a:lnTo>
                    <a:pt x="5895797" y="218211"/>
                  </a:lnTo>
                  <a:lnTo>
                    <a:pt x="6100953" y="218211"/>
                  </a:lnTo>
                  <a:lnTo>
                    <a:pt x="6100953" y="205511"/>
                  </a:lnTo>
                  <a:close/>
                </a:path>
              </a:pathLst>
            </a:custGeom>
            <a:solidFill>
              <a:srgbClr val="F3F8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" name="Graphic 38">
              <a:extLst>
                <a:ext uri="{FF2B5EF4-FFF2-40B4-BE49-F238E27FC236}">
                  <a16:creationId xmlns:a16="http://schemas.microsoft.com/office/drawing/2014/main" id="{C319C755-5EB2-7C9B-1A2C-5FCEE96BD3F4}"/>
                </a:ext>
              </a:extLst>
            </p:cNvPr>
            <p:cNvSpPr/>
            <p:nvPr/>
          </p:nvSpPr>
          <p:spPr>
            <a:xfrm>
              <a:off x="729614" y="3713224"/>
              <a:ext cx="6100445" cy="4997450"/>
            </a:xfrm>
            <a:custGeom>
              <a:avLst/>
              <a:gdLst/>
              <a:ahLst/>
              <a:cxnLst/>
              <a:rect l="l" t="t" r="r" b="b"/>
              <a:pathLst>
                <a:path w="6101080" h="4997450">
                  <a:moveTo>
                    <a:pt x="17995" y="0"/>
                  </a:moveTo>
                  <a:lnTo>
                    <a:pt x="10988" y="1415"/>
                  </a:lnTo>
                  <a:lnTo>
                    <a:pt x="5268" y="5273"/>
                  </a:lnTo>
                  <a:lnTo>
                    <a:pt x="1413" y="10994"/>
                  </a:lnTo>
                  <a:lnTo>
                    <a:pt x="0" y="17995"/>
                  </a:lnTo>
                  <a:lnTo>
                    <a:pt x="0" y="4978946"/>
                  </a:lnTo>
                  <a:lnTo>
                    <a:pt x="1413" y="4985955"/>
                  </a:lnTo>
                  <a:lnTo>
                    <a:pt x="5268" y="4991679"/>
                  </a:lnTo>
                  <a:lnTo>
                    <a:pt x="10988" y="4995539"/>
                  </a:lnTo>
                  <a:lnTo>
                    <a:pt x="17995" y="4996954"/>
                  </a:lnTo>
                  <a:lnTo>
                    <a:pt x="6082944" y="4996954"/>
                  </a:lnTo>
                  <a:lnTo>
                    <a:pt x="6089951" y="4995539"/>
                  </a:lnTo>
                  <a:lnTo>
                    <a:pt x="6095671" y="4991679"/>
                  </a:lnTo>
                  <a:lnTo>
                    <a:pt x="6099526" y="4985955"/>
                  </a:lnTo>
                  <a:lnTo>
                    <a:pt x="6100940" y="4978946"/>
                  </a:lnTo>
                  <a:lnTo>
                    <a:pt x="6100940" y="17995"/>
                  </a:lnTo>
                  <a:lnTo>
                    <a:pt x="6099526" y="10994"/>
                  </a:lnTo>
                  <a:lnTo>
                    <a:pt x="6095671" y="5273"/>
                  </a:lnTo>
                  <a:lnTo>
                    <a:pt x="6089951" y="1415"/>
                  </a:lnTo>
                  <a:lnTo>
                    <a:pt x="6082944" y="0"/>
                  </a:lnTo>
                  <a:lnTo>
                    <a:pt x="17995" y="0"/>
                  </a:lnTo>
                  <a:close/>
                </a:path>
              </a:pathLst>
            </a:custGeom>
            <a:ln w="19050">
              <a:solidFill>
                <a:srgbClr val="E8F0F5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75BB9FA2-A8AD-A117-0C10-427EAE7A6B96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002FDD1-ECD8-9C4F-E006-8A9C902F45B4}"/>
              </a:ext>
            </a:extLst>
          </p:cNvPr>
          <p:cNvSpPr txBox="1"/>
          <p:nvPr/>
        </p:nvSpPr>
        <p:spPr>
          <a:xfrm>
            <a:off x="928379" y="3796084"/>
            <a:ext cx="6091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 </a:t>
            </a:r>
            <a:r>
              <a:rPr lang="de-DE" sz="1600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______________________________________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144929A-3C16-3556-BCE2-17031C6ED601}"/>
              </a:ext>
            </a:extLst>
          </p:cNvPr>
          <p:cNvSpPr txBox="1"/>
          <p:nvPr/>
        </p:nvSpPr>
        <p:spPr>
          <a:xfrm>
            <a:off x="928379" y="4348175"/>
            <a:ext cx="6091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u="sng" dirty="0">
                <a:uFill>
                  <a:solidFill>
                    <a:srgbClr val="12A8D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Unterthema: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A43F321-50C3-AFED-F460-F399F12D9E3E}"/>
              </a:ext>
            </a:extLst>
          </p:cNvPr>
          <p:cNvSpPr txBox="1"/>
          <p:nvPr/>
        </p:nvSpPr>
        <p:spPr>
          <a:xfrm>
            <a:off x="928379" y="5743980"/>
            <a:ext cx="6091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u="sng" dirty="0">
                <a:uFill>
                  <a:solidFill>
                    <a:srgbClr val="12A8D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Unterthema: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708101B-5897-DFDF-1F00-7FE35B6DFBC4}"/>
              </a:ext>
            </a:extLst>
          </p:cNvPr>
          <p:cNvSpPr txBox="1"/>
          <p:nvPr/>
        </p:nvSpPr>
        <p:spPr>
          <a:xfrm>
            <a:off x="951735" y="7139785"/>
            <a:ext cx="6091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u="sng" dirty="0">
                <a:uFill>
                  <a:solidFill>
                    <a:srgbClr val="12A8D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Unterthema: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FE7E4B5-3887-E34C-606A-E62E02F4053F}"/>
              </a:ext>
            </a:extLst>
          </p:cNvPr>
          <p:cNvGrpSpPr/>
          <p:nvPr/>
        </p:nvGrpSpPr>
        <p:grpSpPr>
          <a:xfrm>
            <a:off x="-729431" y="1253431"/>
            <a:ext cx="2864596" cy="2864596"/>
            <a:chOff x="-729431" y="1253431"/>
            <a:chExt cx="2864596" cy="2864596"/>
          </a:xfrm>
        </p:grpSpPr>
        <p:sp>
          <p:nvSpPr>
            <p:cNvPr id="10" name="Verzögerung 9">
              <a:extLst>
                <a:ext uri="{FF2B5EF4-FFF2-40B4-BE49-F238E27FC236}">
                  <a16:creationId xmlns:a16="http://schemas.microsoft.com/office/drawing/2014/main" id="{11D2AF84-D6C8-AC40-2EBF-62AE48F9508B}"/>
                </a:ext>
              </a:extLst>
            </p:cNvPr>
            <p:cNvSpPr/>
            <p:nvPr/>
          </p:nvSpPr>
          <p:spPr>
            <a:xfrm>
              <a:off x="0" y="1996865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F5B7749-594C-2898-38A6-3A7D1CB06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-729431" y="1253431"/>
              <a:ext cx="2864596" cy="2864596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D2F32DC-9580-1AC0-31C6-2EC717CB3157}"/>
              </a:ext>
            </a:extLst>
          </p:cNvPr>
          <p:cNvGrpSpPr/>
          <p:nvPr/>
        </p:nvGrpSpPr>
        <p:grpSpPr>
          <a:xfrm>
            <a:off x="-960074" y="7925486"/>
            <a:ext cx="2871918" cy="2871918"/>
            <a:chOff x="-960074" y="7925486"/>
            <a:chExt cx="2871918" cy="2871918"/>
          </a:xfrm>
        </p:grpSpPr>
        <p:sp>
          <p:nvSpPr>
            <p:cNvPr id="9" name="Verzögerung 8">
              <a:extLst>
                <a:ext uri="{FF2B5EF4-FFF2-40B4-BE49-F238E27FC236}">
                  <a16:creationId xmlns:a16="http://schemas.microsoft.com/office/drawing/2014/main" id="{EE08744B-D12F-A7B7-EC60-E26C0FA80889}"/>
                </a:ext>
              </a:extLst>
            </p:cNvPr>
            <p:cNvSpPr/>
            <p:nvPr/>
          </p:nvSpPr>
          <p:spPr>
            <a:xfrm>
              <a:off x="-7364" y="8655687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611BADF-CF1A-C229-ADAE-F77D74EED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-960074" y="7925486"/>
              <a:ext cx="2871918" cy="2871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70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DA680-00FA-5CCD-9B6B-A8803BE0C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A72C636B-5F31-7D11-BC5E-520E1C102350}"/>
              </a:ext>
            </a:extLst>
          </p:cNvPr>
          <p:cNvSpPr txBox="1">
            <a:spLocks/>
          </p:cNvSpPr>
          <p:nvPr/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sz="2300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deine Inhalte auf Karteikarten!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E31306-ACCF-562B-907E-3A095F60CA15}"/>
              </a:ext>
            </a:extLst>
          </p:cNvPr>
          <p:cNvSpPr/>
          <p:nvPr/>
        </p:nvSpPr>
        <p:spPr>
          <a:xfrm>
            <a:off x="412770" y="2458533"/>
            <a:ext cx="568037" cy="568037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47D768-04C4-B016-5D40-ACC922DB52AE}"/>
              </a:ext>
            </a:extLst>
          </p:cNvPr>
          <p:cNvSpPr txBox="1"/>
          <p:nvPr/>
        </p:nvSpPr>
        <p:spPr>
          <a:xfrm>
            <a:off x="980807" y="2368689"/>
            <a:ext cx="6218671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brauchst einen Plan. Trage dein Thema und deine Unterthemen von Seite 5 hier ein. Wenn du willst, kannst du jetzt die Reihenfolge deiner Unterthemen noch einmal ändern.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A10A0A-C0DF-FE5E-0741-0FAEBF3E39C3}"/>
              </a:ext>
            </a:extLst>
          </p:cNvPr>
          <p:cNvSpPr/>
          <p:nvPr/>
        </p:nvSpPr>
        <p:spPr>
          <a:xfrm>
            <a:off x="361444" y="6434752"/>
            <a:ext cx="568036" cy="568036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5DD0A80-443F-E121-E5AD-EDFE9D7A6A67}"/>
              </a:ext>
            </a:extLst>
          </p:cNvPr>
          <p:cNvSpPr txBox="1"/>
          <p:nvPr/>
        </p:nvSpPr>
        <p:spPr>
          <a:xfrm>
            <a:off x="929480" y="6363284"/>
            <a:ext cx="6218671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 es in deiner Präsentation schwierige Wörter, die die anderen in deiner Klasse nicht kennen? Schreibe sie auf, damit du später nicht vergisst, sie genau zu erklären.</a:t>
            </a: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855B216F-F580-12A0-3022-3688B5A55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5387"/>
              </p:ext>
            </p:extLst>
          </p:nvPr>
        </p:nvGraphicFramePr>
        <p:xfrm>
          <a:off x="1370179" y="9062635"/>
          <a:ext cx="5711535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 marR="50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Super, einen großen Teil deiner Vorbereitung hast du schon geschafft! Im nächsten Schritt schreibst du deine Karteikarten. Dann kannst du während deiner Präsentation schnell nachsehen, was du sagen wolltest.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sp>
        <p:nvSpPr>
          <p:cNvPr id="35" name="object 12">
            <a:extLst>
              <a:ext uri="{FF2B5EF4-FFF2-40B4-BE49-F238E27FC236}">
                <a16:creationId xmlns:a16="http://schemas.microsoft.com/office/drawing/2014/main" id="{85AEBF90-1F79-9E20-F2AD-2B86FB3A1171}"/>
              </a:ext>
            </a:extLst>
          </p:cNvPr>
          <p:cNvSpPr/>
          <p:nvPr/>
        </p:nvSpPr>
        <p:spPr>
          <a:xfrm flipV="1">
            <a:off x="357353" y="4021661"/>
            <a:ext cx="6543637" cy="45719"/>
          </a:xfrm>
          <a:custGeom>
            <a:avLst/>
            <a:gdLst/>
            <a:ahLst/>
            <a:cxnLst/>
            <a:rect l="l" t="t" r="r" b="b"/>
            <a:pathLst>
              <a:path w="5832475">
                <a:moveTo>
                  <a:pt x="0" y="0"/>
                </a:moveTo>
                <a:lnTo>
                  <a:pt x="5832005" y="0"/>
                </a:lnTo>
              </a:path>
            </a:pathLst>
          </a:custGeom>
          <a:ln w="6350">
            <a:solidFill>
              <a:srgbClr val="6B848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CCC6178-FFDD-558F-0837-D4D10B58B292}"/>
              </a:ext>
            </a:extLst>
          </p:cNvPr>
          <p:cNvGrpSpPr/>
          <p:nvPr/>
        </p:nvGrpSpPr>
        <p:grpSpPr>
          <a:xfrm>
            <a:off x="357353" y="7667940"/>
            <a:ext cx="6543637" cy="990600"/>
            <a:chOff x="1251000" y="4627840"/>
            <a:chExt cx="5832475" cy="990600"/>
          </a:xfrm>
        </p:grpSpPr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8C5724A4-2B73-48D8-BC8F-02209744A693}"/>
                </a:ext>
              </a:extLst>
            </p:cNvPr>
            <p:cNvSpPr/>
            <p:nvPr/>
          </p:nvSpPr>
          <p:spPr>
            <a:xfrm>
              <a:off x="1251000" y="46278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126806A8-8DD1-356F-A817-1E1F1F5779B9}"/>
                </a:ext>
              </a:extLst>
            </p:cNvPr>
            <p:cNvSpPr/>
            <p:nvPr/>
          </p:nvSpPr>
          <p:spPr>
            <a:xfrm>
              <a:off x="1251000" y="51231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AE4353F8-9983-53FB-334D-2EF227DBB9FE}"/>
                </a:ext>
              </a:extLst>
            </p:cNvPr>
            <p:cNvSpPr/>
            <p:nvPr/>
          </p:nvSpPr>
          <p:spPr>
            <a:xfrm>
              <a:off x="1251000" y="56184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C48E943F-BAE2-3988-E238-A52925228BB9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456726F7-250A-4BA3-27D5-674B2E74A04B}"/>
              </a:ext>
            </a:extLst>
          </p:cNvPr>
          <p:cNvSpPr txBox="1">
            <a:spLocks/>
          </p:cNvSpPr>
          <p:nvPr/>
        </p:nvSpPr>
        <p:spPr>
          <a:xfrm>
            <a:off x="357353" y="1821406"/>
            <a:ext cx="6842125" cy="55399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Super! Dein Notizzettel ist fertig. Bereite als Nächstes vor, was du genau in deiner Präsentation sagen willst.</a:t>
            </a:r>
          </a:p>
        </p:txBody>
      </p:sp>
      <p:sp>
        <p:nvSpPr>
          <p:cNvPr id="6" name="Alternativer Prozess 5">
            <a:extLst>
              <a:ext uri="{FF2B5EF4-FFF2-40B4-BE49-F238E27FC236}">
                <a16:creationId xmlns:a16="http://schemas.microsoft.com/office/drawing/2014/main" id="{D4C3278F-E356-C1F3-0034-EEA0FBE555D2}"/>
              </a:ext>
            </a:extLst>
          </p:cNvPr>
          <p:cNvSpPr/>
          <p:nvPr/>
        </p:nvSpPr>
        <p:spPr>
          <a:xfrm>
            <a:off x="357353" y="3302637"/>
            <a:ext cx="1428466" cy="354818"/>
          </a:xfrm>
          <a:prstGeom prst="flowChartAlternateProcess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Thema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428FD6B1-F2A0-523A-A9AC-9C753B0A1D0B}"/>
              </a:ext>
            </a:extLst>
          </p:cNvPr>
          <p:cNvSpPr/>
          <p:nvPr/>
        </p:nvSpPr>
        <p:spPr>
          <a:xfrm>
            <a:off x="357353" y="4215644"/>
            <a:ext cx="5030648" cy="354818"/>
          </a:xfrm>
          <a:prstGeom prst="roundRect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Unterthemen in der richtigen Reihenfolge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BAB010B-BCB8-A30D-804D-639CB61F1B75}"/>
              </a:ext>
            </a:extLst>
          </p:cNvPr>
          <p:cNvGrpSpPr/>
          <p:nvPr/>
        </p:nvGrpSpPr>
        <p:grpSpPr>
          <a:xfrm>
            <a:off x="357353" y="5223003"/>
            <a:ext cx="6543637" cy="990600"/>
            <a:chOff x="1251000" y="4627840"/>
            <a:chExt cx="5832475" cy="990600"/>
          </a:xfrm>
        </p:grpSpPr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FF69838A-7C5A-9C53-6C8F-983C5872A200}"/>
                </a:ext>
              </a:extLst>
            </p:cNvPr>
            <p:cNvSpPr/>
            <p:nvPr/>
          </p:nvSpPr>
          <p:spPr>
            <a:xfrm>
              <a:off x="1251000" y="46278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B8997671-5CFD-0857-95B0-08E1760181C1}"/>
                </a:ext>
              </a:extLst>
            </p:cNvPr>
            <p:cNvSpPr/>
            <p:nvPr/>
          </p:nvSpPr>
          <p:spPr>
            <a:xfrm>
              <a:off x="1251000" y="51231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DEFEB553-3CB3-4852-0130-C01FD23156CC}"/>
                </a:ext>
              </a:extLst>
            </p:cNvPr>
            <p:cNvSpPr/>
            <p:nvPr/>
          </p:nvSpPr>
          <p:spPr>
            <a:xfrm>
              <a:off x="1251000" y="56184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FD9700A-6FF0-72D0-026F-E6BA1D417921}"/>
              </a:ext>
            </a:extLst>
          </p:cNvPr>
          <p:cNvGrpSpPr/>
          <p:nvPr/>
        </p:nvGrpSpPr>
        <p:grpSpPr>
          <a:xfrm>
            <a:off x="-957998" y="8233280"/>
            <a:ext cx="2871918" cy="2871918"/>
            <a:chOff x="-957998" y="8233280"/>
            <a:chExt cx="2871918" cy="2871918"/>
          </a:xfrm>
        </p:grpSpPr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93CA7357-CDD1-63F7-1255-3502A9FC6BFD}"/>
                </a:ext>
              </a:extLst>
            </p:cNvPr>
            <p:cNvSpPr/>
            <p:nvPr/>
          </p:nvSpPr>
          <p:spPr>
            <a:xfrm>
              <a:off x="0" y="8919002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6851BEA-D86E-8B2F-8246-9B6447794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-957998" y="8233280"/>
              <a:ext cx="2871918" cy="2871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93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82E9B-AD7F-1ADE-343A-AE771DBB3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FADC5D8-412D-4937-14A3-0BE502796518}"/>
              </a:ext>
            </a:extLst>
          </p:cNvPr>
          <p:cNvSpPr/>
          <p:nvPr/>
        </p:nvSpPr>
        <p:spPr>
          <a:xfrm>
            <a:off x="678299" y="3617076"/>
            <a:ext cx="560592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4269685-B998-2193-91FD-427848D6F145}"/>
              </a:ext>
            </a:extLst>
          </p:cNvPr>
          <p:cNvSpPr txBox="1"/>
          <p:nvPr/>
        </p:nvSpPr>
        <p:spPr>
          <a:xfrm>
            <a:off x="1238891" y="3615014"/>
            <a:ext cx="5711535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Überlege dir eine Einleitung für deine Präsentation. Schreibe sie auf: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A4FE6356-C090-E491-417D-DDF899359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19836"/>
              </p:ext>
            </p:extLst>
          </p:nvPr>
        </p:nvGraphicFramePr>
        <p:xfrm>
          <a:off x="1385004" y="2276261"/>
          <a:ext cx="5711535" cy="90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Erinnerst du dich noch, welche Möglichkeiten es gibt, die Einleitung zu schreiben? Du solltest auf jeden Fall dein Thema nennen und erklären, warum du es gewählt hast.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5666BBE5-23A1-EDDE-F0AD-0190E14E4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03528"/>
              </p:ext>
            </p:extLst>
          </p:nvPr>
        </p:nvGraphicFramePr>
        <p:xfrm>
          <a:off x="1458582" y="8415679"/>
          <a:ext cx="5711535" cy="90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73687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Denk daran: Für deine Einleitung, den Schluss und für jedes Unterthema brauchst du mindestens eine Karteikarte.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25D2C045-81D5-BA59-6AA8-B2AC973B62BD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B0F56-83D1-CC64-E065-9955072017D3}"/>
              </a:ext>
            </a:extLst>
          </p:cNvPr>
          <p:cNvSpPr txBox="1"/>
          <p:nvPr/>
        </p:nvSpPr>
        <p:spPr>
          <a:xfrm>
            <a:off x="1238891" y="9619638"/>
            <a:ext cx="5931226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marR="5080" indent="-3810"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dir jetzt deine Karteikarten. Sie sollten aus festem Papier und nicht größer als eine halbe Seite sein.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E9F2D8-0A56-822A-C359-398B56122AC0}"/>
              </a:ext>
            </a:extLst>
          </p:cNvPr>
          <p:cNvSpPr/>
          <p:nvPr/>
        </p:nvSpPr>
        <p:spPr>
          <a:xfrm>
            <a:off x="678299" y="9623442"/>
            <a:ext cx="524656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6B40180-9010-52BC-6D9B-5D3826222F20}"/>
              </a:ext>
            </a:extLst>
          </p:cNvPr>
          <p:cNvGrpSpPr/>
          <p:nvPr/>
        </p:nvGrpSpPr>
        <p:grpSpPr>
          <a:xfrm>
            <a:off x="689942" y="4560046"/>
            <a:ext cx="6480175" cy="3467100"/>
            <a:chOff x="540000" y="4198477"/>
            <a:chExt cx="6480175" cy="3467100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C16F2DDA-CDA8-1F6F-E50D-41F84EBA501E}"/>
                </a:ext>
              </a:extLst>
            </p:cNvPr>
            <p:cNvSpPr/>
            <p:nvPr/>
          </p:nvSpPr>
          <p:spPr>
            <a:xfrm>
              <a:off x="540000" y="41984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2C699027-ED84-7F75-BAF6-EED35FA4AD57}"/>
                </a:ext>
              </a:extLst>
            </p:cNvPr>
            <p:cNvSpPr/>
            <p:nvPr/>
          </p:nvSpPr>
          <p:spPr>
            <a:xfrm>
              <a:off x="540000" y="46937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>
              <a:extLst>
                <a:ext uri="{FF2B5EF4-FFF2-40B4-BE49-F238E27FC236}">
                  <a16:creationId xmlns:a16="http://schemas.microsoft.com/office/drawing/2014/main" id="{4DDA8D8E-4954-0BF9-15DD-4A8D429E1977}"/>
                </a:ext>
              </a:extLst>
            </p:cNvPr>
            <p:cNvSpPr/>
            <p:nvPr/>
          </p:nvSpPr>
          <p:spPr>
            <a:xfrm>
              <a:off x="540000" y="51890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9">
              <a:extLst>
                <a:ext uri="{FF2B5EF4-FFF2-40B4-BE49-F238E27FC236}">
                  <a16:creationId xmlns:a16="http://schemas.microsoft.com/office/drawing/2014/main" id="{62845540-43AE-693B-2BE3-ECCBE51F416C}"/>
                </a:ext>
              </a:extLst>
            </p:cNvPr>
            <p:cNvSpPr/>
            <p:nvPr/>
          </p:nvSpPr>
          <p:spPr>
            <a:xfrm>
              <a:off x="540000" y="56843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5A1595AF-C6C7-56CA-61A9-A8BA72FBA4D1}"/>
                </a:ext>
              </a:extLst>
            </p:cNvPr>
            <p:cNvSpPr/>
            <p:nvPr/>
          </p:nvSpPr>
          <p:spPr>
            <a:xfrm>
              <a:off x="540000" y="61796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1">
              <a:extLst>
                <a:ext uri="{FF2B5EF4-FFF2-40B4-BE49-F238E27FC236}">
                  <a16:creationId xmlns:a16="http://schemas.microsoft.com/office/drawing/2014/main" id="{06FE4462-2B20-4390-9E76-C7D5CD36B5E3}"/>
                </a:ext>
              </a:extLst>
            </p:cNvPr>
            <p:cNvSpPr/>
            <p:nvPr/>
          </p:nvSpPr>
          <p:spPr>
            <a:xfrm>
              <a:off x="540000" y="66749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2">
              <a:extLst>
                <a:ext uri="{FF2B5EF4-FFF2-40B4-BE49-F238E27FC236}">
                  <a16:creationId xmlns:a16="http://schemas.microsoft.com/office/drawing/2014/main" id="{ACBD5990-1F66-8A68-C96B-35D0FE1DEEA6}"/>
                </a:ext>
              </a:extLst>
            </p:cNvPr>
            <p:cNvSpPr/>
            <p:nvPr/>
          </p:nvSpPr>
          <p:spPr>
            <a:xfrm>
              <a:off x="540000" y="71702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3">
              <a:extLst>
                <a:ext uri="{FF2B5EF4-FFF2-40B4-BE49-F238E27FC236}">
                  <a16:creationId xmlns:a16="http://schemas.microsoft.com/office/drawing/2014/main" id="{0C42DBC2-5C8D-0A32-4ED5-A6996E1D52C7}"/>
                </a:ext>
              </a:extLst>
            </p:cNvPr>
            <p:cNvSpPr/>
            <p:nvPr/>
          </p:nvSpPr>
          <p:spPr>
            <a:xfrm>
              <a:off x="540000" y="76655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6B81A334-3FB5-081C-B398-19A0ECD798D4}"/>
              </a:ext>
            </a:extLst>
          </p:cNvPr>
          <p:cNvSpPr txBox="1">
            <a:spLocks/>
          </p:cNvSpPr>
          <p:nvPr/>
        </p:nvSpPr>
        <p:spPr>
          <a:xfrm>
            <a:off x="595702" y="1272507"/>
            <a:ext cx="6842125" cy="67900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 gute Einleitung für deine Präsentation kannst du dir schon vorher überlegen und aufschreiben. Das erleichtert dir den Start in deine Präsentation.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D32E578-3E41-DDB3-671B-6C74B4F93CCA}"/>
              </a:ext>
            </a:extLst>
          </p:cNvPr>
          <p:cNvGrpSpPr/>
          <p:nvPr/>
        </p:nvGrpSpPr>
        <p:grpSpPr>
          <a:xfrm>
            <a:off x="-840257" y="1393850"/>
            <a:ext cx="2871918" cy="2871918"/>
            <a:chOff x="-840257" y="1393850"/>
            <a:chExt cx="2871918" cy="2871918"/>
          </a:xfrm>
        </p:grpSpPr>
        <p:sp>
          <p:nvSpPr>
            <p:cNvPr id="6" name="Verzögerung 5">
              <a:extLst>
                <a:ext uri="{FF2B5EF4-FFF2-40B4-BE49-F238E27FC236}">
                  <a16:creationId xmlns:a16="http://schemas.microsoft.com/office/drawing/2014/main" id="{B1F461AB-AB13-748F-E4BC-A9A20B74F05C}"/>
                </a:ext>
              </a:extLst>
            </p:cNvPr>
            <p:cNvSpPr/>
            <p:nvPr/>
          </p:nvSpPr>
          <p:spPr>
            <a:xfrm>
              <a:off x="0" y="2175921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CFD922E-CD03-3863-0C27-0EEAE6352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-840257" y="1393850"/>
              <a:ext cx="2871918" cy="2871918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6FD06A8-2EA7-6E05-EF7B-733487EB5236}"/>
              </a:ext>
            </a:extLst>
          </p:cNvPr>
          <p:cNvGrpSpPr/>
          <p:nvPr/>
        </p:nvGrpSpPr>
        <p:grpSpPr>
          <a:xfrm>
            <a:off x="-680058" y="7444035"/>
            <a:ext cx="2739999" cy="2739999"/>
            <a:chOff x="-680058" y="7444035"/>
            <a:chExt cx="2739999" cy="2739999"/>
          </a:xfrm>
        </p:grpSpPr>
        <p:sp>
          <p:nvSpPr>
            <p:cNvPr id="5" name="Verzögerung 4">
              <a:extLst>
                <a:ext uri="{FF2B5EF4-FFF2-40B4-BE49-F238E27FC236}">
                  <a16:creationId xmlns:a16="http://schemas.microsoft.com/office/drawing/2014/main" id="{E9DDE1B9-71F8-A2B4-D259-588E529FE19C}"/>
                </a:ext>
              </a:extLst>
            </p:cNvPr>
            <p:cNvSpPr/>
            <p:nvPr/>
          </p:nvSpPr>
          <p:spPr>
            <a:xfrm>
              <a:off x="-12109" y="8183832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CDDDB9A-CF6F-9F57-FDE2-245A086F5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-680058" y="7444035"/>
              <a:ext cx="2739999" cy="273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32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30412-A1D3-00F2-9E1A-58D2151D3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453E4ED8-7F70-14F3-9C0C-AFA34E058434}"/>
              </a:ext>
            </a:extLst>
          </p:cNvPr>
          <p:cNvSpPr txBox="1">
            <a:spLocks/>
          </p:cNvSpPr>
          <p:nvPr/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Gestalte ein gutes Poster!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C835F3-28C0-208A-830E-5F487F5BF6D2}"/>
              </a:ext>
            </a:extLst>
          </p:cNvPr>
          <p:cNvSpPr/>
          <p:nvPr/>
        </p:nvSpPr>
        <p:spPr>
          <a:xfrm>
            <a:off x="414189" y="2593897"/>
            <a:ext cx="568037" cy="568037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89990BB-3BDC-681C-D7A7-AB52513B1B3F}"/>
              </a:ext>
            </a:extLst>
          </p:cNvPr>
          <p:cNvSpPr txBox="1"/>
          <p:nvPr/>
        </p:nvSpPr>
        <p:spPr>
          <a:xfrm>
            <a:off x="982226" y="2508584"/>
            <a:ext cx="6218671" cy="79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4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Gestaltung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eines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Posters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einiges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beachten. </a:t>
            </a:r>
            <a:r>
              <a:rPr lang="de-DE" sz="1400" spc="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Kästchen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findest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Tipps.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Tipps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 leider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zertrennt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worden.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Verbinde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passenden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Kästchen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Linien.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DA5963-9E49-0A11-6145-417992FFE0A2}"/>
              </a:ext>
            </a:extLst>
          </p:cNvPr>
          <p:cNvSpPr/>
          <p:nvPr/>
        </p:nvSpPr>
        <p:spPr>
          <a:xfrm>
            <a:off x="508015" y="8683744"/>
            <a:ext cx="568036" cy="568036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95D8088-A64E-0362-7BD0-0964763C01AB}"/>
              </a:ext>
            </a:extLst>
          </p:cNvPr>
          <p:cNvSpPr txBox="1"/>
          <p:nvPr/>
        </p:nvSpPr>
        <p:spPr>
          <a:xfrm>
            <a:off x="1076051" y="8612276"/>
            <a:ext cx="6218671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bist dran! Überlege dir, was für Bilder du für deine Präsentation brauchst. Was sollen die Bilder genau zeigen? Schreibe auf.</a:t>
            </a: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6A49F976-61E3-7872-FCD2-7AE05E3F3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74417"/>
              </p:ext>
            </p:extLst>
          </p:nvPr>
        </p:nvGraphicFramePr>
        <p:xfrm>
          <a:off x="1340118" y="7539488"/>
          <a:ext cx="5562290" cy="6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290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 marR="50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Bei einem guten Poster wissen die anderen Kinder genau, in welcher Reihenfolge sie das Poster anschauen müssen.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DA502E2-7875-4E9A-9A5C-565175B7CD9B}"/>
              </a:ext>
            </a:extLst>
          </p:cNvPr>
          <p:cNvGrpSpPr/>
          <p:nvPr/>
        </p:nvGrpSpPr>
        <p:grpSpPr>
          <a:xfrm>
            <a:off x="508016" y="9828213"/>
            <a:ext cx="6394392" cy="495300"/>
            <a:chOff x="511170" y="8162809"/>
            <a:chExt cx="6543637" cy="495300"/>
          </a:xfrm>
        </p:grpSpPr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3DE8350F-8FEE-6594-BC02-1D8EC5B6647F}"/>
                </a:ext>
              </a:extLst>
            </p:cNvPr>
            <p:cNvSpPr/>
            <p:nvPr/>
          </p:nvSpPr>
          <p:spPr>
            <a:xfrm>
              <a:off x="511170" y="8162809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1B36F671-E8E3-CD42-1FD8-0E949A0DAC76}"/>
                </a:ext>
              </a:extLst>
            </p:cNvPr>
            <p:cNvSpPr/>
            <p:nvPr/>
          </p:nvSpPr>
          <p:spPr>
            <a:xfrm>
              <a:off x="511170" y="8658109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BD14A35C-0F0D-CE63-E4CF-1EE2859FC9C6}"/>
              </a:ext>
            </a:extLst>
          </p:cNvPr>
          <p:cNvSpPr txBox="1"/>
          <p:nvPr/>
        </p:nvSpPr>
        <p:spPr>
          <a:xfrm>
            <a:off x="6902407" y="10287672"/>
            <a:ext cx="535420" cy="296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87B2027A-582D-AC7B-3AC9-99162F0169E1}"/>
              </a:ext>
            </a:extLst>
          </p:cNvPr>
          <p:cNvSpPr txBox="1">
            <a:spLocks/>
          </p:cNvSpPr>
          <p:nvPr/>
        </p:nvSpPr>
        <p:spPr>
          <a:xfrm>
            <a:off x="358772" y="1864437"/>
            <a:ext cx="6842125" cy="55399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 nicht nur, sondern zeige auch, worüber du sprichst. Mit einem Poster kann sich deine Klasse dein Thema viel besser vorstellen.</a:t>
            </a:r>
          </a:p>
        </p:txBody>
      </p:sp>
      <p:sp>
        <p:nvSpPr>
          <p:cNvPr id="16" name="Alternativer Prozess 15">
            <a:extLst>
              <a:ext uri="{FF2B5EF4-FFF2-40B4-BE49-F238E27FC236}">
                <a16:creationId xmlns:a16="http://schemas.microsoft.com/office/drawing/2014/main" id="{8D6D3163-9D80-05AF-41C5-79AD41CE8660}"/>
              </a:ext>
            </a:extLst>
          </p:cNvPr>
          <p:cNvSpPr/>
          <p:nvPr/>
        </p:nvSpPr>
        <p:spPr>
          <a:xfrm>
            <a:off x="500810" y="3522078"/>
            <a:ext cx="1951445" cy="1107972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2000"/>
              </a:lnSpc>
            </a:pPr>
            <a:r>
              <a:rPr lang="de-DE" sz="13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Texte</a:t>
            </a:r>
          </a:p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dürfen nicht zu </a:t>
            </a:r>
            <a:b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 sein und sie müssen lesbar sein.</a:t>
            </a:r>
          </a:p>
        </p:txBody>
      </p:sp>
      <p:sp>
        <p:nvSpPr>
          <p:cNvPr id="27" name="Alternativer Prozess 26">
            <a:extLst>
              <a:ext uri="{FF2B5EF4-FFF2-40B4-BE49-F238E27FC236}">
                <a16:creationId xmlns:a16="http://schemas.microsoft.com/office/drawing/2014/main" id="{57999FBB-D617-505E-3107-924DF040E820}"/>
              </a:ext>
            </a:extLst>
          </p:cNvPr>
          <p:cNvSpPr/>
          <p:nvPr/>
        </p:nvSpPr>
        <p:spPr>
          <a:xfrm>
            <a:off x="2613627" y="3522079"/>
            <a:ext cx="1951445" cy="1107972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2000"/>
              </a:lnSpc>
            </a:pPr>
            <a:r>
              <a:rPr lang="de-DE" sz="13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Bilder</a:t>
            </a:r>
          </a:p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machen ein</a:t>
            </a:r>
            <a:b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 lebendig.</a:t>
            </a:r>
          </a:p>
        </p:txBody>
      </p:sp>
      <p:sp>
        <p:nvSpPr>
          <p:cNvPr id="29" name="Alternativer Prozess 28">
            <a:extLst>
              <a:ext uri="{FF2B5EF4-FFF2-40B4-BE49-F238E27FC236}">
                <a16:creationId xmlns:a16="http://schemas.microsoft.com/office/drawing/2014/main" id="{4920CFE5-FEC1-3C1A-D86D-09E2A4E554E3}"/>
              </a:ext>
            </a:extLst>
          </p:cNvPr>
          <p:cNvSpPr/>
          <p:nvPr/>
        </p:nvSpPr>
        <p:spPr>
          <a:xfrm>
            <a:off x="4726444" y="3508223"/>
            <a:ext cx="2175963" cy="1107972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2000"/>
              </a:lnSpc>
            </a:pPr>
            <a:r>
              <a:rPr lang="de-DE" sz="13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Überschriften</a:t>
            </a:r>
          </a:p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machen ein Poster übersichtlich.</a:t>
            </a:r>
          </a:p>
        </p:txBody>
      </p:sp>
      <p:sp>
        <p:nvSpPr>
          <p:cNvPr id="30" name="Alternativer Prozess 29">
            <a:extLst>
              <a:ext uri="{FF2B5EF4-FFF2-40B4-BE49-F238E27FC236}">
                <a16:creationId xmlns:a16="http://schemas.microsoft.com/office/drawing/2014/main" id="{86F91C94-0D1B-64D3-E2C9-FFE9915D8BA2}"/>
              </a:ext>
            </a:extLst>
          </p:cNvPr>
          <p:cNvSpPr/>
          <p:nvPr/>
        </p:nvSpPr>
        <p:spPr>
          <a:xfrm>
            <a:off x="500810" y="4793982"/>
            <a:ext cx="1951445" cy="2317168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Daher kannst du auch deinen Unterthemen Überschriften geben. </a:t>
            </a:r>
          </a:p>
        </p:txBody>
      </p:sp>
      <p:sp>
        <p:nvSpPr>
          <p:cNvPr id="31" name="Alternativer Prozess 30">
            <a:extLst>
              <a:ext uri="{FF2B5EF4-FFF2-40B4-BE49-F238E27FC236}">
                <a16:creationId xmlns:a16="http://schemas.microsoft.com/office/drawing/2014/main" id="{45F4B49C-3B52-11FC-517D-2598C7AA371F}"/>
              </a:ext>
            </a:extLst>
          </p:cNvPr>
          <p:cNvSpPr/>
          <p:nvPr/>
        </p:nvSpPr>
        <p:spPr>
          <a:xfrm>
            <a:off x="2613626" y="4793982"/>
            <a:ext cx="1951445" cy="2317168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kannst deine Texte auf einem extra Papier auch vorschreiben und dann aufkleben.</a:t>
            </a:r>
          </a:p>
        </p:txBody>
      </p:sp>
      <p:sp>
        <p:nvSpPr>
          <p:cNvPr id="32" name="Alternativer Prozess 31">
            <a:extLst>
              <a:ext uri="{FF2B5EF4-FFF2-40B4-BE49-F238E27FC236}">
                <a16:creationId xmlns:a16="http://schemas.microsoft.com/office/drawing/2014/main" id="{177C3FEA-0458-F240-A54D-9232C1F827D0}"/>
              </a:ext>
            </a:extLst>
          </p:cNvPr>
          <p:cNvSpPr/>
          <p:nvPr/>
        </p:nvSpPr>
        <p:spPr>
          <a:xfrm>
            <a:off x="4726444" y="4793982"/>
            <a:ext cx="2175963" cy="2317168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Wichtig ist, dass die Bilder zeigen, wovon du redest. Du redest zum Beispiel über die Augen vom Frosch? Dann zeige diese auch.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75082E3-21BE-0C6B-4EC3-82CCD1802832}"/>
              </a:ext>
            </a:extLst>
          </p:cNvPr>
          <p:cNvGrpSpPr/>
          <p:nvPr/>
        </p:nvGrpSpPr>
        <p:grpSpPr>
          <a:xfrm>
            <a:off x="-804605" y="6458525"/>
            <a:ext cx="2923744" cy="2923744"/>
            <a:chOff x="-804605" y="6458525"/>
            <a:chExt cx="2923744" cy="2923744"/>
          </a:xfrm>
        </p:grpSpPr>
        <p:sp>
          <p:nvSpPr>
            <p:cNvPr id="6" name="Verzögerung 5">
              <a:extLst>
                <a:ext uri="{FF2B5EF4-FFF2-40B4-BE49-F238E27FC236}">
                  <a16:creationId xmlns:a16="http://schemas.microsoft.com/office/drawing/2014/main" id="{F3BE82A2-0352-5DAA-386D-21578AA9CA47}"/>
                </a:ext>
              </a:extLst>
            </p:cNvPr>
            <p:cNvSpPr/>
            <p:nvPr/>
          </p:nvSpPr>
          <p:spPr>
            <a:xfrm>
              <a:off x="0" y="7297767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A4A915-1361-2BED-9488-69A59074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-804605" y="6458525"/>
              <a:ext cx="2923744" cy="2923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27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F2DEB-1189-0E50-E2F2-490AB1E08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246A0F48-ED6C-64B9-52FC-5EF8F1F4F868}"/>
              </a:ext>
            </a:extLst>
          </p:cNvPr>
          <p:cNvSpPr/>
          <p:nvPr/>
        </p:nvSpPr>
        <p:spPr>
          <a:xfrm>
            <a:off x="428045" y="1255459"/>
            <a:ext cx="547881" cy="547881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A64DB7-1E69-CB0C-523E-6C33A1F8C21F}"/>
              </a:ext>
            </a:extLst>
          </p:cNvPr>
          <p:cNvSpPr txBox="1"/>
          <p:nvPr/>
        </p:nvSpPr>
        <p:spPr>
          <a:xfrm>
            <a:off x="982226" y="1137103"/>
            <a:ext cx="6218671" cy="79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 nur mit einem Poster kannst du deinem Publikum etwas zeigen. Du kannst auch einen Gegenstand mitbringen oder ein Experiment durchführen. Hasst du Ideen für deine Präsentation?</a:t>
            </a: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0C5AD023-9FA8-EE9B-BB1C-4F58FCE6F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95678"/>
              </p:ext>
            </p:extLst>
          </p:nvPr>
        </p:nvGraphicFramePr>
        <p:xfrm>
          <a:off x="1458582" y="7891322"/>
          <a:ext cx="5742313" cy="125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313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500"/>
                        </a:spcAft>
                        <a:buClr>
                          <a:srgbClr val="12A8D6"/>
                        </a:buClr>
                        <a:buSzPct val="180000"/>
                        <a:buFont typeface="Systemschrift Normal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Diese Fragen haben mir bei meinem Entwurf geholfen:</a:t>
                      </a:r>
                    </a:p>
                    <a:p>
                      <a:pPr marL="285750" indent="-285750">
                        <a:spcAft>
                          <a:spcPts val="500"/>
                        </a:spcAft>
                        <a:buClr>
                          <a:srgbClr val="12A8D6"/>
                        </a:buClr>
                        <a:buSzPct val="180000"/>
                        <a:buFont typeface="Systemschrift Normal"/>
                        <a:buChar char="●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 sollen die Überschriften hin?</a:t>
                      </a:r>
                    </a:p>
                    <a:p>
                      <a:pPr marL="285750" indent="-285750">
                        <a:spcAft>
                          <a:spcPts val="500"/>
                        </a:spcAft>
                        <a:buClr>
                          <a:srgbClr val="12A8D6"/>
                        </a:buClr>
                        <a:buSzPct val="180000"/>
                        <a:buFont typeface="Systemschrift Normal"/>
                        <a:buChar char="●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 kommen meine Texte hin? Wie viel Text brauche ich?</a:t>
                      </a:r>
                    </a:p>
                    <a:p>
                      <a:pPr marL="285750" indent="-285750">
                        <a:spcAft>
                          <a:spcPts val="500"/>
                        </a:spcAft>
                        <a:buClr>
                          <a:srgbClr val="12A8D6"/>
                        </a:buClr>
                        <a:buSzPct val="180000"/>
                        <a:buFont typeface="Systemschrift Normal"/>
                        <a:buChar char="●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Wie viele Bilder sollen auf mein Poster? Und wohin?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D9E9DB76-9644-1FFB-5483-0D7D4962A352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70E390A-77B6-7612-9EDA-67A0C77A9A1C}"/>
              </a:ext>
            </a:extLst>
          </p:cNvPr>
          <p:cNvGrpSpPr/>
          <p:nvPr/>
        </p:nvGrpSpPr>
        <p:grpSpPr>
          <a:xfrm>
            <a:off x="1073004" y="2215551"/>
            <a:ext cx="6127892" cy="495300"/>
            <a:chOff x="511170" y="5717872"/>
            <a:chExt cx="6543637" cy="495300"/>
          </a:xfrm>
        </p:grpSpPr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2813138F-58FC-350C-0742-DCDD93467A6F}"/>
                </a:ext>
              </a:extLst>
            </p:cNvPr>
            <p:cNvSpPr/>
            <p:nvPr/>
          </p:nvSpPr>
          <p:spPr>
            <a:xfrm>
              <a:off x="511170" y="5717872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67D0ADE1-3B32-55A8-5D8B-D0E14CDA849D}"/>
                </a:ext>
              </a:extLst>
            </p:cNvPr>
            <p:cNvSpPr/>
            <p:nvPr/>
          </p:nvSpPr>
          <p:spPr>
            <a:xfrm>
              <a:off x="511170" y="6213172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E073D3B-33C5-9B54-2161-5831ED72ABAA}"/>
              </a:ext>
            </a:extLst>
          </p:cNvPr>
          <p:cNvSpPr/>
          <p:nvPr/>
        </p:nvSpPr>
        <p:spPr>
          <a:xfrm>
            <a:off x="428045" y="2913463"/>
            <a:ext cx="547881" cy="547881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C0B01E1-E7DC-06C9-827C-DFAC88C1FB9C}"/>
              </a:ext>
            </a:extLst>
          </p:cNvPr>
          <p:cNvSpPr txBox="1"/>
          <p:nvPr/>
        </p:nvSpPr>
        <p:spPr>
          <a:xfrm>
            <a:off x="982225" y="2789097"/>
            <a:ext cx="6218671" cy="1285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Bevor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Schere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Kleber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nimmt,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Entwurf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seinem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gemacht.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Entwurf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kleine Zeichnung,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spätere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zeigt.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Bilder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richtigen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Stellen.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Beispiel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Henrys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Entwurf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zum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b="0" i="0" kern="1200" dirty="0">
                <a:solidFill>
                  <a:srgbClr val="000000"/>
                </a:solidFill>
                <a:effectLst/>
                <a:latin typeface="Helvetica" pitchFamily="2" charset="0"/>
                <a:ea typeface="+mn-ea"/>
                <a:cs typeface="+mn-cs"/>
              </a:rPr>
              <a:t>„</a:t>
            </a:r>
            <a:r>
              <a:rPr lang="de-DE" sz="1400" kern="1200" spc="-4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Frosch</a:t>
            </a:r>
            <a:r>
              <a:rPr lang="de-DE" sz="1400" b="0" i="0" kern="1200" dirty="0">
                <a:solidFill>
                  <a:srgbClr val="000000"/>
                </a:solidFill>
                <a:effectLst/>
                <a:latin typeface="Helvetica" pitchFamily="2" charset="0"/>
                <a:ea typeface="+mn-ea"/>
                <a:cs typeface="+mn-cs"/>
              </a:rPr>
              <a:t>“</a:t>
            </a:r>
            <a:r>
              <a:rPr lang="de-DE" sz="1400" b="0" i="0" kern="1200" spc="-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genau</a:t>
            </a:r>
            <a:r>
              <a:rPr lang="de-DE"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C45FF5-3F91-02FE-DAF0-FA4C5959DAD6}"/>
              </a:ext>
            </a:extLst>
          </p:cNvPr>
          <p:cNvSpPr/>
          <p:nvPr/>
        </p:nvSpPr>
        <p:spPr>
          <a:xfrm>
            <a:off x="428045" y="9464064"/>
            <a:ext cx="547881" cy="547881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0730B6B-051B-9FC5-58E3-80F9928C3019}"/>
              </a:ext>
            </a:extLst>
          </p:cNvPr>
          <p:cNvSpPr txBox="1"/>
          <p:nvPr/>
        </p:nvSpPr>
        <p:spPr>
          <a:xfrm>
            <a:off x="982224" y="9260950"/>
            <a:ext cx="6218671" cy="1034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de-DE" sz="14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Reihe.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Nimm</a:t>
            </a:r>
            <a:r>
              <a:rPr lang="de-DE" sz="14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großes</a:t>
            </a:r>
            <a:r>
              <a:rPr lang="de-DE" sz="14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weißes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Blatt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fertige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Entwurf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eigenes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</a:t>
            </a:r>
            <a:r>
              <a:rPr lang="de-DE" sz="14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an.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zufrieden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bist,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</a:t>
            </a:r>
            <a:r>
              <a:rPr lang="de-DE" sz="1400" spc="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de-DE" sz="1400" spc="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deinem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richtigen</a:t>
            </a:r>
            <a:r>
              <a:rPr lang="de-DE" sz="1400" spc="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anfangen.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0" name="Group 281">
            <a:extLst>
              <a:ext uri="{FF2B5EF4-FFF2-40B4-BE49-F238E27FC236}">
                <a16:creationId xmlns:a16="http://schemas.microsoft.com/office/drawing/2014/main" id="{4AB19A35-5554-59B8-7EEE-20245E03F33E}"/>
              </a:ext>
            </a:extLst>
          </p:cNvPr>
          <p:cNvGrpSpPr>
            <a:grpSpLocks/>
          </p:cNvGrpSpPr>
          <p:nvPr/>
        </p:nvGrpSpPr>
        <p:grpSpPr>
          <a:xfrm>
            <a:off x="1327466" y="4174476"/>
            <a:ext cx="4904742" cy="3587075"/>
            <a:chOff x="5714" y="5714"/>
            <a:chExt cx="4904742" cy="3587075"/>
          </a:xfrm>
        </p:grpSpPr>
        <p:sp>
          <p:nvSpPr>
            <p:cNvPr id="51" name="Graphic 282">
              <a:extLst>
                <a:ext uri="{FF2B5EF4-FFF2-40B4-BE49-F238E27FC236}">
                  <a16:creationId xmlns:a16="http://schemas.microsoft.com/office/drawing/2014/main" id="{676C3BC8-1B6B-69D7-B2DF-11A8555F84F2}"/>
                </a:ext>
              </a:extLst>
            </p:cNvPr>
            <p:cNvSpPr/>
            <p:nvPr/>
          </p:nvSpPr>
          <p:spPr>
            <a:xfrm>
              <a:off x="1393538" y="380367"/>
              <a:ext cx="93980" cy="156210"/>
            </a:xfrm>
            <a:custGeom>
              <a:avLst/>
              <a:gdLst/>
              <a:ahLst/>
              <a:cxnLst/>
              <a:rect l="l" t="t" r="r" b="b"/>
              <a:pathLst>
                <a:path w="93980" h="156210">
                  <a:moveTo>
                    <a:pt x="2563" y="0"/>
                  </a:moveTo>
                  <a:lnTo>
                    <a:pt x="0" y="32915"/>
                  </a:lnTo>
                  <a:lnTo>
                    <a:pt x="1103" y="77535"/>
                  </a:lnTo>
                  <a:lnTo>
                    <a:pt x="6664" y="120881"/>
                  </a:lnTo>
                  <a:lnTo>
                    <a:pt x="17473" y="149974"/>
                  </a:lnTo>
                  <a:lnTo>
                    <a:pt x="35940" y="155619"/>
                  </a:lnTo>
                  <a:lnTo>
                    <a:pt x="54822" y="151245"/>
                  </a:lnTo>
                  <a:lnTo>
                    <a:pt x="81151" y="122770"/>
                  </a:lnTo>
                  <a:lnTo>
                    <a:pt x="92109" y="62139"/>
                  </a:lnTo>
                  <a:lnTo>
                    <a:pt x="93626" y="30807"/>
                  </a:lnTo>
                  <a:lnTo>
                    <a:pt x="93305" y="355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Graphic 283">
              <a:extLst>
                <a:ext uri="{FF2B5EF4-FFF2-40B4-BE49-F238E27FC236}">
                  <a16:creationId xmlns:a16="http://schemas.microsoft.com/office/drawing/2014/main" id="{9B4517C4-6F9C-D33D-4DE7-458033DEE714}"/>
                </a:ext>
              </a:extLst>
            </p:cNvPr>
            <p:cNvSpPr/>
            <p:nvPr/>
          </p:nvSpPr>
          <p:spPr>
            <a:xfrm>
              <a:off x="1405371" y="308268"/>
              <a:ext cx="22225" cy="22860"/>
            </a:xfrm>
            <a:custGeom>
              <a:avLst/>
              <a:gdLst/>
              <a:ahLst/>
              <a:cxnLst/>
              <a:rect l="l" t="t" r="r" b="b"/>
              <a:pathLst>
                <a:path w="22225" h="22860">
                  <a:moveTo>
                    <a:pt x="11049" y="0"/>
                  </a:moveTo>
                  <a:lnTo>
                    <a:pt x="2762" y="3487"/>
                  </a:lnTo>
                  <a:lnTo>
                    <a:pt x="0" y="11352"/>
                  </a:lnTo>
                  <a:lnTo>
                    <a:pt x="2762" y="19214"/>
                  </a:lnTo>
                  <a:lnTo>
                    <a:pt x="11049" y="22694"/>
                  </a:lnTo>
                  <a:lnTo>
                    <a:pt x="19335" y="19214"/>
                  </a:lnTo>
                  <a:lnTo>
                    <a:pt x="22098" y="11352"/>
                  </a:lnTo>
                  <a:lnTo>
                    <a:pt x="19335" y="3487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009DD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Graphic 284">
              <a:extLst>
                <a:ext uri="{FF2B5EF4-FFF2-40B4-BE49-F238E27FC236}">
                  <a16:creationId xmlns:a16="http://schemas.microsoft.com/office/drawing/2014/main" id="{5371D5B0-B991-FB8A-3975-47A0C236C7FF}"/>
                </a:ext>
              </a:extLst>
            </p:cNvPr>
            <p:cNvSpPr/>
            <p:nvPr/>
          </p:nvSpPr>
          <p:spPr>
            <a:xfrm>
              <a:off x="1405371" y="308268"/>
              <a:ext cx="22225" cy="22860"/>
            </a:xfrm>
            <a:custGeom>
              <a:avLst/>
              <a:gdLst/>
              <a:ahLst/>
              <a:cxnLst/>
              <a:rect l="l" t="t" r="r" b="b"/>
              <a:pathLst>
                <a:path w="22225" h="22860">
                  <a:moveTo>
                    <a:pt x="11049" y="0"/>
                  </a:moveTo>
                  <a:lnTo>
                    <a:pt x="19335" y="3487"/>
                  </a:lnTo>
                  <a:lnTo>
                    <a:pt x="22098" y="11352"/>
                  </a:lnTo>
                  <a:lnTo>
                    <a:pt x="19335" y="19214"/>
                  </a:lnTo>
                  <a:lnTo>
                    <a:pt x="11049" y="22694"/>
                  </a:lnTo>
                  <a:lnTo>
                    <a:pt x="2762" y="19214"/>
                  </a:lnTo>
                  <a:lnTo>
                    <a:pt x="0" y="11352"/>
                  </a:lnTo>
                  <a:lnTo>
                    <a:pt x="2762" y="3487"/>
                  </a:lnTo>
                  <a:lnTo>
                    <a:pt x="11049" y="0"/>
                  </a:lnTo>
                  <a:close/>
                </a:path>
              </a:pathLst>
            </a:custGeom>
            <a:ln w="279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Graphic 285">
              <a:extLst>
                <a:ext uri="{FF2B5EF4-FFF2-40B4-BE49-F238E27FC236}">
                  <a16:creationId xmlns:a16="http://schemas.microsoft.com/office/drawing/2014/main" id="{79E74675-D21A-B5E1-0D37-ECE2E8E95C3E}"/>
                </a:ext>
              </a:extLst>
            </p:cNvPr>
            <p:cNvSpPr/>
            <p:nvPr/>
          </p:nvSpPr>
          <p:spPr>
            <a:xfrm>
              <a:off x="1441420" y="301090"/>
              <a:ext cx="22225" cy="22860"/>
            </a:xfrm>
            <a:custGeom>
              <a:avLst/>
              <a:gdLst/>
              <a:ahLst/>
              <a:cxnLst/>
              <a:rect l="l" t="t" r="r" b="b"/>
              <a:pathLst>
                <a:path w="22225" h="22860">
                  <a:moveTo>
                    <a:pt x="11049" y="0"/>
                  </a:moveTo>
                  <a:lnTo>
                    <a:pt x="2762" y="3487"/>
                  </a:lnTo>
                  <a:lnTo>
                    <a:pt x="0" y="11352"/>
                  </a:lnTo>
                  <a:lnTo>
                    <a:pt x="2762" y="19214"/>
                  </a:lnTo>
                  <a:lnTo>
                    <a:pt x="11049" y="22694"/>
                  </a:lnTo>
                  <a:lnTo>
                    <a:pt x="19335" y="19214"/>
                  </a:lnTo>
                  <a:lnTo>
                    <a:pt x="22098" y="11352"/>
                  </a:lnTo>
                  <a:lnTo>
                    <a:pt x="19335" y="3487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009DD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Graphic 286">
              <a:extLst>
                <a:ext uri="{FF2B5EF4-FFF2-40B4-BE49-F238E27FC236}">
                  <a16:creationId xmlns:a16="http://schemas.microsoft.com/office/drawing/2014/main" id="{46CCA128-12C4-B6F3-9CB7-7FC353CD966E}"/>
                </a:ext>
              </a:extLst>
            </p:cNvPr>
            <p:cNvSpPr/>
            <p:nvPr/>
          </p:nvSpPr>
          <p:spPr>
            <a:xfrm>
              <a:off x="1441420" y="301090"/>
              <a:ext cx="22225" cy="22860"/>
            </a:xfrm>
            <a:custGeom>
              <a:avLst/>
              <a:gdLst/>
              <a:ahLst/>
              <a:cxnLst/>
              <a:rect l="l" t="t" r="r" b="b"/>
              <a:pathLst>
                <a:path w="22225" h="22860">
                  <a:moveTo>
                    <a:pt x="11049" y="0"/>
                  </a:moveTo>
                  <a:lnTo>
                    <a:pt x="19335" y="3487"/>
                  </a:lnTo>
                  <a:lnTo>
                    <a:pt x="22098" y="11352"/>
                  </a:lnTo>
                  <a:lnTo>
                    <a:pt x="19335" y="19214"/>
                  </a:lnTo>
                  <a:lnTo>
                    <a:pt x="11049" y="22694"/>
                  </a:lnTo>
                  <a:lnTo>
                    <a:pt x="2762" y="19214"/>
                  </a:lnTo>
                  <a:lnTo>
                    <a:pt x="0" y="11352"/>
                  </a:lnTo>
                  <a:lnTo>
                    <a:pt x="2762" y="3487"/>
                  </a:lnTo>
                  <a:lnTo>
                    <a:pt x="11049" y="0"/>
                  </a:lnTo>
                  <a:close/>
                </a:path>
              </a:pathLst>
            </a:custGeom>
            <a:ln w="279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Graphic 287">
              <a:extLst>
                <a:ext uri="{FF2B5EF4-FFF2-40B4-BE49-F238E27FC236}">
                  <a16:creationId xmlns:a16="http://schemas.microsoft.com/office/drawing/2014/main" id="{333161ED-3038-AA99-6A1C-4E288A65FB73}"/>
                </a:ext>
              </a:extLst>
            </p:cNvPr>
            <p:cNvSpPr/>
            <p:nvPr/>
          </p:nvSpPr>
          <p:spPr>
            <a:xfrm>
              <a:off x="1527715" y="376783"/>
              <a:ext cx="88900" cy="148590"/>
            </a:xfrm>
            <a:custGeom>
              <a:avLst/>
              <a:gdLst/>
              <a:ahLst/>
              <a:cxnLst/>
              <a:rect l="l" t="t" r="r" b="b"/>
              <a:pathLst>
                <a:path w="88900" h="148590">
                  <a:moveTo>
                    <a:pt x="0" y="0"/>
                  </a:moveTo>
                  <a:lnTo>
                    <a:pt x="1410" y="31216"/>
                  </a:lnTo>
                  <a:lnTo>
                    <a:pt x="2903" y="65495"/>
                  </a:lnTo>
                  <a:lnTo>
                    <a:pt x="4455" y="99767"/>
                  </a:lnTo>
                  <a:lnTo>
                    <a:pt x="6045" y="130962"/>
                  </a:lnTo>
                  <a:lnTo>
                    <a:pt x="10677" y="115918"/>
                  </a:lnTo>
                  <a:lnTo>
                    <a:pt x="16338" y="99728"/>
                  </a:lnTo>
                  <a:lnTo>
                    <a:pt x="23933" y="84540"/>
                  </a:lnTo>
                  <a:lnTo>
                    <a:pt x="34366" y="72504"/>
                  </a:lnTo>
                  <a:lnTo>
                    <a:pt x="54249" y="64478"/>
                  </a:lnTo>
                  <a:lnTo>
                    <a:pt x="73024" y="70105"/>
                  </a:lnTo>
                  <a:lnTo>
                    <a:pt x="86019" y="85507"/>
                  </a:lnTo>
                  <a:lnTo>
                    <a:pt x="88557" y="106807"/>
                  </a:lnTo>
                  <a:lnTo>
                    <a:pt x="77900" y="129955"/>
                  </a:lnTo>
                  <a:lnTo>
                    <a:pt x="56402" y="144316"/>
                  </a:lnTo>
                  <a:lnTo>
                    <a:pt x="30458" y="148133"/>
                  </a:lnTo>
                  <a:lnTo>
                    <a:pt x="6464" y="139649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Graphic 288">
              <a:extLst>
                <a:ext uri="{FF2B5EF4-FFF2-40B4-BE49-F238E27FC236}">
                  <a16:creationId xmlns:a16="http://schemas.microsoft.com/office/drawing/2014/main" id="{AAB45C70-DA9D-845D-5614-73629FFF960D}"/>
                </a:ext>
              </a:extLst>
            </p:cNvPr>
            <p:cNvSpPr/>
            <p:nvPr/>
          </p:nvSpPr>
          <p:spPr>
            <a:xfrm>
              <a:off x="1646697" y="423794"/>
              <a:ext cx="71755" cy="125095"/>
            </a:xfrm>
            <a:custGeom>
              <a:avLst/>
              <a:gdLst/>
              <a:ahLst/>
              <a:cxnLst/>
              <a:rect l="l" t="t" r="r" b="b"/>
              <a:pathLst>
                <a:path w="71755" h="125095">
                  <a:moveTo>
                    <a:pt x="10546" y="58905"/>
                  </a:moveTo>
                  <a:lnTo>
                    <a:pt x="11308" y="58473"/>
                  </a:lnTo>
                  <a:lnTo>
                    <a:pt x="23758" y="56918"/>
                  </a:lnTo>
                  <a:lnTo>
                    <a:pt x="39644" y="54679"/>
                  </a:lnTo>
                  <a:lnTo>
                    <a:pt x="55141" y="51255"/>
                  </a:lnTo>
                  <a:lnTo>
                    <a:pt x="66426" y="46142"/>
                  </a:lnTo>
                  <a:lnTo>
                    <a:pt x="69094" y="40320"/>
                  </a:lnTo>
                  <a:lnTo>
                    <a:pt x="68220" y="32840"/>
                  </a:lnTo>
                  <a:lnTo>
                    <a:pt x="65323" y="25048"/>
                  </a:lnTo>
                  <a:lnTo>
                    <a:pt x="61918" y="18291"/>
                  </a:lnTo>
                  <a:lnTo>
                    <a:pt x="51566" y="5286"/>
                  </a:lnTo>
                  <a:lnTo>
                    <a:pt x="38977" y="0"/>
                  </a:lnTo>
                  <a:lnTo>
                    <a:pt x="25819" y="2814"/>
                  </a:lnTo>
                  <a:lnTo>
                    <a:pt x="13759" y="14112"/>
                  </a:lnTo>
                  <a:lnTo>
                    <a:pt x="0" y="46704"/>
                  </a:lnTo>
                  <a:lnTo>
                    <a:pt x="220" y="83796"/>
                  </a:lnTo>
                  <a:lnTo>
                    <a:pt x="13096" y="113715"/>
                  </a:lnTo>
                  <a:lnTo>
                    <a:pt x="37303" y="124787"/>
                  </a:lnTo>
                  <a:lnTo>
                    <a:pt x="71519" y="105336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Graphic 289">
              <a:extLst>
                <a:ext uri="{FF2B5EF4-FFF2-40B4-BE49-F238E27FC236}">
                  <a16:creationId xmlns:a16="http://schemas.microsoft.com/office/drawing/2014/main" id="{80453DAD-771A-30EA-3BEF-251884D99642}"/>
                </a:ext>
              </a:extLst>
            </p:cNvPr>
            <p:cNvSpPr/>
            <p:nvPr/>
          </p:nvSpPr>
          <p:spPr>
            <a:xfrm>
              <a:off x="1758944" y="432465"/>
              <a:ext cx="12065" cy="118110"/>
            </a:xfrm>
            <a:custGeom>
              <a:avLst/>
              <a:gdLst/>
              <a:ahLst/>
              <a:cxnLst/>
              <a:rect l="l" t="t" r="r" b="b"/>
              <a:pathLst>
                <a:path w="12065" h="118110">
                  <a:moveTo>
                    <a:pt x="0" y="0"/>
                  </a:moveTo>
                  <a:lnTo>
                    <a:pt x="4286" y="29973"/>
                  </a:lnTo>
                  <a:lnTo>
                    <a:pt x="7658" y="54078"/>
                  </a:lnTo>
                  <a:lnTo>
                    <a:pt x="10115" y="80661"/>
                  </a:lnTo>
                  <a:lnTo>
                    <a:pt x="11658" y="118071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Graphic 290">
              <a:extLst>
                <a:ext uri="{FF2B5EF4-FFF2-40B4-BE49-F238E27FC236}">
                  <a16:creationId xmlns:a16="http://schemas.microsoft.com/office/drawing/2014/main" id="{CAD92A98-4EC5-C27E-BD3A-B2D3716FA43F}"/>
                </a:ext>
              </a:extLst>
            </p:cNvPr>
            <p:cNvSpPr/>
            <p:nvPr/>
          </p:nvSpPr>
          <p:spPr>
            <a:xfrm>
              <a:off x="1769522" y="435348"/>
              <a:ext cx="41910" cy="33655"/>
            </a:xfrm>
            <a:custGeom>
              <a:avLst/>
              <a:gdLst/>
              <a:ahLst/>
              <a:cxnLst/>
              <a:rect l="l" t="t" r="r" b="b"/>
              <a:pathLst>
                <a:path w="41910" h="33655">
                  <a:moveTo>
                    <a:pt x="0" y="33070"/>
                  </a:moveTo>
                  <a:lnTo>
                    <a:pt x="8254" y="23172"/>
                  </a:lnTo>
                  <a:lnTo>
                    <a:pt x="18461" y="14006"/>
                  </a:lnTo>
                  <a:lnTo>
                    <a:pt x="29812" y="6104"/>
                  </a:lnTo>
                  <a:lnTo>
                    <a:pt x="41503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Graphic 291">
              <a:extLst>
                <a:ext uri="{FF2B5EF4-FFF2-40B4-BE49-F238E27FC236}">
                  <a16:creationId xmlns:a16="http://schemas.microsoft.com/office/drawing/2014/main" id="{F8C9ECEB-CDF7-D4BF-AA59-0F41609EEE57}"/>
                </a:ext>
              </a:extLst>
            </p:cNvPr>
            <p:cNvSpPr/>
            <p:nvPr/>
          </p:nvSpPr>
          <p:spPr>
            <a:xfrm>
              <a:off x="1826539" y="418341"/>
              <a:ext cx="83820" cy="133350"/>
            </a:xfrm>
            <a:custGeom>
              <a:avLst/>
              <a:gdLst/>
              <a:ahLst/>
              <a:cxnLst/>
              <a:rect l="l" t="t" r="r" b="b"/>
              <a:pathLst>
                <a:path w="83820" h="133350">
                  <a:moveTo>
                    <a:pt x="83489" y="33341"/>
                  </a:moveTo>
                  <a:lnTo>
                    <a:pt x="77577" y="12721"/>
                  </a:lnTo>
                  <a:lnTo>
                    <a:pt x="62136" y="789"/>
                  </a:lnTo>
                  <a:lnTo>
                    <a:pt x="43211" y="0"/>
                  </a:lnTo>
                  <a:lnTo>
                    <a:pt x="26847" y="12805"/>
                  </a:lnTo>
                  <a:lnTo>
                    <a:pt x="22442" y="25453"/>
                  </a:lnTo>
                  <a:lnTo>
                    <a:pt x="21134" y="39701"/>
                  </a:lnTo>
                  <a:lnTo>
                    <a:pt x="23152" y="53782"/>
                  </a:lnTo>
                  <a:lnTo>
                    <a:pt x="60147" y="73829"/>
                  </a:lnTo>
                  <a:lnTo>
                    <a:pt x="81827" y="88194"/>
                  </a:lnTo>
                  <a:lnTo>
                    <a:pt x="80570" y="107166"/>
                  </a:lnTo>
                  <a:lnTo>
                    <a:pt x="64068" y="124321"/>
                  </a:lnTo>
                  <a:lnTo>
                    <a:pt x="40011" y="133231"/>
                  </a:lnTo>
                  <a:lnTo>
                    <a:pt x="16091" y="127470"/>
                  </a:lnTo>
                  <a:lnTo>
                    <a:pt x="0" y="100613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Graphic 292">
              <a:extLst>
                <a:ext uri="{FF2B5EF4-FFF2-40B4-BE49-F238E27FC236}">
                  <a16:creationId xmlns:a16="http://schemas.microsoft.com/office/drawing/2014/main" id="{5E360618-F56A-9FB2-9D7C-F8B36153C3EF}"/>
                </a:ext>
              </a:extLst>
            </p:cNvPr>
            <p:cNvSpPr/>
            <p:nvPr/>
          </p:nvSpPr>
          <p:spPr>
            <a:xfrm>
              <a:off x="1946895" y="424352"/>
              <a:ext cx="82550" cy="123189"/>
            </a:xfrm>
            <a:custGeom>
              <a:avLst/>
              <a:gdLst/>
              <a:ahLst/>
              <a:cxnLst/>
              <a:rect l="l" t="t" r="r" b="b"/>
              <a:pathLst>
                <a:path w="82550" h="123189">
                  <a:moveTo>
                    <a:pt x="66831" y="27022"/>
                  </a:moveTo>
                  <a:lnTo>
                    <a:pt x="56752" y="2983"/>
                  </a:lnTo>
                  <a:lnTo>
                    <a:pt x="37734" y="0"/>
                  </a:lnTo>
                  <a:lnTo>
                    <a:pt x="17598" y="12299"/>
                  </a:lnTo>
                  <a:lnTo>
                    <a:pt x="4169" y="34109"/>
                  </a:lnTo>
                  <a:lnTo>
                    <a:pt x="0" y="76259"/>
                  </a:lnTo>
                  <a:lnTo>
                    <a:pt x="14866" y="109729"/>
                  </a:lnTo>
                  <a:lnTo>
                    <a:pt x="43881" y="122632"/>
                  </a:lnTo>
                  <a:lnTo>
                    <a:pt x="82160" y="103082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Graphic 293">
              <a:extLst>
                <a:ext uri="{FF2B5EF4-FFF2-40B4-BE49-F238E27FC236}">
                  <a16:creationId xmlns:a16="http://schemas.microsoft.com/office/drawing/2014/main" id="{F318E660-56DB-8C89-29B9-DD199324DAE6}"/>
                </a:ext>
              </a:extLst>
            </p:cNvPr>
            <p:cNvSpPr/>
            <p:nvPr/>
          </p:nvSpPr>
          <p:spPr>
            <a:xfrm>
              <a:off x="2056582" y="394073"/>
              <a:ext cx="100965" cy="145415"/>
            </a:xfrm>
            <a:custGeom>
              <a:avLst/>
              <a:gdLst/>
              <a:ahLst/>
              <a:cxnLst/>
              <a:rect l="l" t="t" r="r" b="b"/>
              <a:pathLst>
                <a:path w="100965" h="145415">
                  <a:moveTo>
                    <a:pt x="0" y="0"/>
                  </a:moveTo>
                  <a:lnTo>
                    <a:pt x="1065" y="16800"/>
                  </a:lnTo>
                  <a:lnTo>
                    <a:pt x="3505" y="33166"/>
                  </a:lnTo>
                  <a:lnTo>
                    <a:pt x="6497" y="49845"/>
                  </a:lnTo>
                  <a:lnTo>
                    <a:pt x="9220" y="67589"/>
                  </a:lnTo>
                  <a:lnTo>
                    <a:pt x="11462" y="85328"/>
                  </a:lnTo>
                  <a:lnTo>
                    <a:pt x="12534" y="102609"/>
                  </a:lnTo>
                  <a:lnTo>
                    <a:pt x="13474" y="119824"/>
                  </a:lnTo>
                  <a:lnTo>
                    <a:pt x="15316" y="137363"/>
                  </a:lnTo>
                  <a:lnTo>
                    <a:pt x="21591" y="109115"/>
                  </a:lnTo>
                  <a:lnTo>
                    <a:pt x="29806" y="79013"/>
                  </a:lnTo>
                  <a:lnTo>
                    <a:pt x="44994" y="55692"/>
                  </a:lnTo>
                  <a:lnTo>
                    <a:pt x="72186" y="47790"/>
                  </a:lnTo>
                  <a:lnTo>
                    <a:pt x="90634" y="62496"/>
                  </a:lnTo>
                  <a:lnTo>
                    <a:pt x="98010" y="89247"/>
                  </a:lnTo>
                  <a:lnTo>
                    <a:pt x="99517" y="119568"/>
                  </a:lnTo>
                  <a:lnTo>
                    <a:pt x="100355" y="144983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Graphic 294">
              <a:extLst>
                <a:ext uri="{FF2B5EF4-FFF2-40B4-BE49-F238E27FC236}">
                  <a16:creationId xmlns:a16="http://schemas.microsoft.com/office/drawing/2014/main" id="{BB4BA1CE-BA20-DFF3-CEB7-CFAE4DBA6749}"/>
                </a:ext>
              </a:extLst>
            </p:cNvPr>
            <p:cNvSpPr/>
            <p:nvPr/>
          </p:nvSpPr>
          <p:spPr>
            <a:xfrm>
              <a:off x="2192213" y="432796"/>
              <a:ext cx="35560" cy="109220"/>
            </a:xfrm>
            <a:custGeom>
              <a:avLst/>
              <a:gdLst/>
              <a:ahLst/>
              <a:cxnLst/>
              <a:rect l="l" t="t" r="r" b="b"/>
              <a:pathLst>
                <a:path w="35560" h="109220">
                  <a:moveTo>
                    <a:pt x="4630" y="109080"/>
                  </a:moveTo>
                  <a:lnTo>
                    <a:pt x="3111" y="85442"/>
                  </a:lnTo>
                  <a:lnTo>
                    <a:pt x="568" y="59529"/>
                  </a:lnTo>
                  <a:lnTo>
                    <a:pt x="0" y="33804"/>
                  </a:lnTo>
                  <a:lnTo>
                    <a:pt x="4402" y="10731"/>
                  </a:lnTo>
                  <a:lnTo>
                    <a:pt x="10155" y="6079"/>
                  </a:lnTo>
                  <a:lnTo>
                    <a:pt x="16940" y="3327"/>
                  </a:lnTo>
                  <a:lnTo>
                    <a:pt x="25158" y="1594"/>
                  </a:lnTo>
                  <a:lnTo>
                    <a:pt x="35212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Graphic 295">
              <a:extLst>
                <a:ext uri="{FF2B5EF4-FFF2-40B4-BE49-F238E27FC236}">
                  <a16:creationId xmlns:a16="http://schemas.microsoft.com/office/drawing/2014/main" id="{28767588-5391-AF53-C3B0-7B05CBDED830}"/>
                </a:ext>
              </a:extLst>
            </p:cNvPr>
            <p:cNvSpPr/>
            <p:nvPr/>
          </p:nvSpPr>
          <p:spPr>
            <a:xfrm>
              <a:off x="2268708" y="443343"/>
              <a:ext cx="4445" cy="101600"/>
            </a:xfrm>
            <a:custGeom>
              <a:avLst/>
              <a:gdLst/>
              <a:ahLst/>
              <a:cxnLst/>
              <a:rect l="l" t="t" r="r" b="b"/>
              <a:pathLst>
                <a:path w="4445" h="101600">
                  <a:moveTo>
                    <a:pt x="0" y="0"/>
                  </a:moveTo>
                  <a:lnTo>
                    <a:pt x="2532" y="23752"/>
                  </a:lnTo>
                  <a:lnTo>
                    <a:pt x="4113" y="50596"/>
                  </a:lnTo>
                  <a:lnTo>
                    <a:pt x="4348" y="77459"/>
                  </a:lnTo>
                  <a:lnTo>
                    <a:pt x="2844" y="101269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Graphic 296">
              <a:extLst>
                <a:ext uri="{FF2B5EF4-FFF2-40B4-BE49-F238E27FC236}">
                  <a16:creationId xmlns:a16="http://schemas.microsoft.com/office/drawing/2014/main" id="{2706C247-8D85-017D-4188-F6818FD45001}"/>
                </a:ext>
              </a:extLst>
            </p:cNvPr>
            <p:cNvSpPr/>
            <p:nvPr/>
          </p:nvSpPr>
          <p:spPr>
            <a:xfrm>
              <a:off x="2266471" y="40154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08" y="3505"/>
                  </a:moveTo>
                  <a:lnTo>
                    <a:pt x="1854" y="2336"/>
                  </a:lnTo>
                  <a:lnTo>
                    <a:pt x="1092" y="1409"/>
                  </a:lnTo>
                  <a:lnTo>
                    <a:pt x="0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Graphic 297">
              <a:extLst>
                <a:ext uri="{FF2B5EF4-FFF2-40B4-BE49-F238E27FC236}">
                  <a16:creationId xmlns:a16="http://schemas.microsoft.com/office/drawing/2014/main" id="{7FA26CDE-E7C1-96D9-5E7B-86AE1B99AE07}"/>
                </a:ext>
              </a:extLst>
            </p:cNvPr>
            <p:cNvSpPr/>
            <p:nvPr/>
          </p:nvSpPr>
          <p:spPr>
            <a:xfrm>
              <a:off x="2335864" y="362741"/>
              <a:ext cx="69215" cy="248920"/>
            </a:xfrm>
            <a:custGeom>
              <a:avLst/>
              <a:gdLst/>
              <a:ahLst/>
              <a:cxnLst/>
              <a:rect l="l" t="t" r="r" b="b"/>
              <a:pathLst>
                <a:path w="69215" h="248920">
                  <a:moveTo>
                    <a:pt x="69189" y="34423"/>
                  </a:moveTo>
                  <a:lnTo>
                    <a:pt x="55714" y="4017"/>
                  </a:lnTo>
                  <a:lnTo>
                    <a:pt x="32594" y="0"/>
                  </a:lnTo>
                  <a:lnTo>
                    <a:pt x="10475" y="16442"/>
                  </a:lnTo>
                  <a:lnTo>
                    <a:pt x="0" y="47415"/>
                  </a:lnTo>
                  <a:lnTo>
                    <a:pt x="44" y="96857"/>
                  </a:lnTo>
                  <a:lnTo>
                    <a:pt x="4348" y="147467"/>
                  </a:lnTo>
                  <a:lnTo>
                    <a:pt x="9763" y="198061"/>
                  </a:lnTo>
                  <a:lnTo>
                    <a:pt x="13144" y="247453"/>
                  </a:lnTo>
                  <a:lnTo>
                    <a:pt x="13322" y="247618"/>
                  </a:lnTo>
                  <a:lnTo>
                    <a:pt x="13677" y="247897"/>
                  </a:lnTo>
                  <a:lnTo>
                    <a:pt x="14185" y="248316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Graphic 298">
              <a:extLst>
                <a:ext uri="{FF2B5EF4-FFF2-40B4-BE49-F238E27FC236}">
                  <a16:creationId xmlns:a16="http://schemas.microsoft.com/office/drawing/2014/main" id="{034987D5-BC4E-194D-6565-FA0E96E8C300}"/>
                </a:ext>
              </a:extLst>
            </p:cNvPr>
            <p:cNvSpPr/>
            <p:nvPr/>
          </p:nvSpPr>
          <p:spPr>
            <a:xfrm>
              <a:off x="2324585" y="494974"/>
              <a:ext cx="48260" cy="6985"/>
            </a:xfrm>
            <a:custGeom>
              <a:avLst/>
              <a:gdLst/>
              <a:ahLst/>
              <a:cxnLst/>
              <a:rect l="l" t="t" r="r" b="b"/>
              <a:pathLst>
                <a:path w="48260" h="6985">
                  <a:moveTo>
                    <a:pt x="0" y="6591"/>
                  </a:moveTo>
                  <a:lnTo>
                    <a:pt x="8004" y="5752"/>
                  </a:lnTo>
                  <a:lnTo>
                    <a:pt x="23991" y="3500"/>
                  </a:lnTo>
                  <a:lnTo>
                    <a:pt x="39924" y="1145"/>
                  </a:lnTo>
                  <a:lnTo>
                    <a:pt x="47764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Graphic 299">
              <a:extLst>
                <a:ext uri="{FF2B5EF4-FFF2-40B4-BE49-F238E27FC236}">
                  <a16:creationId xmlns:a16="http://schemas.microsoft.com/office/drawing/2014/main" id="{0F18D487-D205-0864-8642-91710BEB4A57}"/>
                </a:ext>
              </a:extLst>
            </p:cNvPr>
            <p:cNvSpPr/>
            <p:nvPr/>
          </p:nvSpPr>
          <p:spPr>
            <a:xfrm>
              <a:off x="2450425" y="396829"/>
              <a:ext cx="5715" cy="172720"/>
            </a:xfrm>
            <a:custGeom>
              <a:avLst/>
              <a:gdLst/>
              <a:ahLst/>
              <a:cxnLst/>
              <a:rect l="l" t="t" r="r" b="b"/>
              <a:pathLst>
                <a:path w="5715" h="172720">
                  <a:moveTo>
                    <a:pt x="139" y="0"/>
                  </a:moveTo>
                  <a:lnTo>
                    <a:pt x="136" y="42418"/>
                  </a:lnTo>
                  <a:lnTo>
                    <a:pt x="0" y="86431"/>
                  </a:lnTo>
                  <a:lnTo>
                    <a:pt x="1311" y="130332"/>
                  </a:lnTo>
                  <a:lnTo>
                    <a:pt x="5651" y="172415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Graphic 300">
              <a:extLst>
                <a:ext uri="{FF2B5EF4-FFF2-40B4-BE49-F238E27FC236}">
                  <a16:creationId xmlns:a16="http://schemas.microsoft.com/office/drawing/2014/main" id="{5E7C8C96-D59F-07CC-D76E-235D7F971427}"/>
                </a:ext>
              </a:extLst>
            </p:cNvPr>
            <p:cNvSpPr/>
            <p:nvPr/>
          </p:nvSpPr>
          <p:spPr>
            <a:xfrm>
              <a:off x="2427414" y="449996"/>
              <a:ext cx="58419" cy="12065"/>
            </a:xfrm>
            <a:custGeom>
              <a:avLst/>
              <a:gdLst/>
              <a:ahLst/>
              <a:cxnLst/>
              <a:rect l="l" t="t" r="r" b="b"/>
              <a:pathLst>
                <a:path w="58419" h="12065">
                  <a:moveTo>
                    <a:pt x="0" y="11671"/>
                  </a:moveTo>
                  <a:lnTo>
                    <a:pt x="12293" y="8470"/>
                  </a:lnTo>
                  <a:lnTo>
                    <a:pt x="28884" y="5240"/>
                  </a:lnTo>
                  <a:lnTo>
                    <a:pt x="45568" y="2307"/>
                  </a:lnTo>
                  <a:lnTo>
                    <a:pt x="58140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Graphic 301">
              <a:extLst>
                <a:ext uri="{FF2B5EF4-FFF2-40B4-BE49-F238E27FC236}">
                  <a16:creationId xmlns:a16="http://schemas.microsoft.com/office/drawing/2014/main" id="{84F6C000-F6BA-1E05-0D67-0A4390D9F045}"/>
                </a:ext>
              </a:extLst>
            </p:cNvPr>
            <p:cNvSpPr/>
            <p:nvPr/>
          </p:nvSpPr>
          <p:spPr>
            <a:xfrm>
              <a:off x="2732648" y="418010"/>
              <a:ext cx="8890" cy="135890"/>
            </a:xfrm>
            <a:custGeom>
              <a:avLst/>
              <a:gdLst/>
              <a:ahLst/>
              <a:cxnLst/>
              <a:rect l="l" t="t" r="r" b="b"/>
              <a:pathLst>
                <a:path w="8890" h="135890">
                  <a:moveTo>
                    <a:pt x="0" y="0"/>
                  </a:moveTo>
                  <a:lnTo>
                    <a:pt x="4723" y="37372"/>
                  </a:lnTo>
                  <a:lnTo>
                    <a:pt x="7632" y="69088"/>
                  </a:lnTo>
                  <a:lnTo>
                    <a:pt x="8265" y="100098"/>
                  </a:lnTo>
                  <a:lnTo>
                    <a:pt x="6159" y="135356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Graphic 302">
              <a:extLst>
                <a:ext uri="{FF2B5EF4-FFF2-40B4-BE49-F238E27FC236}">
                  <a16:creationId xmlns:a16="http://schemas.microsoft.com/office/drawing/2014/main" id="{D420EB27-5346-B944-3CCC-B74FD42F53C3}"/>
                </a:ext>
              </a:extLst>
            </p:cNvPr>
            <p:cNvSpPr/>
            <p:nvPr/>
          </p:nvSpPr>
          <p:spPr>
            <a:xfrm>
              <a:off x="2732002" y="386769"/>
              <a:ext cx="90805" cy="27940"/>
            </a:xfrm>
            <a:custGeom>
              <a:avLst/>
              <a:gdLst/>
              <a:ahLst/>
              <a:cxnLst/>
              <a:rect l="l" t="t" r="r" b="b"/>
              <a:pathLst>
                <a:path w="90805" h="27940">
                  <a:moveTo>
                    <a:pt x="0" y="27559"/>
                  </a:moveTo>
                  <a:lnTo>
                    <a:pt x="20645" y="18059"/>
                  </a:lnTo>
                  <a:lnTo>
                    <a:pt x="44016" y="9150"/>
                  </a:lnTo>
                  <a:lnTo>
                    <a:pt x="68042" y="2555"/>
                  </a:lnTo>
                  <a:lnTo>
                    <a:pt x="90652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Graphic 303">
              <a:extLst>
                <a:ext uri="{FF2B5EF4-FFF2-40B4-BE49-F238E27FC236}">
                  <a16:creationId xmlns:a16="http://schemas.microsoft.com/office/drawing/2014/main" id="{4033B06C-6CBB-AC00-5997-9849E61C184F}"/>
                </a:ext>
              </a:extLst>
            </p:cNvPr>
            <p:cNvSpPr/>
            <p:nvPr/>
          </p:nvSpPr>
          <p:spPr>
            <a:xfrm>
              <a:off x="2737826" y="472589"/>
              <a:ext cx="72390" cy="20955"/>
            </a:xfrm>
            <a:custGeom>
              <a:avLst/>
              <a:gdLst/>
              <a:ahLst/>
              <a:cxnLst/>
              <a:rect l="l" t="t" r="r" b="b"/>
              <a:pathLst>
                <a:path w="72390" h="20955">
                  <a:moveTo>
                    <a:pt x="0" y="20561"/>
                  </a:moveTo>
                  <a:lnTo>
                    <a:pt x="13987" y="17064"/>
                  </a:lnTo>
                  <a:lnTo>
                    <a:pt x="27833" y="13161"/>
                  </a:lnTo>
                  <a:lnTo>
                    <a:pt x="45739" y="7818"/>
                  </a:lnTo>
                  <a:lnTo>
                    <a:pt x="71907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Graphic 304">
              <a:extLst>
                <a:ext uri="{FF2B5EF4-FFF2-40B4-BE49-F238E27FC236}">
                  <a16:creationId xmlns:a16="http://schemas.microsoft.com/office/drawing/2014/main" id="{71575B80-E85E-18DE-170D-35347E97E3DC}"/>
                </a:ext>
              </a:extLst>
            </p:cNvPr>
            <p:cNvSpPr/>
            <p:nvPr/>
          </p:nvSpPr>
          <p:spPr>
            <a:xfrm>
              <a:off x="2852393" y="440093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6350" h="127000">
                  <a:moveTo>
                    <a:pt x="0" y="0"/>
                  </a:moveTo>
                  <a:lnTo>
                    <a:pt x="2961" y="31011"/>
                  </a:lnTo>
                  <a:lnTo>
                    <a:pt x="5164" y="62839"/>
                  </a:lnTo>
                  <a:lnTo>
                    <a:pt x="6131" y="94972"/>
                  </a:lnTo>
                  <a:lnTo>
                    <a:pt x="5384" y="126898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Graphic 305">
              <a:extLst>
                <a:ext uri="{FF2B5EF4-FFF2-40B4-BE49-F238E27FC236}">
                  <a16:creationId xmlns:a16="http://schemas.microsoft.com/office/drawing/2014/main" id="{BABC41AD-6EC3-2103-FA5B-B4C6BC659A05}"/>
                </a:ext>
              </a:extLst>
            </p:cNvPr>
            <p:cNvSpPr/>
            <p:nvPr/>
          </p:nvSpPr>
          <p:spPr>
            <a:xfrm>
              <a:off x="2861184" y="454808"/>
              <a:ext cx="27305" cy="22225"/>
            </a:xfrm>
            <a:custGeom>
              <a:avLst/>
              <a:gdLst/>
              <a:ahLst/>
              <a:cxnLst/>
              <a:rect l="l" t="t" r="r" b="b"/>
              <a:pathLst>
                <a:path w="27305" h="22225">
                  <a:moveTo>
                    <a:pt x="0" y="21742"/>
                  </a:moveTo>
                  <a:lnTo>
                    <a:pt x="5481" y="16586"/>
                  </a:lnTo>
                  <a:lnTo>
                    <a:pt x="13103" y="10399"/>
                  </a:lnTo>
                  <a:lnTo>
                    <a:pt x="20863" y="4449"/>
                  </a:lnTo>
                  <a:lnTo>
                    <a:pt x="26758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Graphic 306">
              <a:extLst>
                <a:ext uri="{FF2B5EF4-FFF2-40B4-BE49-F238E27FC236}">
                  <a16:creationId xmlns:a16="http://schemas.microsoft.com/office/drawing/2014/main" id="{57A4CEFD-09A1-AF1D-570A-3FC07EC5D1D1}"/>
                </a:ext>
              </a:extLst>
            </p:cNvPr>
            <p:cNvSpPr/>
            <p:nvPr/>
          </p:nvSpPr>
          <p:spPr>
            <a:xfrm>
              <a:off x="2912037" y="454588"/>
              <a:ext cx="75565" cy="101600"/>
            </a:xfrm>
            <a:custGeom>
              <a:avLst/>
              <a:gdLst/>
              <a:ahLst/>
              <a:cxnLst/>
              <a:rect l="l" t="t" r="r" b="b"/>
              <a:pathLst>
                <a:path w="75565" h="101600">
                  <a:moveTo>
                    <a:pt x="24794" y="393"/>
                  </a:moveTo>
                  <a:lnTo>
                    <a:pt x="11282" y="17785"/>
                  </a:lnTo>
                  <a:lnTo>
                    <a:pt x="2142" y="39498"/>
                  </a:lnTo>
                  <a:lnTo>
                    <a:pt x="0" y="62299"/>
                  </a:lnTo>
                  <a:lnTo>
                    <a:pt x="7484" y="82956"/>
                  </a:lnTo>
                  <a:lnTo>
                    <a:pt x="18223" y="92454"/>
                  </a:lnTo>
                  <a:lnTo>
                    <a:pt x="31687" y="99353"/>
                  </a:lnTo>
                  <a:lnTo>
                    <a:pt x="46003" y="100978"/>
                  </a:lnTo>
                  <a:lnTo>
                    <a:pt x="59300" y="94653"/>
                  </a:lnTo>
                  <a:lnTo>
                    <a:pt x="75527" y="64913"/>
                  </a:lnTo>
                  <a:lnTo>
                    <a:pt x="71622" y="29338"/>
                  </a:lnTo>
                  <a:lnTo>
                    <a:pt x="51338" y="2757"/>
                  </a:lnTo>
                  <a:lnTo>
                    <a:pt x="18431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Graphic 307">
              <a:extLst>
                <a:ext uri="{FF2B5EF4-FFF2-40B4-BE49-F238E27FC236}">
                  <a16:creationId xmlns:a16="http://schemas.microsoft.com/office/drawing/2014/main" id="{A7042244-4503-F09C-C67B-C076C2921F8C}"/>
                </a:ext>
              </a:extLst>
            </p:cNvPr>
            <p:cNvSpPr/>
            <p:nvPr/>
          </p:nvSpPr>
          <p:spPr>
            <a:xfrm>
              <a:off x="3021914" y="438032"/>
              <a:ext cx="78740" cy="121285"/>
            </a:xfrm>
            <a:custGeom>
              <a:avLst/>
              <a:gdLst/>
              <a:ahLst/>
              <a:cxnLst/>
              <a:rect l="l" t="t" r="r" b="b"/>
              <a:pathLst>
                <a:path w="78740" h="121285">
                  <a:moveTo>
                    <a:pt x="52768" y="13479"/>
                  </a:moveTo>
                  <a:lnTo>
                    <a:pt x="27929" y="0"/>
                  </a:lnTo>
                  <a:lnTo>
                    <a:pt x="8377" y="15660"/>
                  </a:lnTo>
                  <a:lnTo>
                    <a:pt x="5410" y="42507"/>
                  </a:lnTo>
                  <a:lnTo>
                    <a:pt x="30327" y="62589"/>
                  </a:lnTo>
                  <a:lnTo>
                    <a:pt x="41845" y="65278"/>
                  </a:lnTo>
                  <a:lnTo>
                    <a:pt x="52765" y="67223"/>
                  </a:lnTo>
                  <a:lnTo>
                    <a:pt x="63185" y="69899"/>
                  </a:lnTo>
                  <a:lnTo>
                    <a:pt x="73202" y="74781"/>
                  </a:lnTo>
                  <a:lnTo>
                    <a:pt x="78733" y="99093"/>
                  </a:lnTo>
                  <a:lnTo>
                    <a:pt x="60209" y="117966"/>
                  </a:lnTo>
                  <a:lnTo>
                    <a:pt x="29881" y="121035"/>
                  </a:lnTo>
                  <a:lnTo>
                    <a:pt x="0" y="97934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Graphic 308">
              <a:extLst>
                <a:ext uri="{FF2B5EF4-FFF2-40B4-BE49-F238E27FC236}">
                  <a16:creationId xmlns:a16="http://schemas.microsoft.com/office/drawing/2014/main" id="{261716AF-3DA0-A01C-92E9-80FEFBE0EEA5}"/>
                </a:ext>
              </a:extLst>
            </p:cNvPr>
            <p:cNvSpPr/>
            <p:nvPr/>
          </p:nvSpPr>
          <p:spPr>
            <a:xfrm>
              <a:off x="3130879" y="445643"/>
              <a:ext cx="73025" cy="121285"/>
            </a:xfrm>
            <a:custGeom>
              <a:avLst/>
              <a:gdLst/>
              <a:ahLst/>
              <a:cxnLst/>
              <a:rect l="l" t="t" r="r" b="b"/>
              <a:pathLst>
                <a:path w="73025" h="121285">
                  <a:moveTo>
                    <a:pt x="58972" y="20021"/>
                  </a:moveTo>
                  <a:lnTo>
                    <a:pt x="50375" y="4279"/>
                  </a:lnTo>
                  <a:lnTo>
                    <a:pt x="37367" y="0"/>
                  </a:lnTo>
                  <a:lnTo>
                    <a:pt x="23205" y="5283"/>
                  </a:lnTo>
                  <a:lnTo>
                    <a:pt x="11143" y="18230"/>
                  </a:lnTo>
                  <a:lnTo>
                    <a:pt x="0" y="50886"/>
                  </a:lnTo>
                  <a:lnTo>
                    <a:pt x="118" y="85210"/>
                  </a:lnTo>
                  <a:lnTo>
                    <a:pt x="11989" y="111689"/>
                  </a:lnTo>
                  <a:lnTo>
                    <a:pt x="36105" y="120812"/>
                  </a:lnTo>
                  <a:lnTo>
                    <a:pt x="72954" y="103066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Graphic 309">
              <a:extLst>
                <a:ext uri="{FF2B5EF4-FFF2-40B4-BE49-F238E27FC236}">
                  <a16:creationId xmlns:a16="http://schemas.microsoft.com/office/drawing/2014/main" id="{EF8AC5F2-82C4-5FDB-B9B3-93F093C24988}"/>
                </a:ext>
              </a:extLst>
            </p:cNvPr>
            <p:cNvSpPr/>
            <p:nvPr/>
          </p:nvSpPr>
          <p:spPr>
            <a:xfrm>
              <a:off x="3230418" y="414394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0" y="0"/>
                  </a:moveTo>
                  <a:lnTo>
                    <a:pt x="2937" y="34748"/>
                  </a:lnTo>
                  <a:lnTo>
                    <a:pt x="7853" y="73656"/>
                  </a:lnTo>
                  <a:lnTo>
                    <a:pt x="12414" y="112560"/>
                  </a:lnTo>
                  <a:lnTo>
                    <a:pt x="14287" y="147294"/>
                  </a:lnTo>
                  <a:lnTo>
                    <a:pt x="18485" y="122405"/>
                  </a:lnTo>
                  <a:lnTo>
                    <a:pt x="24228" y="95494"/>
                  </a:lnTo>
                  <a:lnTo>
                    <a:pt x="34443" y="70960"/>
                  </a:lnTo>
                  <a:lnTo>
                    <a:pt x="52057" y="53200"/>
                  </a:lnTo>
                  <a:lnTo>
                    <a:pt x="83041" y="60769"/>
                  </a:lnTo>
                  <a:lnTo>
                    <a:pt x="97242" y="84715"/>
                  </a:lnTo>
                  <a:lnTo>
                    <a:pt x="100429" y="118404"/>
                  </a:lnTo>
                  <a:lnTo>
                    <a:pt x="98374" y="155206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79" name="Image 310">
              <a:extLst>
                <a:ext uri="{FF2B5EF4-FFF2-40B4-BE49-F238E27FC236}">
                  <a16:creationId xmlns:a16="http://schemas.microsoft.com/office/drawing/2014/main" id="{22834DEF-A844-884D-183E-1D201076385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0517" y="815792"/>
              <a:ext cx="384317" cy="150434"/>
            </a:xfrm>
            <a:prstGeom prst="rect">
              <a:avLst/>
            </a:prstGeom>
          </p:spPr>
        </p:pic>
        <p:sp>
          <p:nvSpPr>
            <p:cNvPr id="80" name="Graphic 311">
              <a:extLst>
                <a:ext uri="{FF2B5EF4-FFF2-40B4-BE49-F238E27FC236}">
                  <a16:creationId xmlns:a16="http://schemas.microsoft.com/office/drawing/2014/main" id="{5319E179-D726-75BC-B5F5-AB98380B0863}"/>
                </a:ext>
              </a:extLst>
            </p:cNvPr>
            <p:cNvSpPr/>
            <p:nvPr/>
          </p:nvSpPr>
          <p:spPr>
            <a:xfrm>
              <a:off x="3686842" y="1653638"/>
              <a:ext cx="1270" cy="121285"/>
            </a:xfrm>
            <a:custGeom>
              <a:avLst/>
              <a:gdLst/>
              <a:ahLst/>
              <a:cxnLst/>
              <a:rect l="l" t="t" r="r" b="b"/>
              <a:pathLst>
                <a:path w="1270" h="121285">
                  <a:moveTo>
                    <a:pt x="482" y="0"/>
                  </a:moveTo>
                  <a:lnTo>
                    <a:pt x="546" y="29299"/>
                  </a:lnTo>
                  <a:lnTo>
                    <a:pt x="1117" y="60332"/>
                  </a:lnTo>
                  <a:lnTo>
                    <a:pt x="1250" y="91388"/>
                  </a:lnTo>
                  <a:lnTo>
                    <a:pt x="0" y="120751"/>
                  </a:lnTo>
                </a:path>
              </a:pathLst>
            </a:custGeom>
            <a:ln w="18922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Graphic 312">
              <a:extLst>
                <a:ext uri="{FF2B5EF4-FFF2-40B4-BE49-F238E27FC236}">
                  <a16:creationId xmlns:a16="http://schemas.microsoft.com/office/drawing/2014/main" id="{5AA4633C-9500-CC5F-4C59-84F137649982}"/>
                </a:ext>
              </a:extLst>
            </p:cNvPr>
            <p:cNvSpPr/>
            <p:nvPr/>
          </p:nvSpPr>
          <p:spPr>
            <a:xfrm>
              <a:off x="3694033" y="1644252"/>
              <a:ext cx="67945" cy="133985"/>
            </a:xfrm>
            <a:custGeom>
              <a:avLst/>
              <a:gdLst/>
              <a:ahLst/>
              <a:cxnLst/>
              <a:rect l="l" t="t" r="r" b="b"/>
              <a:pathLst>
                <a:path w="67945" h="133985">
                  <a:moveTo>
                    <a:pt x="62814" y="0"/>
                  </a:moveTo>
                  <a:lnTo>
                    <a:pt x="59716" y="26805"/>
                  </a:lnTo>
                  <a:lnTo>
                    <a:pt x="45480" y="49377"/>
                  </a:lnTo>
                  <a:lnTo>
                    <a:pt x="24207" y="67101"/>
                  </a:lnTo>
                  <a:lnTo>
                    <a:pt x="0" y="79362"/>
                  </a:lnTo>
                  <a:lnTo>
                    <a:pt x="355" y="80492"/>
                  </a:lnTo>
                  <a:lnTo>
                    <a:pt x="10568" y="89319"/>
                  </a:lnTo>
                  <a:lnTo>
                    <a:pt x="33297" y="107199"/>
                  </a:lnTo>
                  <a:lnTo>
                    <a:pt x="56339" y="124971"/>
                  </a:lnTo>
                  <a:lnTo>
                    <a:pt x="67487" y="133477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Graphic 313">
              <a:extLst>
                <a:ext uri="{FF2B5EF4-FFF2-40B4-BE49-F238E27FC236}">
                  <a16:creationId xmlns:a16="http://schemas.microsoft.com/office/drawing/2014/main" id="{D5313F07-131D-F463-9FAF-0F008B2713CB}"/>
                </a:ext>
              </a:extLst>
            </p:cNvPr>
            <p:cNvSpPr/>
            <p:nvPr/>
          </p:nvSpPr>
          <p:spPr>
            <a:xfrm>
              <a:off x="3782607" y="1678238"/>
              <a:ext cx="74295" cy="90805"/>
            </a:xfrm>
            <a:custGeom>
              <a:avLst/>
              <a:gdLst/>
              <a:ahLst/>
              <a:cxnLst/>
              <a:rect l="l" t="t" r="r" b="b"/>
              <a:pathLst>
                <a:path w="74295" h="90805">
                  <a:moveTo>
                    <a:pt x="58079" y="17124"/>
                  </a:moveTo>
                  <a:lnTo>
                    <a:pt x="44037" y="3053"/>
                  </a:lnTo>
                  <a:lnTo>
                    <a:pt x="26802" y="0"/>
                  </a:lnTo>
                  <a:lnTo>
                    <a:pt x="11077" y="7464"/>
                  </a:lnTo>
                  <a:lnTo>
                    <a:pt x="1564" y="24947"/>
                  </a:lnTo>
                  <a:lnTo>
                    <a:pt x="0" y="48485"/>
                  </a:lnTo>
                  <a:lnTo>
                    <a:pt x="7241" y="74737"/>
                  </a:lnTo>
                  <a:lnTo>
                    <a:pt x="21902" y="90112"/>
                  </a:lnTo>
                  <a:lnTo>
                    <a:pt x="42598" y="81018"/>
                  </a:lnTo>
                  <a:lnTo>
                    <a:pt x="51049" y="68026"/>
                  </a:lnTo>
                  <a:lnTo>
                    <a:pt x="56693" y="53141"/>
                  </a:lnTo>
                  <a:lnTo>
                    <a:pt x="59316" y="37666"/>
                  </a:lnTo>
                  <a:lnTo>
                    <a:pt x="58701" y="22902"/>
                  </a:lnTo>
                  <a:lnTo>
                    <a:pt x="59783" y="38892"/>
                  </a:lnTo>
                  <a:lnTo>
                    <a:pt x="63410" y="57361"/>
                  </a:lnTo>
                  <a:lnTo>
                    <a:pt x="68556" y="75548"/>
                  </a:lnTo>
                  <a:lnTo>
                    <a:pt x="74195" y="90695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Graphic 314">
              <a:extLst>
                <a:ext uri="{FF2B5EF4-FFF2-40B4-BE49-F238E27FC236}">
                  <a16:creationId xmlns:a16="http://schemas.microsoft.com/office/drawing/2014/main" id="{414F848E-4212-4BAA-9AD8-DCB1429BD926}"/>
                </a:ext>
              </a:extLst>
            </p:cNvPr>
            <p:cNvSpPr/>
            <p:nvPr/>
          </p:nvSpPr>
          <p:spPr>
            <a:xfrm>
              <a:off x="3883341" y="1679701"/>
              <a:ext cx="53340" cy="85090"/>
            </a:xfrm>
            <a:custGeom>
              <a:avLst/>
              <a:gdLst/>
              <a:ahLst/>
              <a:cxnLst/>
              <a:rect l="l" t="t" r="r" b="b"/>
              <a:pathLst>
                <a:path w="53340" h="85090">
                  <a:moveTo>
                    <a:pt x="0" y="9309"/>
                  </a:moveTo>
                  <a:lnTo>
                    <a:pt x="3479" y="54501"/>
                  </a:lnTo>
                  <a:lnTo>
                    <a:pt x="15311" y="79144"/>
                  </a:lnTo>
                  <a:lnTo>
                    <a:pt x="30724" y="84626"/>
                  </a:lnTo>
                  <a:lnTo>
                    <a:pt x="44950" y="72336"/>
                  </a:lnTo>
                  <a:lnTo>
                    <a:pt x="53219" y="43664"/>
                  </a:lnTo>
                  <a:lnTo>
                    <a:pt x="50761" y="0"/>
                  </a:lnTo>
                </a:path>
              </a:pathLst>
            </a:custGeom>
            <a:ln w="18922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Graphic 315">
              <a:extLst>
                <a:ext uri="{FF2B5EF4-FFF2-40B4-BE49-F238E27FC236}">
                  <a16:creationId xmlns:a16="http://schemas.microsoft.com/office/drawing/2014/main" id="{922DC1BD-4370-9539-21E5-7E975D90E13D}"/>
                </a:ext>
              </a:extLst>
            </p:cNvPr>
            <p:cNvSpPr/>
            <p:nvPr/>
          </p:nvSpPr>
          <p:spPr>
            <a:xfrm>
              <a:off x="3974306" y="1647720"/>
              <a:ext cx="8890" cy="123825"/>
            </a:xfrm>
            <a:custGeom>
              <a:avLst/>
              <a:gdLst/>
              <a:ahLst/>
              <a:cxnLst/>
              <a:rect l="l" t="t" r="r" b="b"/>
              <a:pathLst>
                <a:path w="8890" h="123825">
                  <a:moveTo>
                    <a:pt x="1240" y="0"/>
                  </a:moveTo>
                  <a:lnTo>
                    <a:pt x="0" y="30131"/>
                  </a:lnTo>
                  <a:lnTo>
                    <a:pt x="1010" y="62087"/>
                  </a:lnTo>
                  <a:lnTo>
                    <a:pt x="4028" y="93933"/>
                  </a:lnTo>
                  <a:lnTo>
                    <a:pt x="8810" y="123736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Graphic 316">
              <a:extLst>
                <a:ext uri="{FF2B5EF4-FFF2-40B4-BE49-F238E27FC236}">
                  <a16:creationId xmlns:a16="http://schemas.microsoft.com/office/drawing/2014/main" id="{A922BCED-F117-C61D-030B-CBAC363D6666}"/>
                </a:ext>
              </a:extLst>
            </p:cNvPr>
            <p:cNvSpPr/>
            <p:nvPr/>
          </p:nvSpPr>
          <p:spPr>
            <a:xfrm>
              <a:off x="4015018" y="1679393"/>
              <a:ext cx="66675" cy="170180"/>
            </a:xfrm>
            <a:custGeom>
              <a:avLst/>
              <a:gdLst/>
              <a:ahLst/>
              <a:cxnLst/>
              <a:rect l="l" t="t" r="r" b="b"/>
              <a:pathLst>
                <a:path w="66675" h="170180">
                  <a:moveTo>
                    <a:pt x="57553" y="20968"/>
                  </a:moveTo>
                  <a:lnTo>
                    <a:pt x="33136" y="0"/>
                  </a:lnTo>
                  <a:lnTo>
                    <a:pt x="11379" y="11819"/>
                  </a:lnTo>
                  <a:lnTo>
                    <a:pt x="0" y="41158"/>
                  </a:lnTo>
                  <a:lnTo>
                    <a:pt x="6715" y="72746"/>
                  </a:lnTo>
                  <a:lnTo>
                    <a:pt x="26187" y="86670"/>
                  </a:lnTo>
                  <a:lnTo>
                    <a:pt x="44213" y="77340"/>
                  </a:lnTo>
                  <a:lnTo>
                    <a:pt x="56755" y="55519"/>
                  </a:lnTo>
                  <a:lnTo>
                    <a:pt x="59776" y="31966"/>
                  </a:lnTo>
                  <a:lnTo>
                    <a:pt x="60719" y="65807"/>
                  </a:lnTo>
                  <a:lnTo>
                    <a:pt x="62589" y="100681"/>
                  </a:lnTo>
                  <a:lnTo>
                    <a:pt x="64630" y="135606"/>
                  </a:lnTo>
                  <a:lnTo>
                    <a:pt x="66088" y="169596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Graphic 317">
              <a:extLst>
                <a:ext uri="{FF2B5EF4-FFF2-40B4-BE49-F238E27FC236}">
                  <a16:creationId xmlns:a16="http://schemas.microsoft.com/office/drawing/2014/main" id="{26865387-3F42-710A-7B46-E073C78C7D9A}"/>
                </a:ext>
              </a:extLst>
            </p:cNvPr>
            <p:cNvSpPr/>
            <p:nvPr/>
          </p:nvSpPr>
          <p:spPr>
            <a:xfrm>
              <a:off x="4107672" y="1691012"/>
              <a:ext cx="50165" cy="81280"/>
            </a:xfrm>
            <a:custGeom>
              <a:avLst/>
              <a:gdLst/>
              <a:ahLst/>
              <a:cxnLst/>
              <a:rect l="l" t="t" r="r" b="b"/>
              <a:pathLst>
                <a:path w="50165" h="81280">
                  <a:moveTo>
                    <a:pt x="0" y="7708"/>
                  </a:moveTo>
                  <a:lnTo>
                    <a:pt x="1410" y="50553"/>
                  </a:lnTo>
                  <a:lnTo>
                    <a:pt x="12553" y="74603"/>
                  </a:lnTo>
                  <a:lnTo>
                    <a:pt x="27981" y="80716"/>
                  </a:lnTo>
                  <a:lnTo>
                    <a:pt x="42246" y="69748"/>
                  </a:lnTo>
                  <a:lnTo>
                    <a:pt x="49903" y="42557"/>
                  </a:lnTo>
                  <a:lnTo>
                    <a:pt x="45504" y="0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Graphic 318">
              <a:extLst>
                <a:ext uri="{FF2B5EF4-FFF2-40B4-BE49-F238E27FC236}">
                  <a16:creationId xmlns:a16="http://schemas.microsoft.com/office/drawing/2014/main" id="{300BF4E8-BDBB-4D05-D7E7-9AE0BAC0A49A}"/>
                </a:ext>
              </a:extLst>
            </p:cNvPr>
            <p:cNvSpPr/>
            <p:nvPr/>
          </p:nvSpPr>
          <p:spPr>
            <a:xfrm>
              <a:off x="4185765" y="1689862"/>
              <a:ext cx="73660" cy="88265"/>
            </a:xfrm>
            <a:custGeom>
              <a:avLst/>
              <a:gdLst/>
              <a:ahLst/>
              <a:cxnLst/>
              <a:rect l="l" t="t" r="r" b="b"/>
              <a:pathLst>
                <a:path w="73660" h="88265">
                  <a:moveTo>
                    <a:pt x="51881" y="23607"/>
                  </a:moveTo>
                  <a:lnTo>
                    <a:pt x="33722" y="0"/>
                  </a:lnTo>
                  <a:lnTo>
                    <a:pt x="13298" y="11285"/>
                  </a:lnTo>
                  <a:lnTo>
                    <a:pt x="0" y="40377"/>
                  </a:lnTo>
                  <a:lnTo>
                    <a:pt x="3215" y="70190"/>
                  </a:lnTo>
                  <a:lnTo>
                    <a:pt x="21662" y="82812"/>
                  </a:lnTo>
                  <a:lnTo>
                    <a:pt x="40030" y="74920"/>
                  </a:lnTo>
                  <a:lnTo>
                    <a:pt x="53262" y="54833"/>
                  </a:lnTo>
                  <a:lnTo>
                    <a:pt x="56301" y="30871"/>
                  </a:lnTo>
                  <a:lnTo>
                    <a:pt x="57626" y="44598"/>
                  </a:lnTo>
                  <a:lnTo>
                    <a:pt x="61330" y="60532"/>
                  </a:lnTo>
                  <a:lnTo>
                    <a:pt x="66805" y="75952"/>
                  </a:lnTo>
                  <a:lnTo>
                    <a:pt x="73446" y="88136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Graphic 319">
              <a:extLst>
                <a:ext uri="{FF2B5EF4-FFF2-40B4-BE49-F238E27FC236}">
                  <a16:creationId xmlns:a16="http://schemas.microsoft.com/office/drawing/2014/main" id="{C264D35E-5A2F-44A8-1F63-5E7BA43A6D8C}"/>
                </a:ext>
              </a:extLst>
            </p:cNvPr>
            <p:cNvSpPr/>
            <p:nvPr/>
          </p:nvSpPr>
          <p:spPr>
            <a:xfrm>
              <a:off x="4285813" y="1708486"/>
              <a:ext cx="14604" cy="123825"/>
            </a:xfrm>
            <a:custGeom>
              <a:avLst/>
              <a:gdLst/>
              <a:ahLst/>
              <a:cxnLst/>
              <a:rect l="l" t="t" r="r" b="b"/>
              <a:pathLst>
                <a:path w="14604" h="123825">
                  <a:moveTo>
                    <a:pt x="0" y="0"/>
                  </a:moveTo>
                  <a:lnTo>
                    <a:pt x="6477" y="29833"/>
                  </a:lnTo>
                  <a:lnTo>
                    <a:pt x="10334" y="57338"/>
                  </a:lnTo>
                  <a:lnTo>
                    <a:pt x="12387" y="87023"/>
                  </a:lnTo>
                  <a:lnTo>
                    <a:pt x="13449" y="123393"/>
                  </a:lnTo>
                  <a:lnTo>
                    <a:pt x="13703" y="123571"/>
                  </a:lnTo>
                  <a:lnTo>
                    <a:pt x="13843" y="123101"/>
                  </a:lnTo>
                  <a:lnTo>
                    <a:pt x="14109" y="123202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Graphic 320">
              <a:extLst>
                <a:ext uri="{FF2B5EF4-FFF2-40B4-BE49-F238E27FC236}">
                  <a16:creationId xmlns:a16="http://schemas.microsoft.com/office/drawing/2014/main" id="{47C163C0-255A-C957-80E8-29360A109E8D}"/>
                </a:ext>
              </a:extLst>
            </p:cNvPr>
            <p:cNvSpPr/>
            <p:nvPr/>
          </p:nvSpPr>
          <p:spPr>
            <a:xfrm>
              <a:off x="4293133" y="1697174"/>
              <a:ext cx="49530" cy="61594"/>
            </a:xfrm>
            <a:custGeom>
              <a:avLst/>
              <a:gdLst/>
              <a:ahLst/>
              <a:cxnLst/>
              <a:rect l="l" t="t" r="r" b="b"/>
              <a:pathLst>
                <a:path w="49530" h="61594">
                  <a:moveTo>
                    <a:pt x="0" y="14558"/>
                  </a:moveTo>
                  <a:lnTo>
                    <a:pt x="7873" y="4722"/>
                  </a:lnTo>
                  <a:lnTo>
                    <a:pt x="19832" y="0"/>
                  </a:lnTo>
                  <a:lnTo>
                    <a:pt x="32784" y="823"/>
                  </a:lnTo>
                  <a:lnTo>
                    <a:pt x="43637" y="7624"/>
                  </a:lnTo>
                  <a:lnTo>
                    <a:pt x="49528" y="27420"/>
                  </a:lnTo>
                  <a:lnTo>
                    <a:pt x="40559" y="48053"/>
                  </a:lnTo>
                  <a:lnTo>
                    <a:pt x="22857" y="61426"/>
                  </a:lnTo>
                  <a:lnTo>
                    <a:pt x="2552" y="59440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Graphic 321">
              <a:extLst>
                <a:ext uri="{FF2B5EF4-FFF2-40B4-BE49-F238E27FC236}">
                  <a16:creationId xmlns:a16="http://schemas.microsoft.com/office/drawing/2014/main" id="{B6535C1E-F2C1-7B4B-745A-0883BDA0BAD1}"/>
                </a:ext>
              </a:extLst>
            </p:cNvPr>
            <p:cNvSpPr/>
            <p:nvPr/>
          </p:nvSpPr>
          <p:spPr>
            <a:xfrm>
              <a:off x="4371459" y="1705668"/>
              <a:ext cx="8255" cy="138430"/>
            </a:xfrm>
            <a:custGeom>
              <a:avLst/>
              <a:gdLst/>
              <a:ahLst/>
              <a:cxnLst/>
              <a:rect l="l" t="t" r="r" b="b"/>
              <a:pathLst>
                <a:path w="8255" h="138430">
                  <a:moveTo>
                    <a:pt x="0" y="0"/>
                  </a:moveTo>
                  <a:lnTo>
                    <a:pt x="5598" y="33197"/>
                  </a:lnTo>
                  <a:lnTo>
                    <a:pt x="7105" y="67648"/>
                  </a:lnTo>
                  <a:lnTo>
                    <a:pt x="7022" y="102739"/>
                  </a:lnTo>
                  <a:lnTo>
                    <a:pt x="7848" y="137858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Graphic 322">
              <a:extLst>
                <a:ext uri="{FF2B5EF4-FFF2-40B4-BE49-F238E27FC236}">
                  <a16:creationId xmlns:a16="http://schemas.microsoft.com/office/drawing/2014/main" id="{2FAD4E7D-96E2-80CA-46B3-937AB81A4EF0}"/>
                </a:ext>
              </a:extLst>
            </p:cNvPr>
            <p:cNvSpPr/>
            <p:nvPr/>
          </p:nvSpPr>
          <p:spPr>
            <a:xfrm>
              <a:off x="4374984" y="1698801"/>
              <a:ext cx="57150" cy="73025"/>
            </a:xfrm>
            <a:custGeom>
              <a:avLst/>
              <a:gdLst/>
              <a:ahLst/>
              <a:cxnLst/>
              <a:rect l="l" t="t" r="r" b="b"/>
              <a:pathLst>
                <a:path w="57150" h="73025">
                  <a:moveTo>
                    <a:pt x="0" y="7626"/>
                  </a:moveTo>
                  <a:lnTo>
                    <a:pt x="22596" y="0"/>
                  </a:lnTo>
                  <a:lnTo>
                    <a:pt x="43794" y="5211"/>
                  </a:lnTo>
                  <a:lnTo>
                    <a:pt x="57141" y="20994"/>
                  </a:lnTo>
                  <a:lnTo>
                    <a:pt x="56184" y="45078"/>
                  </a:lnTo>
                  <a:lnTo>
                    <a:pt x="47932" y="59393"/>
                  </a:lnTo>
                  <a:lnTo>
                    <a:pt x="34623" y="69188"/>
                  </a:lnTo>
                  <a:lnTo>
                    <a:pt x="18937" y="72426"/>
                  </a:lnTo>
                  <a:lnTo>
                    <a:pt x="3556" y="67075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Graphic 323">
              <a:extLst>
                <a:ext uri="{FF2B5EF4-FFF2-40B4-BE49-F238E27FC236}">
                  <a16:creationId xmlns:a16="http://schemas.microsoft.com/office/drawing/2014/main" id="{8BB27AE7-2852-4E98-4B71-964BCA712085}"/>
                </a:ext>
              </a:extLst>
            </p:cNvPr>
            <p:cNvSpPr/>
            <p:nvPr/>
          </p:nvSpPr>
          <p:spPr>
            <a:xfrm>
              <a:off x="4462264" y="1695073"/>
              <a:ext cx="73025" cy="90170"/>
            </a:xfrm>
            <a:custGeom>
              <a:avLst/>
              <a:gdLst/>
              <a:ahLst/>
              <a:cxnLst/>
              <a:rect l="l" t="t" r="r" b="b"/>
              <a:pathLst>
                <a:path w="73025" h="90170">
                  <a:moveTo>
                    <a:pt x="5930" y="39842"/>
                  </a:moveTo>
                  <a:lnTo>
                    <a:pt x="49352" y="27510"/>
                  </a:lnTo>
                  <a:lnTo>
                    <a:pt x="20975" y="0"/>
                  </a:lnTo>
                  <a:lnTo>
                    <a:pt x="9659" y="10424"/>
                  </a:lnTo>
                  <a:lnTo>
                    <a:pt x="2575" y="26127"/>
                  </a:lnTo>
                  <a:lnTo>
                    <a:pt x="0" y="41581"/>
                  </a:lnTo>
                  <a:lnTo>
                    <a:pt x="6021" y="73534"/>
                  </a:lnTo>
                  <a:lnTo>
                    <a:pt x="27627" y="90083"/>
                  </a:lnTo>
                  <a:lnTo>
                    <a:pt x="53640" y="87248"/>
                  </a:lnTo>
                  <a:lnTo>
                    <a:pt x="72885" y="61051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Graphic 324">
              <a:extLst>
                <a:ext uri="{FF2B5EF4-FFF2-40B4-BE49-F238E27FC236}">
                  <a16:creationId xmlns:a16="http://schemas.microsoft.com/office/drawing/2014/main" id="{E70513DB-6A58-77AD-4DEE-5B6B6B301711}"/>
                </a:ext>
              </a:extLst>
            </p:cNvPr>
            <p:cNvSpPr/>
            <p:nvPr/>
          </p:nvSpPr>
          <p:spPr>
            <a:xfrm>
              <a:off x="449398" y="1669525"/>
              <a:ext cx="7620" cy="113030"/>
            </a:xfrm>
            <a:custGeom>
              <a:avLst/>
              <a:gdLst/>
              <a:ahLst/>
              <a:cxnLst/>
              <a:rect l="l" t="t" r="r" b="b"/>
              <a:pathLst>
                <a:path w="7620" h="113030">
                  <a:moveTo>
                    <a:pt x="0" y="0"/>
                  </a:moveTo>
                  <a:lnTo>
                    <a:pt x="4008" y="31152"/>
                  </a:lnTo>
                  <a:lnTo>
                    <a:pt x="6502" y="57586"/>
                  </a:lnTo>
                  <a:lnTo>
                    <a:pt x="7100" y="83437"/>
                  </a:lnTo>
                  <a:lnTo>
                    <a:pt x="5422" y="112839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Graphic 325">
              <a:extLst>
                <a:ext uri="{FF2B5EF4-FFF2-40B4-BE49-F238E27FC236}">
                  <a16:creationId xmlns:a16="http://schemas.microsoft.com/office/drawing/2014/main" id="{F2712A48-F1C0-88BF-CE9B-0D6A60BF27F5}"/>
                </a:ext>
              </a:extLst>
            </p:cNvPr>
            <p:cNvSpPr/>
            <p:nvPr/>
          </p:nvSpPr>
          <p:spPr>
            <a:xfrm>
              <a:off x="448852" y="1643289"/>
              <a:ext cx="75565" cy="23495"/>
            </a:xfrm>
            <a:custGeom>
              <a:avLst/>
              <a:gdLst/>
              <a:ahLst/>
              <a:cxnLst/>
              <a:rect l="l" t="t" r="r" b="b"/>
              <a:pathLst>
                <a:path w="75565" h="23495">
                  <a:moveTo>
                    <a:pt x="0" y="23164"/>
                  </a:moveTo>
                  <a:lnTo>
                    <a:pt x="17194" y="15191"/>
                  </a:lnTo>
                  <a:lnTo>
                    <a:pt x="36658" y="7715"/>
                  </a:lnTo>
                  <a:lnTo>
                    <a:pt x="56674" y="2172"/>
                  </a:lnTo>
                  <a:lnTo>
                    <a:pt x="75526" y="0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Graphic 326">
              <a:extLst>
                <a:ext uri="{FF2B5EF4-FFF2-40B4-BE49-F238E27FC236}">
                  <a16:creationId xmlns:a16="http://schemas.microsoft.com/office/drawing/2014/main" id="{92E6ED2C-C300-1C36-E13A-2EB18C7F48F7}"/>
                </a:ext>
              </a:extLst>
            </p:cNvPr>
            <p:cNvSpPr/>
            <p:nvPr/>
          </p:nvSpPr>
          <p:spPr>
            <a:xfrm>
              <a:off x="453862" y="1714889"/>
              <a:ext cx="60325" cy="17780"/>
            </a:xfrm>
            <a:custGeom>
              <a:avLst/>
              <a:gdLst/>
              <a:ahLst/>
              <a:cxnLst/>
              <a:rect l="l" t="t" r="r" b="b"/>
              <a:pathLst>
                <a:path w="60325" h="17780">
                  <a:moveTo>
                    <a:pt x="0" y="17284"/>
                  </a:moveTo>
                  <a:lnTo>
                    <a:pt x="11660" y="14337"/>
                  </a:lnTo>
                  <a:lnTo>
                    <a:pt x="23201" y="11052"/>
                  </a:lnTo>
                  <a:lnTo>
                    <a:pt x="38120" y="6561"/>
                  </a:lnTo>
                  <a:lnTo>
                    <a:pt x="59918" y="0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Graphic 327">
              <a:extLst>
                <a:ext uri="{FF2B5EF4-FFF2-40B4-BE49-F238E27FC236}">
                  <a16:creationId xmlns:a16="http://schemas.microsoft.com/office/drawing/2014/main" id="{D474D1D7-3826-3E6A-86B9-AEDF1C15F583}"/>
                </a:ext>
              </a:extLst>
            </p:cNvPr>
            <p:cNvSpPr/>
            <p:nvPr/>
          </p:nvSpPr>
          <p:spPr>
            <a:xfrm>
              <a:off x="549292" y="1687689"/>
              <a:ext cx="5715" cy="106045"/>
            </a:xfrm>
            <a:custGeom>
              <a:avLst/>
              <a:gdLst/>
              <a:ahLst/>
              <a:cxnLst/>
              <a:rect l="l" t="t" r="r" b="b"/>
              <a:pathLst>
                <a:path w="5715" h="106045">
                  <a:moveTo>
                    <a:pt x="0" y="0"/>
                  </a:moveTo>
                  <a:lnTo>
                    <a:pt x="2530" y="25861"/>
                  </a:lnTo>
                  <a:lnTo>
                    <a:pt x="4429" y="52397"/>
                  </a:lnTo>
                  <a:lnTo>
                    <a:pt x="5304" y="79184"/>
                  </a:lnTo>
                  <a:lnTo>
                    <a:pt x="4762" y="105803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Graphic 328">
              <a:extLst>
                <a:ext uri="{FF2B5EF4-FFF2-40B4-BE49-F238E27FC236}">
                  <a16:creationId xmlns:a16="http://schemas.microsoft.com/office/drawing/2014/main" id="{C4935CB5-31DC-2C99-3E53-396D8D818ABE}"/>
                </a:ext>
              </a:extLst>
            </p:cNvPr>
            <p:cNvSpPr/>
            <p:nvPr/>
          </p:nvSpPr>
          <p:spPr>
            <a:xfrm>
              <a:off x="556689" y="1699875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60" h="18415">
                  <a:moveTo>
                    <a:pt x="0" y="18199"/>
                  </a:moveTo>
                  <a:lnTo>
                    <a:pt x="4560" y="13883"/>
                  </a:lnTo>
                  <a:lnTo>
                    <a:pt x="10902" y="8709"/>
                  </a:lnTo>
                  <a:lnTo>
                    <a:pt x="17359" y="3729"/>
                  </a:lnTo>
                  <a:lnTo>
                    <a:pt x="22263" y="0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Graphic 329">
              <a:extLst>
                <a:ext uri="{FF2B5EF4-FFF2-40B4-BE49-F238E27FC236}">
                  <a16:creationId xmlns:a16="http://schemas.microsoft.com/office/drawing/2014/main" id="{61AFB67C-7B43-1E68-7B58-02D4908EE712}"/>
                </a:ext>
              </a:extLst>
            </p:cNvPr>
            <p:cNvSpPr/>
            <p:nvPr/>
          </p:nvSpPr>
          <p:spPr>
            <a:xfrm>
              <a:off x="599017" y="1699620"/>
              <a:ext cx="63500" cy="84455"/>
            </a:xfrm>
            <a:custGeom>
              <a:avLst/>
              <a:gdLst/>
              <a:ahLst/>
              <a:cxnLst/>
              <a:rect l="l" t="t" r="r" b="b"/>
              <a:pathLst>
                <a:path w="63500" h="84455">
                  <a:moveTo>
                    <a:pt x="20734" y="304"/>
                  </a:moveTo>
                  <a:lnTo>
                    <a:pt x="10567" y="13040"/>
                  </a:lnTo>
                  <a:lnTo>
                    <a:pt x="3183" y="28746"/>
                  </a:lnTo>
                  <a:lnTo>
                    <a:pt x="0" y="45614"/>
                  </a:lnTo>
                  <a:lnTo>
                    <a:pt x="2434" y="61836"/>
                  </a:lnTo>
                  <a:lnTo>
                    <a:pt x="10537" y="73253"/>
                  </a:lnTo>
                  <a:lnTo>
                    <a:pt x="22781" y="81535"/>
                  </a:lnTo>
                  <a:lnTo>
                    <a:pt x="36665" y="84219"/>
                  </a:lnTo>
                  <a:lnTo>
                    <a:pt x="49690" y="78841"/>
                  </a:lnTo>
                  <a:lnTo>
                    <a:pt x="63151" y="54008"/>
                  </a:lnTo>
                  <a:lnTo>
                    <a:pt x="59820" y="24347"/>
                  </a:lnTo>
                  <a:lnTo>
                    <a:pt x="42852" y="2223"/>
                  </a:lnTo>
                  <a:lnTo>
                    <a:pt x="15400" y="0"/>
                  </a:lnTo>
                </a:path>
              </a:pathLst>
            </a:custGeom>
            <a:ln w="18922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9" name="Graphic 330">
              <a:extLst>
                <a:ext uri="{FF2B5EF4-FFF2-40B4-BE49-F238E27FC236}">
                  <a16:creationId xmlns:a16="http://schemas.microsoft.com/office/drawing/2014/main" id="{181A62C5-2E67-2464-38A4-7A2D9A528DC1}"/>
                </a:ext>
              </a:extLst>
            </p:cNvPr>
            <p:cNvSpPr/>
            <p:nvPr/>
          </p:nvSpPr>
          <p:spPr>
            <a:xfrm>
              <a:off x="690858" y="1686196"/>
              <a:ext cx="66040" cy="101600"/>
            </a:xfrm>
            <a:custGeom>
              <a:avLst/>
              <a:gdLst/>
              <a:ahLst/>
              <a:cxnLst/>
              <a:rect l="l" t="t" r="r" b="b"/>
              <a:pathLst>
                <a:path w="66040" h="101600">
                  <a:moveTo>
                    <a:pt x="43814" y="10548"/>
                  </a:moveTo>
                  <a:lnTo>
                    <a:pt x="21109" y="0"/>
                  </a:lnTo>
                  <a:lnTo>
                    <a:pt x="4683" y="16446"/>
                  </a:lnTo>
                  <a:lnTo>
                    <a:pt x="8521" y="41272"/>
                  </a:lnTo>
                  <a:lnTo>
                    <a:pt x="46608" y="55862"/>
                  </a:lnTo>
                  <a:lnTo>
                    <a:pt x="63417" y="64204"/>
                  </a:lnTo>
                  <a:lnTo>
                    <a:pt x="65736" y="79144"/>
                  </a:lnTo>
                  <a:lnTo>
                    <a:pt x="56790" y="93813"/>
                  </a:lnTo>
                  <a:lnTo>
                    <a:pt x="39801" y="101341"/>
                  </a:lnTo>
                  <a:lnTo>
                    <a:pt x="27890" y="100701"/>
                  </a:lnTo>
                  <a:lnTo>
                    <a:pt x="17305" y="97042"/>
                  </a:lnTo>
                  <a:lnTo>
                    <a:pt x="8017" y="90468"/>
                  </a:lnTo>
                  <a:lnTo>
                    <a:pt x="0" y="81084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0" name="Graphic 331">
              <a:extLst>
                <a:ext uri="{FF2B5EF4-FFF2-40B4-BE49-F238E27FC236}">
                  <a16:creationId xmlns:a16="http://schemas.microsoft.com/office/drawing/2014/main" id="{31D6E259-6EC9-0988-549D-2AEEBBEF61D9}"/>
                </a:ext>
              </a:extLst>
            </p:cNvPr>
            <p:cNvSpPr/>
            <p:nvPr/>
          </p:nvSpPr>
          <p:spPr>
            <a:xfrm>
              <a:off x="780775" y="1691654"/>
              <a:ext cx="62230" cy="100965"/>
            </a:xfrm>
            <a:custGeom>
              <a:avLst/>
              <a:gdLst/>
              <a:ahLst/>
              <a:cxnLst/>
              <a:rect l="l" t="t" r="r" b="b"/>
              <a:pathLst>
                <a:path w="62230" h="100965">
                  <a:moveTo>
                    <a:pt x="49964" y="16654"/>
                  </a:moveTo>
                  <a:lnTo>
                    <a:pt x="42763" y="3541"/>
                  </a:lnTo>
                  <a:lnTo>
                    <a:pt x="31914" y="0"/>
                  </a:lnTo>
                  <a:lnTo>
                    <a:pt x="20117" y="4433"/>
                  </a:lnTo>
                  <a:lnTo>
                    <a:pt x="10073" y="15244"/>
                  </a:lnTo>
                  <a:lnTo>
                    <a:pt x="0" y="49845"/>
                  </a:lnTo>
                  <a:lnTo>
                    <a:pt x="4761" y="83481"/>
                  </a:lnTo>
                  <a:lnTo>
                    <a:pt x="25111" y="100659"/>
                  </a:lnTo>
                  <a:lnTo>
                    <a:pt x="61800" y="85882"/>
                  </a:lnTo>
                </a:path>
              </a:pathLst>
            </a:custGeom>
            <a:ln w="18922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1" name="Graphic 332">
              <a:extLst>
                <a:ext uri="{FF2B5EF4-FFF2-40B4-BE49-F238E27FC236}">
                  <a16:creationId xmlns:a16="http://schemas.microsoft.com/office/drawing/2014/main" id="{EB160280-8F1D-68B1-137C-99707DBFAD07}"/>
                </a:ext>
              </a:extLst>
            </p:cNvPr>
            <p:cNvSpPr/>
            <p:nvPr/>
          </p:nvSpPr>
          <p:spPr>
            <a:xfrm>
              <a:off x="864458" y="1665470"/>
              <a:ext cx="84455" cy="129539"/>
            </a:xfrm>
            <a:custGeom>
              <a:avLst/>
              <a:gdLst/>
              <a:ahLst/>
              <a:cxnLst/>
              <a:rect l="l" t="t" r="r" b="b"/>
              <a:pathLst>
                <a:path w="84455" h="129539">
                  <a:moveTo>
                    <a:pt x="0" y="0"/>
                  </a:moveTo>
                  <a:lnTo>
                    <a:pt x="2534" y="28968"/>
                  </a:lnTo>
                  <a:lnTo>
                    <a:pt x="6719" y="61404"/>
                  </a:lnTo>
                  <a:lnTo>
                    <a:pt x="10603" y="93840"/>
                  </a:lnTo>
                  <a:lnTo>
                    <a:pt x="12230" y="122809"/>
                  </a:lnTo>
                  <a:lnTo>
                    <a:pt x="15678" y="102045"/>
                  </a:lnTo>
                  <a:lnTo>
                    <a:pt x="20407" y="79589"/>
                  </a:lnTo>
                  <a:lnTo>
                    <a:pt x="28876" y="59102"/>
                  </a:lnTo>
                  <a:lnTo>
                    <a:pt x="43548" y="44246"/>
                  </a:lnTo>
                  <a:lnTo>
                    <a:pt x="69397" y="50503"/>
                  </a:lnTo>
                  <a:lnTo>
                    <a:pt x="81281" y="70442"/>
                  </a:lnTo>
                  <a:lnTo>
                    <a:pt x="84005" y="98526"/>
                  </a:lnTo>
                  <a:lnTo>
                    <a:pt x="82372" y="129222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2" name="Graphic 333">
              <a:extLst>
                <a:ext uri="{FF2B5EF4-FFF2-40B4-BE49-F238E27FC236}">
                  <a16:creationId xmlns:a16="http://schemas.microsoft.com/office/drawing/2014/main" id="{62412C9E-2852-B322-4EDD-EA7BBD4160FC}"/>
                </a:ext>
              </a:extLst>
            </p:cNvPr>
            <p:cNvSpPr/>
            <p:nvPr/>
          </p:nvSpPr>
          <p:spPr>
            <a:xfrm>
              <a:off x="1261951" y="204760"/>
              <a:ext cx="6350" cy="466725"/>
            </a:xfrm>
            <a:custGeom>
              <a:avLst/>
              <a:gdLst/>
              <a:ahLst/>
              <a:cxnLst/>
              <a:rect l="l" t="t" r="r" b="b"/>
              <a:pathLst>
                <a:path w="6350" h="466725">
                  <a:moveTo>
                    <a:pt x="6184" y="0"/>
                  </a:moveTo>
                  <a:lnTo>
                    <a:pt x="3784" y="51527"/>
                  </a:lnTo>
                  <a:lnTo>
                    <a:pt x="2229" y="103224"/>
                  </a:lnTo>
                  <a:lnTo>
                    <a:pt x="1341" y="155050"/>
                  </a:lnTo>
                  <a:lnTo>
                    <a:pt x="941" y="206968"/>
                  </a:lnTo>
                  <a:lnTo>
                    <a:pt x="850" y="258939"/>
                  </a:lnTo>
                  <a:lnTo>
                    <a:pt x="889" y="310925"/>
                  </a:lnTo>
                  <a:lnTo>
                    <a:pt x="880" y="362886"/>
                  </a:lnTo>
                  <a:lnTo>
                    <a:pt x="643" y="414786"/>
                  </a:lnTo>
                  <a:lnTo>
                    <a:pt x="0" y="466585"/>
                  </a:lnTo>
                </a:path>
              </a:pathLst>
            </a:custGeom>
            <a:ln w="11430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3" name="Graphic 334">
              <a:extLst>
                <a:ext uri="{FF2B5EF4-FFF2-40B4-BE49-F238E27FC236}">
                  <a16:creationId xmlns:a16="http://schemas.microsoft.com/office/drawing/2014/main" id="{FD402106-603B-404D-F29E-285E918827BC}"/>
                </a:ext>
              </a:extLst>
            </p:cNvPr>
            <p:cNvSpPr/>
            <p:nvPr/>
          </p:nvSpPr>
          <p:spPr>
            <a:xfrm>
              <a:off x="1263261" y="181007"/>
              <a:ext cx="2223135" cy="51435"/>
            </a:xfrm>
            <a:custGeom>
              <a:avLst/>
              <a:gdLst/>
              <a:ahLst/>
              <a:cxnLst/>
              <a:rect l="l" t="t" r="r" b="b"/>
              <a:pathLst>
                <a:path w="2223135" h="51435">
                  <a:moveTo>
                    <a:pt x="0" y="23227"/>
                  </a:moveTo>
                  <a:lnTo>
                    <a:pt x="52443" y="20467"/>
                  </a:lnTo>
                  <a:lnTo>
                    <a:pt x="104952" y="18159"/>
                  </a:lnTo>
                  <a:lnTo>
                    <a:pt x="157517" y="16247"/>
                  </a:lnTo>
                  <a:lnTo>
                    <a:pt x="210129" y="14676"/>
                  </a:lnTo>
                  <a:lnTo>
                    <a:pt x="262779" y="13392"/>
                  </a:lnTo>
                  <a:lnTo>
                    <a:pt x="315458" y="12337"/>
                  </a:lnTo>
                  <a:lnTo>
                    <a:pt x="368157" y="11459"/>
                  </a:lnTo>
                  <a:lnTo>
                    <a:pt x="420866" y="10700"/>
                  </a:lnTo>
                  <a:lnTo>
                    <a:pt x="473576" y="10007"/>
                  </a:lnTo>
                  <a:lnTo>
                    <a:pt x="526279" y="9324"/>
                  </a:lnTo>
                  <a:lnTo>
                    <a:pt x="578965" y="8595"/>
                  </a:lnTo>
                  <a:lnTo>
                    <a:pt x="631625" y="7766"/>
                  </a:lnTo>
                  <a:lnTo>
                    <a:pt x="684250" y="6781"/>
                  </a:lnTo>
                  <a:lnTo>
                    <a:pt x="735538" y="5439"/>
                  </a:lnTo>
                  <a:lnTo>
                    <a:pt x="786837" y="4229"/>
                  </a:lnTo>
                  <a:lnTo>
                    <a:pt x="838144" y="3156"/>
                  </a:lnTo>
                  <a:lnTo>
                    <a:pt x="889460" y="2229"/>
                  </a:lnTo>
                  <a:lnTo>
                    <a:pt x="940782" y="1452"/>
                  </a:lnTo>
                  <a:lnTo>
                    <a:pt x="992110" y="835"/>
                  </a:lnTo>
                  <a:lnTo>
                    <a:pt x="1043442" y="382"/>
                  </a:lnTo>
                  <a:lnTo>
                    <a:pt x="1094778" y="101"/>
                  </a:lnTo>
                  <a:lnTo>
                    <a:pt x="1146115" y="0"/>
                  </a:lnTo>
                  <a:lnTo>
                    <a:pt x="1197453" y="83"/>
                  </a:lnTo>
                  <a:lnTo>
                    <a:pt x="1248791" y="360"/>
                  </a:lnTo>
                  <a:lnTo>
                    <a:pt x="1300127" y="836"/>
                  </a:lnTo>
                  <a:lnTo>
                    <a:pt x="1351461" y="1518"/>
                  </a:lnTo>
                  <a:lnTo>
                    <a:pt x="1402790" y="2413"/>
                  </a:lnTo>
                  <a:lnTo>
                    <a:pt x="1454115" y="3528"/>
                  </a:lnTo>
                  <a:lnTo>
                    <a:pt x="1505433" y="4869"/>
                  </a:lnTo>
                  <a:lnTo>
                    <a:pt x="1556743" y="6445"/>
                  </a:lnTo>
                  <a:lnTo>
                    <a:pt x="1608045" y="8260"/>
                  </a:lnTo>
                  <a:lnTo>
                    <a:pt x="1659336" y="10323"/>
                  </a:lnTo>
                  <a:lnTo>
                    <a:pt x="1710617" y="12640"/>
                  </a:lnTo>
                  <a:lnTo>
                    <a:pt x="1761885" y="15217"/>
                  </a:lnTo>
                  <a:lnTo>
                    <a:pt x="1813140" y="18062"/>
                  </a:lnTo>
                  <a:lnTo>
                    <a:pt x="1864380" y="21182"/>
                  </a:lnTo>
                  <a:lnTo>
                    <a:pt x="1915605" y="24583"/>
                  </a:lnTo>
                  <a:lnTo>
                    <a:pt x="1966812" y="28273"/>
                  </a:lnTo>
                  <a:lnTo>
                    <a:pt x="2018001" y="32257"/>
                  </a:lnTo>
                  <a:lnTo>
                    <a:pt x="2069170" y="36543"/>
                  </a:lnTo>
                  <a:lnTo>
                    <a:pt x="2120319" y="41138"/>
                  </a:lnTo>
                  <a:lnTo>
                    <a:pt x="2171446" y="46049"/>
                  </a:lnTo>
                  <a:lnTo>
                    <a:pt x="2222550" y="51281"/>
                  </a:lnTo>
                </a:path>
              </a:pathLst>
            </a:custGeom>
            <a:ln w="11430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4" name="Graphic 335">
              <a:extLst>
                <a:ext uri="{FF2B5EF4-FFF2-40B4-BE49-F238E27FC236}">
                  <a16:creationId xmlns:a16="http://schemas.microsoft.com/office/drawing/2014/main" id="{E4D5B979-C5A1-82D9-EB96-A6B85D02CE3D}"/>
                </a:ext>
              </a:extLst>
            </p:cNvPr>
            <p:cNvSpPr/>
            <p:nvPr/>
          </p:nvSpPr>
          <p:spPr>
            <a:xfrm>
              <a:off x="1261988" y="657327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20" h="31750">
                  <a:moveTo>
                    <a:pt x="0" y="18338"/>
                  </a:moveTo>
                  <a:lnTo>
                    <a:pt x="50020" y="13780"/>
                  </a:lnTo>
                  <a:lnTo>
                    <a:pt x="100212" y="11338"/>
                  </a:lnTo>
                  <a:lnTo>
                    <a:pt x="150522" y="10327"/>
                  </a:lnTo>
                  <a:lnTo>
                    <a:pt x="200896" y="10061"/>
                  </a:lnTo>
                  <a:lnTo>
                    <a:pt x="251280" y="9856"/>
                  </a:lnTo>
                  <a:lnTo>
                    <a:pt x="301622" y="9025"/>
                  </a:lnTo>
                  <a:lnTo>
                    <a:pt x="351866" y="6883"/>
                  </a:lnTo>
                  <a:lnTo>
                    <a:pt x="401487" y="5162"/>
                  </a:lnTo>
                  <a:lnTo>
                    <a:pt x="451086" y="3238"/>
                  </a:lnTo>
                  <a:lnTo>
                    <a:pt x="500680" y="1486"/>
                  </a:lnTo>
                  <a:lnTo>
                    <a:pt x="550282" y="281"/>
                  </a:lnTo>
                  <a:lnTo>
                    <a:pt x="599909" y="0"/>
                  </a:lnTo>
                  <a:lnTo>
                    <a:pt x="654203" y="1307"/>
                  </a:lnTo>
                  <a:lnTo>
                    <a:pt x="708436" y="2775"/>
                  </a:lnTo>
                  <a:lnTo>
                    <a:pt x="762652" y="3973"/>
                  </a:lnTo>
                  <a:lnTo>
                    <a:pt x="816895" y="4466"/>
                  </a:lnTo>
                  <a:lnTo>
                    <a:pt x="871207" y="3822"/>
                  </a:lnTo>
                  <a:lnTo>
                    <a:pt x="922042" y="2522"/>
                  </a:lnTo>
                  <a:lnTo>
                    <a:pt x="972871" y="1520"/>
                  </a:lnTo>
                  <a:lnTo>
                    <a:pt x="1023694" y="805"/>
                  </a:lnTo>
                  <a:lnTo>
                    <a:pt x="1074511" y="362"/>
                  </a:lnTo>
                  <a:lnTo>
                    <a:pt x="1125323" y="176"/>
                  </a:lnTo>
                  <a:lnTo>
                    <a:pt x="1176130" y="235"/>
                  </a:lnTo>
                  <a:lnTo>
                    <a:pt x="1226933" y="523"/>
                  </a:lnTo>
                  <a:lnTo>
                    <a:pt x="1277731" y="1029"/>
                  </a:lnTo>
                  <a:lnTo>
                    <a:pt x="1328526" y="1736"/>
                  </a:lnTo>
                  <a:lnTo>
                    <a:pt x="1379317" y="2633"/>
                  </a:lnTo>
                  <a:lnTo>
                    <a:pt x="1430106" y="3704"/>
                  </a:lnTo>
                  <a:lnTo>
                    <a:pt x="1480892" y="4936"/>
                  </a:lnTo>
                  <a:lnTo>
                    <a:pt x="1531675" y="6315"/>
                  </a:lnTo>
                  <a:lnTo>
                    <a:pt x="1582457" y="7827"/>
                  </a:lnTo>
                  <a:lnTo>
                    <a:pt x="1633237" y="9458"/>
                  </a:lnTo>
                  <a:lnTo>
                    <a:pt x="1684016" y="11195"/>
                  </a:lnTo>
                  <a:lnTo>
                    <a:pt x="1734794" y="13023"/>
                  </a:lnTo>
                  <a:lnTo>
                    <a:pt x="1785572" y="14929"/>
                  </a:lnTo>
                  <a:lnTo>
                    <a:pt x="1836350" y="16898"/>
                  </a:lnTo>
                  <a:lnTo>
                    <a:pt x="1887129" y="18918"/>
                  </a:lnTo>
                  <a:lnTo>
                    <a:pt x="1937908" y="20973"/>
                  </a:lnTo>
                  <a:lnTo>
                    <a:pt x="1988688" y="23051"/>
                  </a:lnTo>
                  <a:lnTo>
                    <a:pt x="2039470" y="25137"/>
                  </a:lnTo>
                  <a:lnTo>
                    <a:pt x="2090254" y="27217"/>
                  </a:lnTo>
                  <a:lnTo>
                    <a:pt x="2141040" y="29278"/>
                  </a:lnTo>
                  <a:lnTo>
                    <a:pt x="2191829" y="31305"/>
                  </a:lnTo>
                </a:path>
              </a:pathLst>
            </a:custGeom>
            <a:ln w="11429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5" name="Graphic 336">
              <a:extLst>
                <a:ext uri="{FF2B5EF4-FFF2-40B4-BE49-F238E27FC236}">
                  <a16:creationId xmlns:a16="http://schemas.microsoft.com/office/drawing/2014/main" id="{15C40C31-699E-34BD-050A-3B2377A8C8BB}"/>
                </a:ext>
              </a:extLst>
            </p:cNvPr>
            <p:cNvSpPr/>
            <p:nvPr/>
          </p:nvSpPr>
          <p:spPr>
            <a:xfrm>
              <a:off x="3454251" y="232778"/>
              <a:ext cx="28575" cy="455295"/>
            </a:xfrm>
            <a:custGeom>
              <a:avLst/>
              <a:gdLst/>
              <a:ahLst/>
              <a:cxnLst/>
              <a:rect l="l" t="t" r="r" b="b"/>
              <a:pathLst>
                <a:path w="28575" h="455295">
                  <a:moveTo>
                    <a:pt x="28143" y="0"/>
                  </a:moveTo>
                  <a:lnTo>
                    <a:pt x="26629" y="51396"/>
                  </a:lnTo>
                  <a:lnTo>
                    <a:pt x="23714" y="103503"/>
                  </a:lnTo>
                  <a:lnTo>
                    <a:pt x="20260" y="155674"/>
                  </a:lnTo>
                  <a:lnTo>
                    <a:pt x="17132" y="207264"/>
                  </a:lnTo>
                  <a:lnTo>
                    <a:pt x="14778" y="257177"/>
                  </a:lnTo>
                  <a:lnTo>
                    <a:pt x="12577" y="306899"/>
                  </a:lnTo>
                  <a:lnTo>
                    <a:pt x="9839" y="356455"/>
                  </a:lnTo>
                  <a:lnTo>
                    <a:pt x="5877" y="405870"/>
                  </a:lnTo>
                  <a:lnTo>
                    <a:pt x="0" y="455168"/>
                  </a:lnTo>
                </a:path>
              </a:pathLst>
            </a:custGeom>
            <a:ln w="11430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6" name="Graphic 337">
              <a:extLst>
                <a:ext uri="{FF2B5EF4-FFF2-40B4-BE49-F238E27FC236}">
                  <a16:creationId xmlns:a16="http://schemas.microsoft.com/office/drawing/2014/main" id="{C20A62FB-CB8A-F75D-CF6D-5FA9D13DC436}"/>
                </a:ext>
              </a:extLst>
            </p:cNvPr>
            <p:cNvSpPr/>
            <p:nvPr/>
          </p:nvSpPr>
          <p:spPr>
            <a:xfrm>
              <a:off x="2190310" y="994815"/>
              <a:ext cx="483870" cy="5715"/>
            </a:xfrm>
            <a:custGeom>
              <a:avLst/>
              <a:gdLst/>
              <a:ahLst/>
              <a:cxnLst/>
              <a:rect l="l" t="t" r="r" b="b"/>
              <a:pathLst>
                <a:path w="483870" h="5715">
                  <a:moveTo>
                    <a:pt x="0" y="5255"/>
                  </a:moveTo>
                  <a:lnTo>
                    <a:pt x="48238" y="4222"/>
                  </a:lnTo>
                  <a:lnTo>
                    <a:pt x="96530" y="3188"/>
                  </a:lnTo>
                  <a:lnTo>
                    <a:pt x="144861" y="2209"/>
                  </a:lnTo>
                  <a:lnTo>
                    <a:pt x="193221" y="1343"/>
                  </a:lnTo>
                  <a:lnTo>
                    <a:pt x="241595" y="649"/>
                  </a:lnTo>
                  <a:lnTo>
                    <a:pt x="289971" y="181"/>
                  </a:lnTo>
                  <a:lnTo>
                    <a:pt x="338337" y="0"/>
                  </a:lnTo>
                  <a:lnTo>
                    <a:pt x="386681" y="160"/>
                  </a:lnTo>
                  <a:lnTo>
                    <a:pt x="434988" y="720"/>
                  </a:lnTo>
                  <a:lnTo>
                    <a:pt x="483247" y="1738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7" name="Graphic 338">
              <a:extLst>
                <a:ext uri="{FF2B5EF4-FFF2-40B4-BE49-F238E27FC236}">
                  <a16:creationId xmlns:a16="http://schemas.microsoft.com/office/drawing/2014/main" id="{508756C3-DE04-EED1-27C0-BCDCE2DF038C}"/>
                </a:ext>
              </a:extLst>
            </p:cNvPr>
            <p:cNvSpPr/>
            <p:nvPr/>
          </p:nvSpPr>
          <p:spPr>
            <a:xfrm>
              <a:off x="3650114" y="1802938"/>
              <a:ext cx="885190" cy="25400"/>
            </a:xfrm>
            <a:custGeom>
              <a:avLst/>
              <a:gdLst/>
              <a:ahLst/>
              <a:cxnLst/>
              <a:rect l="l" t="t" r="r" b="b"/>
              <a:pathLst>
                <a:path w="885190" h="25400">
                  <a:moveTo>
                    <a:pt x="0" y="24925"/>
                  </a:moveTo>
                  <a:lnTo>
                    <a:pt x="52031" y="20160"/>
                  </a:lnTo>
                  <a:lnTo>
                    <a:pt x="104026" y="15930"/>
                  </a:lnTo>
                  <a:lnTo>
                    <a:pt x="155994" y="12224"/>
                  </a:lnTo>
                  <a:lnTo>
                    <a:pt x="207940" y="9030"/>
                  </a:lnTo>
                  <a:lnTo>
                    <a:pt x="259871" y="6337"/>
                  </a:lnTo>
                  <a:lnTo>
                    <a:pt x="311797" y="4135"/>
                  </a:lnTo>
                  <a:lnTo>
                    <a:pt x="363722" y="2411"/>
                  </a:lnTo>
                  <a:lnTo>
                    <a:pt x="415655" y="1154"/>
                  </a:lnTo>
                  <a:lnTo>
                    <a:pt x="467602" y="354"/>
                  </a:lnTo>
                  <a:lnTo>
                    <a:pt x="519571" y="0"/>
                  </a:lnTo>
                  <a:lnTo>
                    <a:pt x="571569" y="79"/>
                  </a:lnTo>
                  <a:lnTo>
                    <a:pt x="623604" y="580"/>
                  </a:lnTo>
                  <a:lnTo>
                    <a:pt x="675681" y="1494"/>
                  </a:lnTo>
                  <a:lnTo>
                    <a:pt x="727809" y="2807"/>
                  </a:lnTo>
                  <a:lnTo>
                    <a:pt x="779995" y="4510"/>
                  </a:lnTo>
                  <a:lnTo>
                    <a:pt x="832245" y="6590"/>
                  </a:lnTo>
                  <a:lnTo>
                    <a:pt x="884567" y="9037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8" name="Graphic 339">
              <a:extLst>
                <a:ext uri="{FF2B5EF4-FFF2-40B4-BE49-F238E27FC236}">
                  <a16:creationId xmlns:a16="http://schemas.microsoft.com/office/drawing/2014/main" id="{02F8A3CA-4058-13B0-E0EF-D16C84958996}"/>
                </a:ext>
              </a:extLst>
            </p:cNvPr>
            <p:cNvSpPr/>
            <p:nvPr/>
          </p:nvSpPr>
          <p:spPr>
            <a:xfrm>
              <a:off x="394681" y="1826444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9" name="Graphic 340">
              <a:extLst>
                <a:ext uri="{FF2B5EF4-FFF2-40B4-BE49-F238E27FC236}">
                  <a16:creationId xmlns:a16="http://schemas.microsoft.com/office/drawing/2014/main" id="{71103AA1-3255-C5D0-2B13-24D9EF476F2A}"/>
                </a:ext>
              </a:extLst>
            </p:cNvPr>
            <p:cNvSpPr/>
            <p:nvPr/>
          </p:nvSpPr>
          <p:spPr>
            <a:xfrm>
              <a:off x="290092" y="1928134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7" y="151"/>
                  </a:lnTo>
                  <a:lnTo>
                    <a:pt x="102378" y="296"/>
                  </a:lnTo>
                  <a:lnTo>
                    <a:pt x="153624" y="545"/>
                  </a:lnTo>
                  <a:lnTo>
                    <a:pt x="204901" y="869"/>
                  </a:lnTo>
                  <a:lnTo>
                    <a:pt x="256202" y="1239"/>
                  </a:lnTo>
                  <a:lnTo>
                    <a:pt x="307519" y="1625"/>
                  </a:lnTo>
                  <a:lnTo>
                    <a:pt x="358848" y="1999"/>
                  </a:lnTo>
                  <a:lnTo>
                    <a:pt x="410183" y="2332"/>
                  </a:lnTo>
                  <a:lnTo>
                    <a:pt x="461515" y="2593"/>
                  </a:lnTo>
                  <a:lnTo>
                    <a:pt x="512840" y="2755"/>
                  </a:lnTo>
                  <a:lnTo>
                    <a:pt x="564151" y="2788"/>
                  </a:lnTo>
                  <a:lnTo>
                    <a:pt x="615442" y="2663"/>
                  </a:lnTo>
                  <a:lnTo>
                    <a:pt x="666707" y="2350"/>
                  </a:lnTo>
                  <a:lnTo>
                    <a:pt x="717939" y="1822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0" name="Graphic 341">
              <a:extLst>
                <a:ext uri="{FF2B5EF4-FFF2-40B4-BE49-F238E27FC236}">
                  <a16:creationId xmlns:a16="http://schemas.microsoft.com/office/drawing/2014/main" id="{8F14C037-C9C5-3830-258C-9A06B89F591C}"/>
                </a:ext>
              </a:extLst>
            </p:cNvPr>
            <p:cNvSpPr/>
            <p:nvPr/>
          </p:nvSpPr>
          <p:spPr>
            <a:xfrm>
              <a:off x="284728" y="1929725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84" y="0"/>
                  </a:moveTo>
                  <a:lnTo>
                    <a:pt x="3352" y="25557"/>
                  </a:lnTo>
                  <a:lnTo>
                    <a:pt x="3954" y="51954"/>
                  </a:lnTo>
                  <a:lnTo>
                    <a:pt x="4067" y="78500"/>
                  </a:lnTo>
                  <a:lnTo>
                    <a:pt x="3462" y="104508"/>
                  </a:lnTo>
                  <a:lnTo>
                    <a:pt x="3513" y="134487"/>
                  </a:lnTo>
                  <a:lnTo>
                    <a:pt x="4399" y="164223"/>
                  </a:lnTo>
                  <a:lnTo>
                    <a:pt x="4852" y="193969"/>
                  </a:lnTo>
                  <a:lnTo>
                    <a:pt x="3602" y="223977"/>
                  </a:lnTo>
                  <a:lnTo>
                    <a:pt x="935" y="279628"/>
                  </a:lnTo>
                  <a:lnTo>
                    <a:pt x="0" y="335333"/>
                  </a:lnTo>
                  <a:lnTo>
                    <a:pt x="166" y="391050"/>
                  </a:lnTo>
                  <a:lnTo>
                    <a:pt x="806" y="446740"/>
                  </a:lnTo>
                  <a:lnTo>
                    <a:pt x="1291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1" name="Graphic 342">
              <a:extLst>
                <a:ext uri="{FF2B5EF4-FFF2-40B4-BE49-F238E27FC236}">
                  <a16:creationId xmlns:a16="http://schemas.microsoft.com/office/drawing/2014/main" id="{69E1F55A-9DF8-32D7-5E62-ABF79514C461}"/>
                </a:ext>
              </a:extLst>
            </p:cNvPr>
            <p:cNvSpPr/>
            <p:nvPr/>
          </p:nvSpPr>
          <p:spPr>
            <a:xfrm>
              <a:off x="286035" y="2432084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01" y="673"/>
                  </a:lnTo>
                  <a:lnTo>
                    <a:pt x="393" y="2349"/>
                  </a:lnTo>
                  <a:lnTo>
                    <a:pt x="584" y="2971"/>
                  </a:lnTo>
                </a:path>
              </a:pathLst>
            </a:custGeom>
            <a:ln w="1027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2" name="Graphic 343">
              <a:extLst>
                <a:ext uri="{FF2B5EF4-FFF2-40B4-BE49-F238E27FC236}">
                  <a16:creationId xmlns:a16="http://schemas.microsoft.com/office/drawing/2014/main" id="{39BD838B-E3B0-DEC0-36E7-306520A97183}"/>
                </a:ext>
              </a:extLst>
            </p:cNvPr>
            <p:cNvSpPr/>
            <p:nvPr/>
          </p:nvSpPr>
          <p:spPr>
            <a:xfrm>
              <a:off x="291268" y="2435570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9" y="149"/>
                  </a:lnTo>
                  <a:lnTo>
                    <a:pt x="102381" y="293"/>
                  </a:lnTo>
                  <a:lnTo>
                    <a:pt x="153629" y="541"/>
                  </a:lnTo>
                  <a:lnTo>
                    <a:pt x="204906" y="864"/>
                  </a:lnTo>
                  <a:lnTo>
                    <a:pt x="256207" y="1233"/>
                  </a:lnTo>
                  <a:lnTo>
                    <a:pt x="307525" y="1620"/>
                  </a:lnTo>
                  <a:lnTo>
                    <a:pt x="358854" y="1994"/>
                  </a:lnTo>
                  <a:lnTo>
                    <a:pt x="410187" y="2327"/>
                  </a:lnTo>
                  <a:lnTo>
                    <a:pt x="461519" y="2589"/>
                  </a:lnTo>
                  <a:lnTo>
                    <a:pt x="512844" y="2752"/>
                  </a:lnTo>
                  <a:lnTo>
                    <a:pt x="564154" y="2785"/>
                  </a:lnTo>
                  <a:lnTo>
                    <a:pt x="615444" y="2661"/>
                  </a:lnTo>
                  <a:lnTo>
                    <a:pt x="666708" y="2349"/>
                  </a:lnTo>
                  <a:lnTo>
                    <a:pt x="717940" y="1821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3" name="Graphic 344">
              <a:extLst>
                <a:ext uri="{FF2B5EF4-FFF2-40B4-BE49-F238E27FC236}">
                  <a16:creationId xmlns:a16="http://schemas.microsoft.com/office/drawing/2014/main" id="{787AB81B-EFE6-1846-A303-9B9AAA612528}"/>
                </a:ext>
              </a:extLst>
            </p:cNvPr>
            <p:cNvSpPr/>
            <p:nvPr/>
          </p:nvSpPr>
          <p:spPr>
            <a:xfrm>
              <a:off x="1108966" y="1931466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84" y="0"/>
                  </a:moveTo>
                  <a:lnTo>
                    <a:pt x="3352" y="25557"/>
                  </a:lnTo>
                  <a:lnTo>
                    <a:pt x="3954" y="51954"/>
                  </a:lnTo>
                  <a:lnTo>
                    <a:pt x="4067" y="78500"/>
                  </a:lnTo>
                  <a:lnTo>
                    <a:pt x="3462" y="104508"/>
                  </a:lnTo>
                  <a:lnTo>
                    <a:pt x="3513" y="134487"/>
                  </a:lnTo>
                  <a:lnTo>
                    <a:pt x="4399" y="164223"/>
                  </a:lnTo>
                  <a:lnTo>
                    <a:pt x="4852" y="193969"/>
                  </a:lnTo>
                  <a:lnTo>
                    <a:pt x="3602" y="223977"/>
                  </a:lnTo>
                  <a:lnTo>
                    <a:pt x="935" y="279628"/>
                  </a:lnTo>
                  <a:lnTo>
                    <a:pt x="0" y="335333"/>
                  </a:lnTo>
                  <a:lnTo>
                    <a:pt x="166" y="391050"/>
                  </a:lnTo>
                  <a:lnTo>
                    <a:pt x="806" y="446740"/>
                  </a:lnTo>
                  <a:lnTo>
                    <a:pt x="1291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4" name="Graphic 345">
              <a:extLst>
                <a:ext uri="{FF2B5EF4-FFF2-40B4-BE49-F238E27FC236}">
                  <a16:creationId xmlns:a16="http://schemas.microsoft.com/office/drawing/2014/main" id="{4D6739AD-4E1C-EB9F-12D7-6D508A5E87E5}"/>
                </a:ext>
              </a:extLst>
            </p:cNvPr>
            <p:cNvSpPr/>
            <p:nvPr/>
          </p:nvSpPr>
          <p:spPr>
            <a:xfrm>
              <a:off x="1634294" y="1066455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9" y="149"/>
                  </a:lnTo>
                  <a:lnTo>
                    <a:pt x="102381" y="293"/>
                  </a:lnTo>
                  <a:lnTo>
                    <a:pt x="153629" y="541"/>
                  </a:lnTo>
                  <a:lnTo>
                    <a:pt x="204906" y="864"/>
                  </a:lnTo>
                  <a:lnTo>
                    <a:pt x="256207" y="1233"/>
                  </a:lnTo>
                  <a:lnTo>
                    <a:pt x="307525" y="1620"/>
                  </a:lnTo>
                  <a:lnTo>
                    <a:pt x="358854" y="1994"/>
                  </a:lnTo>
                  <a:lnTo>
                    <a:pt x="410187" y="2327"/>
                  </a:lnTo>
                  <a:lnTo>
                    <a:pt x="461519" y="2589"/>
                  </a:lnTo>
                  <a:lnTo>
                    <a:pt x="512844" y="2752"/>
                  </a:lnTo>
                  <a:lnTo>
                    <a:pt x="564154" y="2785"/>
                  </a:lnTo>
                  <a:lnTo>
                    <a:pt x="615444" y="2661"/>
                  </a:lnTo>
                  <a:lnTo>
                    <a:pt x="666708" y="2349"/>
                  </a:lnTo>
                  <a:lnTo>
                    <a:pt x="717940" y="1821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5" name="Graphic 346">
              <a:extLst>
                <a:ext uri="{FF2B5EF4-FFF2-40B4-BE49-F238E27FC236}">
                  <a16:creationId xmlns:a16="http://schemas.microsoft.com/office/drawing/2014/main" id="{5E4337A8-7B78-DF99-CAB1-5C365777001E}"/>
                </a:ext>
              </a:extLst>
            </p:cNvPr>
            <p:cNvSpPr/>
            <p:nvPr/>
          </p:nvSpPr>
          <p:spPr>
            <a:xfrm>
              <a:off x="1628930" y="1068043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85" y="0"/>
                  </a:moveTo>
                  <a:lnTo>
                    <a:pt x="3352" y="25557"/>
                  </a:lnTo>
                  <a:lnTo>
                    <a:pt x="3956" y="51954"/>
                  </a:lnTo>
                  <a:lnTo>
                    <a:pt x="4072" y="78500"/>
                  </a:lnTo>
                  <a:lnTo>
                    <a:pt x="3475" y="104508"/>
                  </a:lnTo>
                  <a:lnTo>
                    <a:pt x="3518" y="134487"/>
                  </a:lnTo>
                  <a:lnTo>
                    <a:pt x="4401" y="164223"/>
                  </a:lnTo>
                  <a:lnTo>
                    <a:pt x="4852" y="193969"/>
                  </a:lnTo>
                  <a:lnTo>
                    <a:pt x="3602" y="223977"/>
                  </a:lnTo>
                  <a:lnTo>
                    <a:pt x="938" y="279628"/>
                  </a:lnTo>
                  <a:lnTo>
                    <a:pt x="0" y="335333"/>
                  </a:lnTo>
                  <a:lnTo>
                    <a:pt x="164" y="391050"/>
                  </a:lnTo>
                  <a:lnTo>
                    <a:pt x="810" y="446740"/>
                  </a:lnTo>
                  <a:lnTo>
                    <a:pt x="1316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6" name="Graphic 347">
              <a:extLst>
                <a:ext uri="{FF2B5EF4-FFF2-40B4-BE49-F238E27FC236}">
                  <a16:creationId xmlns:a16="http://schemas.microsoft.com/office/drawing/2014/main" id="{5E444DCB-9DE9-6412-904C-3C072FA72A8F}"/>
                </a:ext>
              </a:extLst>
            </p:cNvPr>
            <p:cNvSpPr/>
            <p:nvPr/>
          </p:nvSpPr>
          <p:spPr>
            <a:xfrm>
              <a:off x="1630242" y="157040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01" y="673"/>
                  </a:lnTo>
                  <a:lnTo>
                    <a:pt x="393" y="2324"/>
                  </a:lnTo>
                  <a:lnTo>
                    <a:pt x="584" y="2971"/>
                  </a:lnTo>
                </a:path>
              </a:pathLst>
            </a:custGeom>
            <a:ln w="1027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7" name="Graphic 348">
              <a:extLst>
                <a:ext uri="{FF2B5EF4-FFF2-40B4-BE49-F238E27FC236}">
                  <a16:creationId xmlns:a16="http://schemas.microsoft.com/office/drawing/2014/main" id="{B8B0583F-82B6-DEFD-C0DB-8D13E5496B84}"/>
                </a:ext>
              </a:extLst>
            </p:cNvPr>
            <p:cNvSpPr/>
            <p:nvPr/>
          </p:nvSpPr>
          <p:spPr>
            <a:xfrm>
              <a:off x="1635465" y="1573888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9" y="151"/>
                  </a:lnTo>
                  <a:lnTo>
                    <a:pt x="102381" y="296"/>
                  </a:lnTo>
                  <a:lnTo>
                    <a:pt x="153629" y="545"/>
                  </a:lnTo>
                  <a:lnTo>
                    <a:pt x="204906" y="869"/>
                  </a:lnTo>
                  <a:lnTo>
                    <a:pt x="256207" y="1239"/>
                  </a:lnTo>
                  <a:lnTo>
                    <a:pt x="307525" y="1625"/>
                  </a:lnTo>
                  <a:lnTo>
                    <a:pt x="358854" y="1999"/>
                  </a:lnTo>
                  <a:lnTo>
                    <a:pt x="410187" y="2332"/>
                  </a:lnTo>
                  <a:lnTo>
                    <a:pt x="461519" y="2593"/>
                  </a:lnTo>
                  <a:lnTo>
                    <a:pt x="512844" y="2755"/>
                  </a:lnTo>
                  <a:lnTo>
                    <a:pt x="564154" y="2788"/>
                  </a:lnTo>
                  <a:lnTo>
                    <a:pt x="615444" y="2663"/>
                  </a:lnTo>
                  <a:lnTo>
                    <a:pt x="666708" y="2350"/>
                  </a:lnTo>
                  <a:lnTo>
                    <a:pt x="717940" y="1822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8" name="Graphic 349">
              <a:extLst>
                <a:ext uri="{FF2B5EF4-FFF2-40B4-BE49-F238E27FC236}">
                  <a16:creationId xmlns:a16="http://schemas.microsoft.com/office/drawing/2014/main" id="{EA80F2D8-F9DA-57F2-C29D-EFB7C3C7F34E}"/>
                </a:ext>
              </a:extLst>
            </p:cNvPr>
            <p:cNvSpPr/>
            <p:nvPr/>
          </p:nvSpPr>
          <p:spPr>
            <a:xfrm>
              <a:off x="2453159" y="1069784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86" y="0"/>
                  </a:moveTo>
                  <a:lnTo>
                    <a:pt x="3355" y="25557"/>
                  </a:lnTo>
                  <a:lnTo>
                    <a:pt x="3963" y="51954"/>
                  </a:lnTo>
                  <a:lnTo>
                    <a:pt x="4079" y="78500"/>
                  </a:lnTo>
                  <a:lnTo>
                    <a:pt x="3477" y="104508"/>
                  </a:lnTo>
                  <a:lnTo>
                    <a:pt x="3520" y="134487"/>
                  </a:lnTo>
                  <a:lnTo>
                    <a:pt x="4406" y="164223"/>
                  </a:lnTo>
                  <a:lnTo>
                    <a:pt x="4865" y="193969"/>
                  </a:lnTo>
                  <a:lnTo>
                    <a:pt x="3629" y="223977"/>
                  </a:lnTo>
                  <a:lnTo>
                    <a:pt x="948" y="279628"/>
                  </a:lnTo>
                  <a:lnTo>
                    <a:pt x="0" y="335333"/>
                  </a:lnTo>
                  <a:lnTo>
                    <a:pt x="158" y="391050"/>
                  </a:lnTo>
                  <a:lnTo>
                    <a:pt x="798" y="446740"/>
                  </a:lnTo>
                  <a:lnTo>
                    <a:pt x="1292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9" name="Graphic 350">
              <a:extLst>
                <a:ext uri="{FF2B5EF4-FFF2-40B4-BE49-F238E27FC236}">
                  <a16:creationId xmlns:a16="http://schemas.microsoft.com/office/drawing/2014/main" id="{CAFDA5A3-1BDA-9055-501C-9D01524AB085}"/>
                </a:ext>
              </a:extLst>
            </p:cNvPr>
            <p:cNvSpPr/>
            <p:nvPr/>
          </p:nvSpPr>
          <p:spPr>
            <a:xfrm>
              <a:off x="3047698" y="1996357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9" y="149"/>
                  </a:lnTo>
                  <a:lnTo>
                    <a:pt x="102381" y="293"/>
                  </a:lnTo>
                  <a:lnTo>
                    <a:pt x="153629" y="541"/>
                  </a:lnTo>
                  <a:lnTo>
                    <a:pt x="204906" y="864"/>
                  </a:lnTo>
                  <a:lnTo>
                    <a:pt x="256207" y="1233"/>
                  </a:lnTo>
                  <a:lnTo>
                    <a:pt x="307525" y="1620"/>
                  </a:lnTo>
                  <a:lnTo>
                    <a:pt x="358854" y="1994"/>
                  </a:lnTo>
                  <a:lnTo>
                    <a:pt x="410187" y="2327"/>
                  </a:lnTo>
                  <a:lnTo>
                    <a:pt x="461519" y="2589"/>
                  </a:lnTo>
                  <a:lnTo>
                    <a:pt x="512844" y="2752"/>
                  </a:lnTo>
                  <a:lnTo>
                    <a:pt x="564154" y="2785"/>
                  </a:lnTo>
                  <a:lnTo>
                    <a:pt x="615444" y="2661"/>
                  </a:lnTo>
                  <a:lnTo>
                    <a:pt x="666708" y="2349"/>
                  </a:lnTo>
                  <a:lnTo>
                    <a:pt x="717940" y="1821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0" name="Graphic 351">
              <a:extLst>
                <a:ext uri="{FF2B5EF4-FFF2-40B4-BE49-F238E27FC236}">
                  <a16:creationId xmlns:a16="http://schemas.microsoft.com/office/drawing/2014/main" id="{DBE82C43-2567-6C1E-6CA1-C0E5CDB5B8D0}"/>
                </a:ext>
              </a:extLst>
            </p:cNvPr>
            <p:cNvSpPr/>
            <p:nvPr/>
          </p:nvSpPr>
          <p:spPr>
            <a:xfrm>
              <a:off x="3042343" y="1997944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77" y="0"/>
                  </a:moveTo>
                  <a:lnTo>
                    <a:pt x="3344" y="25557"/>
                  </a:lnTo>
                  <a:lnTo>
                    <a:pt x="3947" y="51954"/>
                  </a:lnTo>
                  <a:lnTo>
                    <a:pt x="4060" y="78500"/>
                  </a:lnTo>
                  <a:lnTo>
                    <a:pt x="3455" y="104508"/>
                  </a:lnTo>
                  <a:lnTo>
                    <a:pt x="3506" y="134487"/>
                  </a:lnTo>
                  <a:lnTo>
                    <a:pt x="4395" y="164223"/>
                  </a:lnTo>
                  <a:lnTo>
                    <a:pt x="4855" y="193969"/>
                  </a:lnTo>
                  <a:lnTo>
                    <a:pt x="3620" y="223977"/>
                  </a:lnTo>
                  <a:lnTo>
                    <a:pt x="942" y="279628"/>
                  </a:lnTo>
                  <a:lnTo>
                    <a:pt x="0" y="335333"/>
                  </a:lnTo>
                  <a:lnTo>
                    <a:pt x="166" y="391050"/>
                  </a:lnTo>
                  <a:lnTo>
                    <a:pt x="812" y="446740"/>
                  </a:lnTo>
                  <a:lnTo>
                    <a:pt x="1309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1" name="Graphic 352">
              <a:extLst>
                <a:ext uri="{FF2B5EF4-FFF2-40B4-BE49-F238E27FC236}">
                  <a16:creationId xmlns:a16="http://schemas.microsoft.com/office/drawing/2014/main" id="{DEF66E1E-1D52-350D-51C1-B117CDF37B70}"/>
                </a:ext>
              </a:extLst>
            </p:cNvPr>
            <p:cNvSpPr/>
            <p:nvPr/>
          </p:nvSpPr>
          <p:spPr>
            <a:xfrm>
              <a:off x="3048874" y="2503788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7" y="151"/>
                  </a:lnTo>
                  <a:lnTo>
                    <a:pt x="102378" y="296"/>
                  </a:lnTo>
                  <a:lnTo>
                    <a:pt x="153624" y="545"/>
                  </a:lnTo>
                  <a:lnTo>
                    <a:pt x="204901" y="869"/>
                  </a:lnTo>
                  <a:lnTo>
                    <a:pt x="256202" y="1239"/>
                  </a:lnTo>
                  <a:lnTo>
                    <a:pt x="307519" y="1625"/>
                  </a:lnTo>
                  <a:lnTo>
                    <a:pt x="358848" y="1999"/>
                  </a:lnTo>
                  <a:lnTo>
                    <a:pt x="410183" y="2332"/>
                  </a:lnTo>
                  <a:lnTo>
                    <a:pt x="461515" y="2593"/>
                  </a:lnTo>
                  <a:lnTo>
                    <a:pt x="512840" y="2755"/>
                  </a:lnTo>
                  <a:lnTo>
                    <a:pt x="564151" y="2788"/>
                  </a:lnTo>
                  <a:lnTo>
                    <a:pt x="615442" y="2663"/>
                  </a:lnTo>
                  <a:lnTo>
                    <a:pt x="666707" y="2350"/>
                  </a:lnTo>
                  <a:lnTo>
                    <a:pt x="717939" y="1822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2" name="Graphic 353">
              <a:extLst>
                <a:ext uri="{FF2B5EF4-FFF2-40B4-BE49-F238E27FC236}">
                  <a16:creationId xmlns:a16="http://schemas.microsoft.com/office/drawing/2014/main" id="{183C1A07-AE6D-F333-1409-E37F32DBA102}"/>
                </a:ext>
              </a:extLst>
            </p:cNvPr>
            <p:cNvSpPr/>
            <p:nvPr/>
          </p:nvSpPr>
          <p:spPr>
            <a:xfrm>
              <a:off x="3866573" y="1999688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86" y="0"/>
                  </a:moveTo>
                  <a:lnTo>
                    <a:pt x="3354" y="25557"/>
                  </a:lnTo>
                  <a:lnTo>
                    <a:pt x="3958" y="51954"/>
                  </a:lnTo>
                  <a:lnTo>
                    <a:pt x="4074" y="78500"/>
                  </a:lnTo>
                  <a:lnTo>
                    <a:pt x="3477" y="104508"/>
                  </a:lnTo>
                  <a:lnTo>
                    <a:pt x="3520" y="134487"/>
                  </a:lnTo>
                  <a:lnTo>
                    <a:pt x="4406" y="164223"/>
                  </a:lnTo>
                  <a:lnTo>
                    <a:pt x="4865" y="193969"/>
                  </a:lnTo>
                  <a:lnTo>
                    <a:pt x="3629" y="223977"/>
                  </a:lnTo>
                  <a:lnTo>
                    <a:pt x="948" y="279628"/>
                  </a:lnTo>
                  <a:lnTo>
                    <a:pt x="0" y="335333"/>
                  </a:lnTo>
                  <a:lnTo>
                    <a:pt x="158" y="391050"/>
                  </a:lnTo>
                  <a:lnTo>
                    <a:pt x="798" y="446740"/>
                  </a:lnTo>
                  <a:lnTo>
                    <a:pt x="1292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3" name="Graphic 354">
              <a:extLst>
                <a:ext uri="{FF2B5EF4-FFF2-40B4-BE49-F238E27FC236}">
                  <a16:creationId xmlns:a16="http://schemas.microsoft.com/office/drawing/2014/main" id="{8E9BBCBE-1506-F1B0-1D52-C341306483A2}"/>
                </a:ext>
              </a:extLst>
            </p:cNvPr>
            <p:cNvSpPr/>
            <p:nvPr/>
          </p:nvSpPr>
          <p:spPr>
            <a:xfrm>
              <a:off x="1484425" y="2908586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9" y="151"/>
                  </a:lnTo>
                  <a:lnTo>
                    <a:pt x="102381" y="296"/>
                  </a:lnTo>
                  <a:lnTo>
                    <a:pt x="153629" y="545"/>
                  </a:lnTo>
                  <a:lnTo>
                    <a:pt x="204906" y="869"/>
                  </a:lnTo>
                  <a:lnTo>
                    <a:pt x="256207" y="1239"/>
                  </a:lnTo>
                  <a:lnTo>
                    <a:pt x="307525" y="1625"/>
                  </a:lnTo>
                  <a:lnTo>
                    <a:pt x="358854" y="1999"/>
                  </a:lnTo>
                  <a:lnTo>
                    <a:pt x="410187" y="2332"/>
                  </a:lnTo>
                  <a:lnTo>
                    <a:pt x="461519" y="2593"/>
                  </a:lnTo>
                  <a:lnTo>
                    <a:pt x="512844" y="2755"/>
                  </a:lnTo>
                  <a:lnTo>
                    <a:pt x="564154" y="2788"/>
                  </a:lnTo>
                  <a:lnTo>
                    <a:pt x="615444" y="2663"/>
                  </a:lnTo>
                  <a:lnTo>
                    <a:pt x="666708" y="2350"/>
                  </a:lnTo>
                  <a:lnTo>
                    <a:pt x="717940" y="1822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4" name="Graphic 355">
              <a:extLst>
                <a:ext uri="{FF2B5EF4-FFF2-40B4-BE49-F238E27FC236}">
                  <a16:creationId xmlns:a16="http://schemas.microsoft.com/office/drawing/2014/main" id="{5C8FFB92-E30C-CA37-55E3-80C990DA89F2}"/>
                </a:ext>
              </a:extLst>
            </p:cNvPr>
            <p:cNvSpPr/>
            <p:nvPr/>
          </p:nvSpPr>
          <p:spPr>
            <a:xfrm>
              <a:off x="1479068" y="2910174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72" y="0"/>
                  </a:moveTo>
                  <a:lnTo>
                    <a:pt x="3345" y="25557"/>
                  </a:lnTo>
                  <a:lnTo>
                    <a:pt x="3948" y="51954"/>
                  </a:lnTo>
                  <a:lnTo>
                    <a:pt x="4061" y="78500"/>
                  </a:lnTo>
                  <a:lnTo>
                    <a:pt x="3462" y="104508"/>
                  </a:lnTo>
                  <a:lnTo>
                    <a:pt x="3518" y="134492"/>
                  </a:lnTo>
                  <a:lnTo>
                    <a:pt x="4405" y="164228"/>
                  </a:lnTo>
                  <a:lnTo>
                    <a:pt x="4859" y="193971"/>
                  </a:lnTo>
                  <a:lnTo>
                    <a:pt x="3615" y="223977"/>
                  </a:lnTo>
                  <a:lnTo>
                    <a:pt x="941" y="279634"/>
                  </a:lnTo>
                  <a:lnTo>
                    <a:pt x="0" y="335342"/>
                  </a:lnTo>
                  <a:lnTo>
                    <a:pt x="164" y="391060"/>
                  </a:lnTo>
                  <a:lnTo>
                    <a:pt x="807" y="446746"/>
                  </a:lnTo>
                  <a:lnTo>
                    <a:pt x="1303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5" name="Graphic 356">
              <a:extLst>
                <a:ext uri="{FF2B5EF4-FFF2-40B4-BE49-F238E27FC236}">
                  <a16:creationId xmlns:a16="http://schemas.microsoft.com/office/drawing/2014/main" id="{4BAA20F6-9FE9-DAD8-3B8A-A8D4E8C9F086}"/>
                </a:ext>
              </a:extLst>
            </p:cNvPr>
            <p:cNvSpPr/>
            <p:nvPr/>
          </p:nvSpPr>
          <p:spPr>
            <a:xfrm>
              <a:off x="1480375" y="34125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01" y="673"/>
                  </a:lnTo>
                  <a:lnTo>
                    <a:pt x="393" y="2324"/>
                  </a:lnTo>
                  <a:lnTo>
                    <a:pt x="609" y="2971"/>
                  </a:lnTo>
                </a:path>
              </a:pathLst>
            </a:custGeom>
            <a:ln w="1027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6" name="Graphic 357">
              <a:extLst>
                <a:ext uri="{FF2B5EF4-FFF2-40B4-BE49-F238E27FC236}">
                  <a16:creationId xmlns:a16="http://schemas.microsoft.com/office/drawing/2014/main" id="{FD7A144E-456D-412E-6A64-1BB13CA2FFB4}"/>
                </a:ext>
              </a:extLst>
            </p:cNvPr>
            <p:cNvSpPr/>
            <p:nvPr/>
          </p:nvSpPr>
          <p:spPr>
            <a:xfrm>
              <a:off x="1485602" y="3416018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7" y="151"/>
                  </a:lnTo>
                  <a:lnTo>
                    <a:pt x="102378" y="296"/>
                  </a:lnTo>
                  <a:lnTo>
                    <a:pt x="153624" y="545"/>
                  </a:lnTo>
                  <a:lnTo>
                    <a:pt x="204901" y="869"/>
                  </a:lnTo>
                  <a:lnTo>
                    <a:pt x="256202" y="1239"/>
                  </a:lnTo>
                  <a:lnTo>
                    <a:pt x="307519" y="1625"/>
                  </a:lnTo>
                  <a:lnTo>
                    <a:pt x="358848" y="1999"/>
                  </a:lnTo>
                  <a:lnTo>
                    <a:pt x="410183" y="2332"/>
                  </a:lnTo>
                  <a:lnTo>
                    <a:pt x="461515" y="2593"/>
                  </a:lnTo>
                  <a:lnTo>
                    <a:pt x="512840" y="2755"/>
                  </a:lnTo>
                  <a:lnTo>
                    <a:pt x="564151" y="2788"/>
                  </a:lnTo>
                  <a:lnTo>
                    <a:pt x="615442" y="2663"/>
                  </a:lnTo>
                  <a:lnTo>
                    <a:pt x="666707" y="2350"/>
                  </a:lnTo>
                  <a:lnTo>
                    <a:pt x="717939" y="1822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7" name="Graphic 358">
              <a:extLst>
                <a:ext uri="{FF2B5EF4-FFF2-40B4-BE49-F238E27FC236}">
                  <a16:creationId xmlns:a16="http://schemas.microsoft.com/office/drawing/2014/main" id="{0B0A5BC8-E0DA-236D-A7D9-8F3B014CC262}"/>
                </a:ext>
              </a:extLst>
            </p:cNvPr>
            <p:cNvSpPr/>
            <p:nvPr/>
          </p:nvSpPr>
          <p:spPr>
            <a:xfrm>
              <a:off x="2303306" y="2911918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73" y="0"/>
                  </a:moveTo>
                  <a:lnTo>
                    <a:pt x="3346" y="25557"/>
                  </a:lnTo>
                  <a:lnTo>
                    <a:pt x="3950" y="51954"/>
                  </a:lnTo>
                  <a:lnTo>
                    <a:pt x="4063" y="78500"/>
                  </a:lnTo>
                  <a:lnTo>
                    <a:pt x="3464" y="104508"/>
                  </a:lnTo>
                  <a:lnTo>
                    <a:pt x="3518" y="134487"/>
                  </a:lnTo>
                  <a:lnTo>
                    <a:pt x="4402" y="164223"/>
                  </a:lnTo>
                  <a:lnTo>
                    <a:pt x="4855" y="193969"/>
                  </a:lnTo>
                  <a:lnTo>
                    <a:pt x="3616" y="223977"/>
                  </a:lnTo>
                  <a:lnTo>
                    <a:pt x="942" y="279628"/>
                  </a:lnTo>
                  <a:lnTo>
                    <a:pt x="0" y="335333"/>
                  </a:lnTo>
                  <a:lnTo>
                    <a:pt x="160" y="391050"/>
                  </a:lnTo>
                  <a:lnTo>
                    <a:pt x="796" y="446740"/>
                  </a:lnTo>
                  <a:lnTo>
                    <a:pt x="1280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8" name="Graphic 359">
              <a:extLst>
                <a:ext uri="{FF2B5EF4-FFF2-40B4-BE49-F238E27FC236}">
                  <a16:creationId xmlns:a16="http://schemas.microsoft.com/office/drawing/2014/main" id="{FB06C741-09D2-71E9-CECA-4EBA0A61C59D}"/>
                </a:ext>
              </a:extLst>
            </p:cNvPr>
            <p:cNvSpPr/>
            <p:nvPr/>
          </p:nvSpPr>
          <p:spPr>
            <a:xfrm>
              <a:off x="1232104" y="2054098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9" name="Graphic 360">
              <a:extLst>
                <a:ext uri="{FF2B5EF4-FFF2-40B4-BE49-F238E27FC236}">
                  <a16:creationId xmlns:a16="http://schemas.microsoft.com/office/drawing/2014/main" id="{15438F1C-E589-8F93-9215-64CBF190038B}"/>
                </a:ext>
              </a:extLst>
            </p:cNvPr>
            <p:cNvSpPr/>
            <p:nvPr/>
          </p:nvSpPr>
          <p:spPr>
            <a:xfrm>
              <a:off x="1235824" y="2207386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15"/>
                  </a:moveTo>
                  <a:lnTo>
                    <a:pt x="49354" y="2250"/>
                  </a:lnTo>
                  <a:lnTo>
                    <a:pt x="98835" y="1425"/>
                  </a:lnTo>
                  <a:lnTo>
                    <a:pt x="148420" y="814"/>
                  </a:lnTo>
                  <a:lnTo>
                    <a:pt x="198083" y="391"/>
                  </a:lnTo>
                  <a:lnTo>
                    <a:pt x="247801" y="132"/>
                  </a:lnTo>
                  <a:lnTo>
                    <a:pt x="297548" y="10"/>
                  </a:lnTo>
                  <a:lnTo>
                    <a:pt x="347300" y="0"/>
                  </a:lnTo>
                  <a:lnTo>
                    <a:pt x="397033" y="75"/>
                  </a:lnTo>
                  <a:lnTo>
                    <a:pt x="446723" y="211"/>
                  </a:lnTo>
                  <a:lnTo>
                    <a:pt x="496345" y="382"/>
                  </a:lnTo>
                  <a:lnTo>
                    <a:pt x="545874" y="561"/>
                  </a:lnTo>
                  <a:lnTo>
                    <a:pt x="595287" y="72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0" name="Graphic 361">
              <a:extLst>
                <a:ext uri="{FF2B5EF4-FFF2-40B4-BE49-F238E27FC236}">
                  <a16:creationId xmlns:a16="http://schemas.microsoft.com/office/drawing/2014/main" id="{30CB11DA-F184-4CEC-7BB2-628F5EDC5AC0}"/>
                </a:ext>
              </a:extLst>
            </p:cNvPr>
            <p:cNvSpPr/>
            <p:nvPr/>
          </p:nvSpPr>
          <p:spPr>
            <a:xfrm>
              <a:off x="1233464" y="2363448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131" name="Graphic 362">
              <a:extLst>
                <a:ext uri="{FF2B5EF4-FFF2-40B4-BE49-F238E27FC236}">
                  <a16:creationId xmlns:a16="http://schemas.microsoft.com/office/drawing/2014/main" id="{1E68D1B3-AE65-1127-A822-783395660C85}"/>
                </a:ext>
              </a:extLst>
            </p:cNvPr>
            <p:cNvSpPr/>
            <p:nvPr/>
          </p:nvSpPr>
          <p:spPr>
            <a:xfrm>
              <a:off x="2541371" y="1185563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2" name="Graphic 363">
              <a:extLst>
                <a:ext uri="{FF2B5EF4-FFF2-40B4-BE49-F238E27FC236}">
                  <a16:creationId xmlns:a16="http://schemas.microsoft.com/office/drawing/2014/main" id="{0E635196-302D-975C-8F75-F9EA35F7FC19}"/>
                </a:ext>
              </a:extLst>
            </p:cNvPr>
            <p:cNvSpPr/>
            <p:nvPr/>
          </p:nvSpPr>
          <p:spPr>
            <a:xfrm>
              <a:off x="2545091" y="1338848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3" name="Graphic 364">
              <a:extLst>
                <a:ext uri="{FF2B5EF4-FFF2-40B4-BE49-F238E27FC236}">
                  <a16:creationId xmlns:a16="http://schemas.microsoft.com/office/drawing/2014/main" id="{B6562901-6C3B-7FF6-4F2C-0B633ADB8B63}"/>
                </a:ext>
              </a:extLst>
            </p:cNvPr>
            <p:cNvSpPr/>
            <p:nvPr/>
          </p:nvSpPr>
          <p:spPr>
            <a:xfrm>
              <a:off x="2542731" y="1494911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4" name="Graphic 365">
              <a:extLst>
                <a:ext uri="{FF2B5EF4-FFF2-40B4-BE49-F238E27FC236}">
                  <a16:creationId xmlns:a16="http://schemas.microsoft.com/office/drawing/2014/main" id="{34130422-95BF-0F69-9668-FE6B2F493DDF}"/>
                </a:ext>
              </a:extLst>
            </p:cNvPr>
            <p:cNvSpPr/>
            <p:nvPr/>
          </p:nvSpPr>
          <p:spPr>
            <a:xfrm>
              <a:off x="2425042" y="3060700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15"/>
                  </a:moveTo>
                  <a:lnTo>
                    <a:pt x="49354" y="2250"/>
                  </a:lnTo>
                  <a:lnTo>
                    <a:pt x="98835" y="1425"/>
                  </a:lnTo>
                  <a:lnTo>
                    <a:pt x="148420" y="814"/>
                  </a:lnTo>
                  <a:lnTo>
                    <a:pt x="198083" y="391"/>
                  </a:lnTo>
                  <a:lnTo>
                    <a:pt x="247801" y="132"/>
                  </a:lnTo>
                  <a:lnTo>
                    <a:pt x="297548" y="10"/>
                  </a:lnTo>
                  <a:lnTo>
                    <a:pt x="347300" y="0"/>
                  </a:lnTo>
                  <a:lnTo>
                    <a:pt x="397033" y="75"/>
                  </a:lnTo>
                  <a:lnTo>
                    <a:pt x="446723" y="211"/>
                  </a:lnTo>
                  <a:lnTo>
                    <a:pt x="496345" y="382"/>
                  </a:lnTo>
                  <a:lnTo>
                    <a:pt x="545874" y="561"/>
                  </a:lnTo>
                  <a:lnTo>
                    <a:pt x="595287" y="72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5" name="Graphic 366">
              <a:extLst>
                <a:ext uri="{FF2B5EF4-FFF2-40B4-BE49-F238E27FC236}">
                  <a16:creationId xmlns:a16="http://schemas.microsoft.com/office/drawing/2014/main" id="{297C846D-80E0-1195-E7E2-A4C84332DE45}"/>
                </a:ext>
              </a:extLst>
            </p:cNvPr>
            <p:cNvSpPr/>
            <p:nvPr/>
          </p:nvSpPr>
          <p:spPr>
            <a:xfrm>
              <a:off x="2428763" y="3213980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6" name="Graphic 367">
              <a:extLst>
                <a:ext uri="{FF2B5EF4-FFF2-40B4-BE49-F238E27FC236}">
                  <a16:creationId xmlns:a16="http://schemas.microsoft.com/office/drawing/2014/main" id="{D73B08AD-59CF-B724-464E-901C1D06B09C}"/>
                </a:ext>
              </a:extLst>
            </p:cNvPr>
            <p:cNvSpPr/>
            <p:nvPr/>
          </p:nvSpPr>
          <p:spPr>
            <a:xfrm>
              <a:off x="2426403" y="3370049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15"/>
                  </a:moveTo>
                  <a:lnTo>
                    <a:pt x="49354" y="2250"/>
                  </a:lnTo>
                  <a:lnTo>
                    <a:pt x="98835" y="1425"/>
                  </a:lnTo>
                  <a:lnTo>
                    <a:pt x="148420" y="814"/>
                  </a:lnTo>
                  <a:lnTo>
                    <a:pt x="198083" y="391"/>
                  </a:lnTo>
                  <a:lnTo>
                    <a:pt x="247801" y="132"/>
                  </a:lnTo>
                  <a:lnTo>
                    <a:pt x="297548" y="10"/>
                  </a:lnTo>
                  <a:lnTo>
                    <a:pt x="347300" y="0"/>
                  </a:lnTo>
                  <a:lnTo>
                    <a:pt x="397033" y="75"/>
                  </a:lnTo>
                  <a:lnTo>
                    <a:pt x="446723" y="211"/>
                  </a:lnTo>
                  <a:lnTo>
                    <a:pt x="496345" y="382"/>
                  </a:lnTo>
                  <a:lnTo>
                    <a:pt x="545874" y="561"/>
                  </a:lnTo>
                  <a:lnTo>
                    <a:pt x="595287" y="72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7" name="Graphic 368">
              <a:extLst>
                <a:ext uri="{FF2B5EF4-FFF2-40B4-BE49-F238E27FC236}">
                  <a16:creationId xmlns:a16="http://schemas.microsoft.com/office/drawing/2014/main" id="{B9619CAB-4F2E-8306-5A50-C40AC7207B1A}"/>
                </a:ext>
              </a:extLst>
            </p:cNvPr>
            <p:cNvSpPr/>
            <p:nvPr/>
          </p:nvSpPr>
          <p:spPr>
            <a:xfrm>
              <a:off x="3983975" y="2120520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8" name="Graphic 369">
              <a:extLst>
                <a:ext uri="{FF2B5EF4-FFF2-40B4-BE49-F238E27FC236}">
                  <a16:creationId xmlns:a16="http://schemas.microsoft.com/office/drawing/2014/main" id="{679E5703-3C01-B313-3C1C-4A63DB428A24}"/>
                </a:ext>
              </a:extLst>
            </p:cNvPr>
            <p:cNvSpPr/>
            <p:nvPr/>
          </p:nvSpPr>
          <p:spPr>
            <a:xfrm>
              <a:off x="3987695" y="2273808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15"/>
                  </a:moveTo>
                  <a:lnTo>
                    <a:pt x="49354" y="2250"/>
                  </a:lnTo>
                  <a:lnTo>
                    <a:pt x="98835" y="1425"/>
                  </a:lnTo>
                  <a:lnTo>
                    <a:pt x="148420" y="814"/>
                  </a:lnTo>
                  <a:lnTo>
                    <a:pt x="198083" y="391"/>
                  </a:lnTo>
                  <a:lnTo>
                    <a:pt x="247801" y="132"/>
                  </a:lnTo>
                  <a:lnTo>
                    <a:pt x="297548" y="10"/>
                  </a:lnTo>
                  <a:lnTo>
                    <a:pt x="347300" y="0"/>
                  </a:lnTo>
                  <a:lnTo>
                    <a:pt x="397033" y="75"/>
                  </a:lnTo>
                  <a:lnTo>
                    <a:pt x="446723" y="211"/>
                  </a:lnTo>
                  <a:lnTo>
                    <a:pt x="496345" y="382"/>
                  </a:lnTo>
                  <a:lnTo>
                    <a:pt x="545874" y="561"/>
                  </a:lnTo>
                  <a:lnTo>
                    <a:pt x="595287" y="72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9" name="Graphic 370">
              <a:extLst>
                <a:ext uri="{FF2B5EF4-FFF2-40B4-BE49-F238E27FC236}">
                  <a16:creationId xmlns:a16="http://schemas.microsoft.com/office/drawing/2014/main" id="{33EC77D7-6A7A-024E-02CA-B6D504FA3734}"/>
                </a:ext>
              </a:extLst>
            </p:cNvPr>
            <p:cNvSpPr/>
            <p:nvPr/>
          </p:nvSpPr>
          <p:spPr>
            <a:xfrm>
              <a:off x="3985337" y="2429874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11"/>
                  </a:moveTo>
                  <a:lnTo>
                    <a:pt x="49354" y="2249"/>
                  </a:lnTo>
                  <a:lnTo>
                    <a:pt x="98835" y="1425"/>
                  </a:lnTo>
                  <a:lnTo>
                    <a:pt x="148420" y="815"/>
                  </a:lnTo>
                  <a:lnTo>
                    <a:pt x="198083" y="393"/>
                  </a:lnTo>
                  <a:lnTo>
                    <a:pt x="247801" y="133"/>
                  </a:lnTo>
                  <a:lnTo>
                    <a:pt x="297548" y="11"/>
                  </a:lnTo>
                  <a:lnTo>
                    <a:pt x="347300" y="0"/>
                  </a:lnTo>
                  <a:lnTo>
                    <a:pt x="397033" y="74"/>
                  </a:lnTo>
                  <a:lnTo>
                    <a:pt x="446723" y="209"/>
                  </a:lnTo>
                  <a:lnTo>
                    <a:pt x="496345" y="379"/>
                  </a:lnTo>
                  <a:lnTo>
                    <a:pt x="545874" y="558"/>
                  </a:lnTo>
                  <a:lnTo>
                    <a:pt x="595287" y="720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0" name="Graphic 371">
              <a:extLst>
                <a:ext uri="{FF2B5EF4-FFF2-40B4-BE49-F238E27FC236}">
                  <a16:creationId xmlns:a16="http://schemas.microsoft.com/office/drawing/2014/main" id="{1996CAF1-AC16-2AAF-2F6B-F8F3034CFC5C}"/>
                </a:ext>
              </a:extLst>
            </p:cNvPr>
            <p:cNvSpPr/>
            <p:nvPr/>
          </p:nvSpPr>
          <p:spPr>
            <a:xfrm>
              <a:off x="3994568" y="2167426"/>
              <a:ext cx="3175" cy="79375"/>
            </a:xfrm>
            <a:custGeom>
              <a:avLst/>
              <a:gdLst/>
              <a:ahLst/>
              <a:cxnLst/>
              <a:rect l="l" t="t" r="r" b="b"/>
              <a:pathLst>
                <a:path w="3175" h="79375">
                  <a:moveTo>
                    <a:pt x="0" y="0"/>
                  </a:moveTo>
                  <a:lnTo>
                    <a:pt x="778" y="19228"/>
                  </a:lnTo>
                  <a:lnTo>
                    <a:pt x="1928" y="39584"/>
                  </a:lnTo>
                  <a:lnTo>
                    <a:pt x="2791" y="59966"/>
                  </a:lnTo>
                  <a:lnTo>
                    <a:pt x="2705" y="7927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1" name="Graphic 372">
              <a:extLst>
                <a:ext uri="{FF2B5EF4-FFF2-40B4-BE49-F238E27FC236}">
                  <a16:creationId xmlns:a16="http://schemas.microsoft.com/office/drawing/2014/main" id="{8E08F55F-FB89-BF43-ACBC-9EB415AEA0F1}"/>
                </a:ext>
              </a:extLst>
            </p:cNvPr>
            <p:cNvSpPr/>
            <p:nvPr/>
          </p:nvSpPr>
          <p:spPr>
            <a:xfrm>
              <a:off x="4000743" y="2159524"/>
              <a:ext cx="45720" cy="87630"/>
            </a:xfrm>
            <a:custGeom>
              <a:avLst/>
              <a:gdLst/>
              <a:ahLst/>
              <a:cxnLst/>
              <a:rect l="l" t="t" r="r" b="b"/>
              <a:pathLst>
                <a:path w="45720" h="87630">
                  <a:moveTo>
                    <a:pt x="39242" y="0"/>
                  </a:moveTo>
                  <a:lnTo>
                    <a:pt x="37874" y="17669"/>
                  </a:lnTo>
                  <a:lnTo>
                    <a:pt x="29094" y="32843"/>
                  </a:lnTo>
                  <a:lnTo>
                    <a:pt x="15577" y="45010"/>
                  </a:lnTo>
                  <a:lnTo>
                    <a:pt x="0" y="53657"/>
                  </a:lnTo>
                  <a:lnTo>
                    <a:pt x="6644" y="59681"/>
                  </a:lnTo>
                  <a:lnTo>
                    <a:pt x="22236" y="71008"/>
                  </a:lnTo>
                  <a:lnTo>
                    <a:pt x="38120" y="82121"/>
                  </a:lnTo>
                  <a:lnTo>
                    <a:pt x="45643" y="8750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2" name="Graphic 373">
              <a:extLst>
                <a:ext uri="{FF2B5EF4-FFF2-40B4-BE49-F238E27FC236}">
                  <a16:creationId xmlns:a16="http://schemas.microsoft.com/office/drawing/2014/main" id="{8F3A5391-6BEB-390E-CBD8-8EAEE845C85D}"/>
                </a:ext>
              </a:extLst>
            </p:cNvPr>
            <p:cNvSpPr/>
            <p:nvPr/>
          </p:nvSpPr>
          <p:spPr>
            <a:xfrm>
              <a:off x="4058951" y="2180653"/>
              <a:ext cx="50165" cy="59690"/>
            </a:xfrm>
            <a:custGeom>
              <a:avLst/>
              <a:gdLst/>
              <a:ahLst/>
              <a:cxnLst/>
              <a:rect l="l" t="t" r="r" b="b"/>
              <a:pathLst>
                <a:path w="50165" h="59690">
                  <a:moveTo>
                    <a:pt x="37345" y="10329"/>
                  </a:moveTo>
                  <a:lnTo>
                    <a:pt x="27941" y="1507"/>
                  </a:lnTo>
                  <a:lnTo>
                    <a:pt x="16411" y="0"/>
                  </a:lnTo>
                  <a:lnTo>
                    <a:pt x="6122" y="5295"/>
                  </a:lnTo>
                  <a:lnTo>
                    <a:pt x="439" y="16883"/>
                  </a:lnTo>
                  <a:lnTo>
                    <a:pt x="0" y="32370"/>
                  </a:lnTo>
                  <a:lnTo>
                    <a:pt x="5408" y="49420"/>
                  </a:lnTo>
                  <a:lnTo>
                    <a:pt x="15413" y="59145"/>
                  </a:lnTo>
                  <a:lnTo>
                    <a:pt x="28760" y="52658"/>
                  </a:lnTo>
                  <a:lnTo>
                    <a:pt x="33991" y="43923"/>
                  </a:lnTo>
                  <a:lnTo>
                    <a:pt x="37334" y="34009"/>
                  </a:lnTo>
                  <a:lnTo>
                    <a:pt x="38670" y="23780"/>
                  </a:lnTo>
                  <a:lnTo>
                    <a:pt x="37879" y="14101"/>
                  </a:lnTo>
                  <a:lnTo>
                    <a:pt x="38997" y="24553"/>
                  </a:lnTo>
                  <a:lnTo>
                    <a:pt x="41841" y="36591"/>
                  </a:lnTo>
                  <a:lnTo>
                    <a:pt x="45676" y="48418"/>
                  </a:lnTo>
                  <a:lnTo>
                    <a:pt x="49766" y="5823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3" name="Graphic 374">
              <a:extLst>
                <a:ext uri="{FF2B5EF4-FFF2-40B4-BE49-F238E27FC236}">
                  <a16:creationId xmlns:a16="http://schemas.microsoft.com/office/drawing/2014/main" id="{1E6E7E65-7B4C-5EDC-819C-8E73BA5B1F87}"/>
                </a:ext>
              </a:extLst>
            </p:cNvPr>
            <p:cNvSpPr/>
            <p:nvPr/>
          </p:nvSpPr>
          <p:spPr>
            <a:xfrm>
              <a:off x="4124142" y="2178359"/>
              <a:ext cx="34290" cy="56515"/>
            </a:xfrm>
            <a:custGeom>
              <a:avLst/>
              <a:gdLst/>
              <a:ahLst/>
              <a:cxnLst/>
              <a:rect l="l" t="t" r="r" b="b"/>
              <a:pathLst>
                <a:path w="34290" h="56515">
                  <a:moveTo>
                    <a:pt x="0" y="7391"/>
                  </a:moveTo>
                  <a:lnTo>
                    <a:pt x="7174" y="46561"/>
                  </a:lnTo>
                  <a:lnTo>
                    <a:pt x="22051" y="56068"/>
                  </a:lnTo>
                  <a:lnTo>
                    <a:pt x="34173" y="39390"/>
                  </a:lnTo>
                  <a:lnTo>
                    <a:pt x="33083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4" name="Graphic 375">
              <a:extLst>
                <a:ext uri="{FF2B5EF4-FFF2-40B4-BE49-F238E27FC236}">
                  <a16:creationId xmlns:a16="http://schemas.microsoft.com/office/drawing/2014/main" id="{7F090B79-D907-7472-466E-AFC0803C4101}"/>
                </a:ext>
              </a:extLst>
            </p:cNvPr>
            <p:cNvSpPr/>
            <p:nvPr/>
          </p:nvSpPr>
          <p:spPr>
            <a:xfrm>
              <a:off x="4183579" y="2156341"/>
              <a:ext cx="8255" cy="81280"/>
            </a:xfrm>
            <a:custGeom>
              <a:avLst/>
              <a:gdLst/>
              <a:ahLst/>
              <a:cxnLst/>
              <a:rect l="l" t="t" r="r" b="b"/>
              <a:pathLst>
                <a:path w="8255" h="81280">
                  <a:moveTo>
                    <a:pt x="65" y="0"/>
                  </a:moveTo>
                  <a:lnTo>
                    <a:pt x="0" y="19807"/>
                  </a:lnTo>
                  <a:lnTo>
                    <a:pt x="1457" y="40762"/>
                  </a:lnTo>
                  <a:lnTo>
                    <a:pt x="4231" y="61595"/>
                  </a:lnTo>
                  <a:lnTo>
                    <a:pt x="8117" y="8103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5" name="Graphic 376">
              <a:extLst>
                <a:ext uri="{FF2B5EF4-FFF2-40B4-BE49-F238E27FC236}">
                  <a16:creationId xmlns:a16="http://schemas.microsoft.com/office/drawing/2014/main" id="{E6726540-EC7D-F0B0-46E0-74B73F19E962}"/>
                </a:ext>
              </a:extLst>
            </p:cNvPr>
            <p:cNvSpPr/>
            <p:nvPr/>
          </p:nvSpPr>
          <p:spPr>
            <a:xfrm>
              <a:off x="4211913" y="2175477"/>
              <a:ext cx="46355" cy="110489"/>
            </a:xfrm>
            <a:custGeom>
              <a:avLst/>
              <a:gdLst/>
              <a:ahLst/>
              <a:cxnLst/>
              <a:rect l="l" t="t" r="r" b="b"/>
              <a:pathLst>
                <a:path w="46355" h="110489">
                  <a:moveTo>
                    <a:pt x="36740" y="13002"/>
                  </a:moveTo>
                  <a:lnTo>
                    <a:pt x="17633" y="0"/>
                  </a:lnTo>
                  <a:lnTo>
                    <a:pt x="3323" y="13456"/>
                  </a:lnTo>
                  <a:lnTo>
                    <a:pt x="0" y="37480"/>
                  </a:lnTo>
                  <a:lnTo>
                    <a:pt x="13854" y="56182"/>
                  </a:lnTo>
                  <a:lnTo>
                    <a:pt x="25562" y="54322"/>
                  </a:lnTo>
                  <a:lnTo>
                    <a:pt x="33506" y="44945"/>
                  </a:lnTo>
                  <a:lnTo>
                    <a:pt x="37781" y="32182"/>
                  </a:lnTo>
                  <a:lnTo>
                    <a:pt x="38480" y="20164"/>
                  </a:lnTo>
                  <a:lnTo>
                    <a:pt x="39925" y="42335"/>
                  </a:lnTo>
                  <a:lnTo>
                    <a:pt x="42021" y="65192"/>
                  </a:lnTo>
                  <a:lnTo>
                    <a:pt x="44239" y="88087"/>
                  </a:lnTo>
                  <a:lnTo>
                    <a:pt x="46049" y="110372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6" name="Graphic 377">
              <a:extLst>
                <a:ext uri="{FF2B5EF4-FFF2-40B4-BE49-F238E27FC236}">
                  <a16:creationId xmlns:a16="http://schemas.microsoft.com/office/drawing/2014/main" id="{5D5A2835-6869-87F9-A566-8080F77D21C7}"/>
                </a:ext>
              </a:extLst>
            </p:cNvPr>
            <p:cNvSpPr/>
            <p:nvPr/>
          </p:nvSpPr>
          <p:spPr>
            <a:xfrm>
              <a:off x="4271648" y="2180328"/>
              <a:ext cx="32384" cy="53340"/>
            </a:xfrm>
            <a:custGeom>
              <a:avLst/>
              <a:gdLst/>
              <a:ahLst/>
              <a:cxnLst/>
              <a:rect l="l" t="t" r="r" b="b"/>
              <a:pathLst>
                <a:path w="32384" h="53340">
                  <a:moveTo>
                    <a:pt x="0" y="6197"/>
                  </a:moveTo>
                  <a:lnTo>
                    <a:pt x="5359" y="43433"/>
                  </a:lnTo>
                  <a:lnTo>
                    <a:pt x="20204" y="53105"/>
                  </a:lnTo>
                  <a:lnTo>
                    <a:pt x="32370" y="37772"/>
                  </a:lnTo>
                  <a:lnTo>
                    <a:pt x="29692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7" name="Graphic 378">
              <a:extLst>
                <a:ext uri="{FF2B5EF4-FFF2-40B4-BE49-F238E27FC236}">
                  <a16:creationId xmlns:a16="http://schemas.microsoft.com/office/drawing/2014/main" id="{AE8CFA84-7EA1-4EA0-461B-18DE1C7DAE81}"/>
                </a:ext>
              </a:extLst>
            </p:cNvPr>
            <p:cNvSpPr/>
            <p:nvPr/>
          </p:nvSpPr>
          <p:spPr>
            <a:xfrm>
              <a:off x="4323165" y="2178043"/>
              <a:ext cx="50165" cy="57150"/>
            </a:xfrm>
            <a:custGeom>
              <a:avLst/>
              <a:gdLst/>
              <a:ahLst/>
              <a:cxnLst/>
              <a:rect l="l" t="t" r="r" b="b"/>
              <a:pathLst>
                <a:path w="50165" h="57150">
                  <a:moveTo>
                    <a:pt x="34173" y="14919"/>
                  </a:moveTo>
                  <a:lnTo>
                    <a:pt x="19745" y="0"/>
                  </a:lnTo>
                  <a:lnTo>
                    <a:pt x="5578" y="12576"/>
                  </a:lnTo>
                  <a:lnTo>
                    <a:pt x="0" y="36040"/>
                  </a:lnTo>
                  <a:lnTo>
                    <a:pt x="11339" y="53781"/>
                  </a:lnTo>
                  <a:lnTo>
                    <a:pt x="23460" y="52461"/>
                  </a:lnTo>
                  <a:lnTo>
                    <a:pt x="31791" y="44507"/>
                  </a:lnTo>
                  <a:lnTo>
                    <a:pt x="36376" y="32643"/>
                  </a:lnTo>
                  <a:lnTo>
                    <a:pt x="37260" y="19593"/>
                  </a:lnTo>
                  <a:lnTo>
                    <a:pt x="38474" y="28560"/>
                  </a:lnTo>
                  <a:lnTo>
                    <a:pt x="41308" y="38924"/>
                  </a:lnTo>
                  <a:lnTo>
                    <a:pt x="45289" y="48909"/>
                  </a:lnTo>
                  <a:lnTo>
                    <a:pt x="49947" y="5674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8" name="Graphic 379">
              <a:extLst>
                <a:ext uri="{FF2B5EF4-FFF2-40B4-BE49-F238E27FC236}">
                  <a16:creationId xmlns:a16="http://schemas.microsoft.com/office/drawing/2014/main" id="{D3F52119-7594-55FB-BC95-BF97372913D9}"/>
                </a:ext>
              </a:extLst>
            </p:cNvPr>
            <p:cNvSpPr/>
            <p:nvPr/>
          </p:nvSpPr>
          <p:spPr>
            <a:xfrm>
              <a:off x="4388837" y="2188490"/>
              <a:ext cx="12700" cy="81280"/>
            </a:xfrm>
            <a:custGeom>
              <a:avLst/>
              <a:gdLst/>
              <a:ahLst/>
              <a:cxnLst/>
              <a:rect l="l" t="t" r="r" b="b"/>
              <a:pathLst>
                <a:path w="12700" h="81280">
                  <a:moveTo>
                    <a:pt x="0" y="0"/>
                  </a:moveTo>
                  <a:lnTo>
                    <a:pt x="5004" y="19425"/>
                  </a:lnTo>
                  <a:lnTo>
                    <a:pt x="8221" y="37387"/>
                  </a:lnTo>
                  <a:lnTo>
                    <a:pt x="10303" y="56823"/>
                  </a:lnTo>
                  <a:lnTo>
                    <a:pt x="11899" y="80670"/>
                  </a:lnTo>
                  <a:lnTo>
                    <a:pt x="12103" y="80784"/>
                  </a:lnTo>
                  <a:lnTo>
                    <a:pt x="12192" y="80467"/>
                  </a:lnTo>
                  <a:lnTo>
                    <a:pt x="12344" y="8051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9" name="Graphic 380">
              <a:extLst>
                <a:ext uri="{FF2B5EF4-FFF2-40B4-BE49-F238E27FC236}">
                  <a16:creationId xmlns:a16="http://schemas.microsoft.com/office/drawing/2014/main" id="{758692DE-7291-7FB9-2EC8-F0431D25335D}"/>
                </a:ext>
              </a:extLst>
            </p:cNvPr>
            <p:cNvSpPr/>
            <p:nvPr/>
          </p:nvSpPr>
          <p:spPr>
            <a:xfrm>
              <a:off x="4393734" y="2180400"/>
              <a:ext cx="33020" cy="40640"/>
            </a:xfrm>
            <a:custGeom>
              <a:avLst/>
              <a:gdLst/>
              <a:ahLst/>
              <a:cxnLst/>
              <a:rect l="l" t="t" r="r" b="b"/>
              <a:pathLst>
                <a:path w="33020" h="40640">
                  <a:moveTo>
                    <a:pt x="0" y="10042"/>
                  </a:moveTo>
                  <a:lnTo>
                    <a:pt x="4914" y="3394"/>
                  </a:lnTo>
                  <a:lnTo>
                    <a:pt x="12649" y="0"/>
                  </a:lnTo>
                  <a:lnTo>
                    <a:pt x="21174" y="219"/>
                  </a:lnTo>
                  <a:lnTo>
                    <a:pt x="28460" y="4416"/>
                  </a:lnTo>
                  <a:lnTo>
                    <a:pt x="32824" y="17256"/>
                  </a:lnTo>
                  <a:lnTo>
                    <a:pt x="27452" y="31021"/>
                  </a:lnTo>
                  <a:lnTo>
                    <a:pt x="16168" y="40240"/>
                  </a:lnTo>
                  <a:lnTo>
                    <a:pt x="2794" y="3944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0" name="Graphic 381">
              <a:extLst>
                <a:ext uri="{FF2B5EF4-FFF2-40B4-BE49-F238E27FC236}">
                  <a16:creationId xmlns:a16="http://schemas.microsoft.com/office/drawing/2014/main" id="{CB5321DD-F71B-3491-2B7B-3D549D84D0B2}"/>
                </a:ext>
              </a:extLst>
            </p:cNvPr>
            <p:cNvSpPr/>
            <p:nvPr/>
          </p:nvSpPr>
          <p:spPr>
            <a:xfrm>
              <a:off x="4444997" y="2184504"/>
              <a:ext cx="8890" cy="90805"/>
            </a:xfrm>
            <a:custGeom>
              <a:avLst/>
              <a:gdLst/>
              <a:ahLst/>
              <a:cxnLst/>
              <a:rect l="l" t="t" r="r" b="b"/>
              <a:pathLst>
                <a:path w="8890" h="90805">
                  <a:moveTo>
                    <a:pt x="0" y="0"/>
                  </a:moveTo>
                  <a:lnTo>
                    <a:pt x="4502" y="21656"/>
                  </a:lnTo>
                  <a:lnTo>
                    <a:pt x="6351" y="44235"/>
                  </a:lnTo>
                  <a:lnTo>
                    <a:pt x="7174" y="67274"/>
                  </a:lnTo>
                  <a:lnTo>
                    <a:pt x="8597" y="9030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1" name="Graphic 382">
              <a:extLst>
                <a:ext uri="{FF2B5EF4-FFF2-40B4-BE49-F238E27FC236}">
                  <a16:creationId xmlns:a16="http://schemas.microsoft.com/office/drawing/2014/main" id="{B82E86D9-85B4-31E0-7EC9-582B02A214BE}"/>
                </a:ext>
              </a:extLst>
            </p:cNvPr>
            <p:cNvSpPr/>
            <p:nvPr/>
          </p:nvSpPr>
          <p:spPr>
            <a:xfrm>
              <a:off x="4447323" y="2181268"/>
              <a:ext cx="38735" cy="43180"/>
            </a:xfrm>
            <a:custGeom>
              <a:avLst/>
              <a:gdLst/>
              <a:ahLst/>
              <a:cxnLst/>
              <a:rect l="l" t="t" r="r" b="b"/>
              <a:pathLst>
                <a:path w="38735" h="43180">
                  <a:moveTo>
                    <a:pt x="0" y="3645"/>
                  </a:moveTo>
                  <a:lnTo>
                    <a:pt x="28682" y="0"/>
                  </a:lnTo>
                  <a:lnTo>
                    <a:pt x="38525" y="18970"/>
                  </a:lnTo>
                  <a:lnTo>
                    <a:pt x="30060" y="40009"/>
                  </a:lnTo>
                  <a:lnTo>
                    <a:pt x="3822" y="42571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2" name="Graphic 383">
              <a:extLst>
                <a:ext uri="{FF2B5EF4-FFF2-40B4-BE49-F238E27FC236}">
                  <a16:creationId xmlns:a16="http://schemas.microsoft.com/office/drawing/2014/main" id="{248ACD3B-048C-8796-A936-D4AFAF774A4D}"/>
                </a:ext>
              </a:extLst>
            </p:cNvPr>
            <p:cNvSpPr/>
            <p:nvPr/>
          </p:nvSpPr>
          <p:spPr>
            <a:xfrm>
              <a:off x="4505390" y="2174640"/>
              <a:ext cx="48895" cy="59690"/>
            </a:xfrm>
            <a:custGeom>
              <a:avLst/>
              <a:gdLst/>
              <a:ahLst/>
              <a:cxnLst/>
              <a:rect l="l" t="t" r="r" b="b"/>
              <a:pathLst>
                <a:path w="48895" h="59690">
                  <a:moveTo>
                    <a:pt x="3835" y="26649"/>
                  </a:moveTo>
                  <a:lnTo>
                    <a:pt x="14198" y="0"/>
                  </a:lnTo>
                  <a:lnTo>
                    <a:pt x="3790" y="10280"/>
                  </a:lnTo>
                  <a:lnTo>
                    <a:pt x="0" y="27944"/>
                  </a:lnTo>
                  <a:lnTo>
                    <a:pt x="4744" y="48765"/>
                  </a:lnTo>
                  <a:lnTo>
                    <a:pt x="19337" y="59089"/>
                  </a:lnTo>
                  <a:lnTo>
                    <a:pt x="36342" y="56582"/>
                  </a:lnTo>
                  <a:lnTo>
                    <a:pt x="48323" y="3890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153" name="Image 384">
              <a:extLst>
                <a:ext uri="{FF2B5EF4-FFF2-40B4-BE49-F238E27FC236}">
                  <a16:creationId xmlns:a16="http://schemas.microsoft.com/office/drawing/2014/main" id="{4E225478-6AA9-D416-F03B-E75EC30C547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9249" y="1994174"/>
              <a:ext cx="215578" cy="120119"/>
            </a:xfrm>
            <a:prstGeom prst="rect">
              <a:avLst/>
            </a:prstGeom>
          </p:spPr>
        </p:pic>
        <p:pic>
          <p:nvPicPr>
            <p:cNvPr id="154" name="Image 385">
              <a:extLst>
                <a:ext uri="{FF2B5EF4-FFF2-40B4-BE49-F238E27FC236}">
                  <a16:creationId xmlns:a16="http://schemas.microsoft.com/office/drawing/2014/main" id="{9DDD854D-F4E0-9DE6-4E34-5804D831DE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0312" y="2934348"/>
              <a:ext cx="215577" cy="120117"/>
            </a:xfrm>
            <a:prstGeom prst="rect">
              <a:avLst/>
            </a:prstGeom>
          </p:spPr>
        </p:pic>
        <p:pic>
          <p:nvPicPr>
            <p:cNvPr id="155" name="Image 386">
              <a:extLst>
                <a:ext uri="{FF2B5EF4-FFF2-40B4-BE49-F238E27FC236}">
                  <a16:creationId xmlns:a16="http://schemas.microsoft.com/office/drawing/2014/main" id="{606C1B21-681B-EF42-34A6-99DB4A9D3C3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2722" y="1921521"/>
              <a:ext cx="215588" cy="120117"/>
            </a:xfrm>
            <a:prstGeom prst="rect">
              <a:avLst/>
            </a:prstGeom>
          </p:spPr>
        </p:pic>
        <p:pic>
          <p:nvPicPr>
            <p:cNvPr id="156" name="Image 387">
              <a:extLst>
                <a:ext uri="{FF2B5EF4-FFF2-40B4-BE49-F238E27FC236}">
                  <a16:creationId xmlns:a16="http://schemas.microsoft.com/office/drawing/2014/main" id="{DAF090ED-F07D-D6FE-D171-26D5FE39F33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2213" y="1059351"/>
              <a:ext cx="215588" cy="120119"/>
            </a:xfrm>
            <a:prstGeom prst="rect">
              <a:avLst/>
            </a:prstGeom>
          </p:spPr>
        </p:pic>
        <p:sp>
          <p:nvSpPr>
            <p:cNvPr id="157" name="Graphic 388">
              <a:extLst>
                <a:ext uri="{FF2B5EF4-FFF2-40B4-BE49-F238E27FC236}">
                  <a16:creationId xmlns:a16="http://schemas.microsoft.com/office/drawing/2014/main" id="{D6238E8E-3D1C-7ADF-9BBC-E9490B331BEA}"/>
                </a:ext>
              </a:extLst>
            </p:cNvPr>
            <p:cNvSpPr/>
            <p:nvPr/>
          </p:nvSpPr>
          <p:spPr>
            <a:xfrm>
              <a:off x="606766" y="2090564"/>
              <a:ext cx="1905" cy="79375"/>
            </a:xfrm>
            <a:custGeom>
              <a:avLst/>
              <a:gdLst/>
              <a:ahLst/>
              <a:cxnLst/>
              <a:rect l="l" t="t" r="r" b="b"/>
              <a:pathLst>
                <a:path w="1905" h="79375">
                  <a:moveTo>
                    <a:pt x="599" y="0"/>
                  </a:moveTo>
                  <a:lnTo>
                    <a:pt x="0" y="18661"/>
                  </a:lnTo>
                  <a:lnTo>
                    <a:pt x="20" y="39008"/>
                  </a:lnTo>
                  <a:lnTo>
                    <a:pt x="476" y="59364"/>
                  </a:lnTo>
                  <a:lnTo>
                    <a:pt x="1184" y="78054"/>
                  </a:lnTo>
                  <a:lnTo>
                    <a:pt x="1311" y="78193"/>
                  </a:lnTo>
                  <a:lnTo>
                    <a:pt x="1438" y="78549"/>
                  </a:lnTo>
                  <a:lnTo>
                    <a:pt x="1539" y="79121"/>
                  </a:lnTo>
                </a:path>
              </a:pathLst>
            </a:custGeom>
            <a:ln w="1234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8" name="Graphic 389">
              <a:extLst>
                <a:ext uri="{FF2B5EF4-FFF2-40B4-BE49-F238E27FC236}">
                  <a16:creationId xmlns:a16="http://schemas.microsoft.com/office/drawing/2014/main" id="{2A741C9F-D0EF-5630-AD21-5D9598B6B7CD}"/>
                </a:ext>
              </a:extLst>
            </p:cNvPr>
            <p:cNvSpPr/>
            <p:nvPr/>
          </p:nvSpPr>
          <p:spPr>
            <a:xfrm>
              <a:off x="609001" y="2079205"/>
              <a:ext cx="49530" cy="97790"/>
            </a:xfrm>
            <a:custGeom>
              <a:avLst/>
              <a:gdLst/>
              <a:ahLst/>
              <a:cxnLst/>
              <a:rect l="l" t="t" r="r" b="b"/>
              <a:pathLst>
                <a:path w="49530" h="97790">
                  <a:moveTo>
                    <a:pt x="139" y="11283"/>
                  </a:moveTo>
                  <a:lnTo>
                    <a:pt x="25882" y="0"/>
                  </a:lnTo>
                  <a:lnTo>
                    <a:pt x="38150" y="10571"/>
                  </a:lnTo>
                  <a:lnTo>
                    <a:pt x="31568" y="31392"/>
                  </a:lnTo>
                  <a:lnTo>
                    <a:pt x="761" y="50856"/>
                  </a:lnTo>
                  <a:lnTo>
                    <a:pt x="37590" y="47111"/>
                  </a:lnTo>
                  <a:lnTo>
                    <a:pt x="48910" y="65866"/>
                  </a:lnTo>
                  <a:lnTo>
                    <a:pt x="35966" y="88837"/>
                  </a:lnTo>
                  <a:lnTo>
                    <a:pt x="0" y="97744"/>
                  </a:lnTo>
                </a:path>
              </a:pathLst>
            </a:custGeom>
            <a:ln w="1234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9" name="Graphic 390">
              <a:extLst>
                <a:ext uri="{FF2B5EF4-FFF2-40B4-BE49-F238E27FC236}">
                  <a16:creationId xmlns:a16="http://schemas.microsoft.com/office/drawing/2014/main" id="{65C3327D-2A89-7A62-775A-F46DB875BC8C}"/>
                </a:ext>
              </a:extLst>
            </p:cNvPr>
            <p:cNvSpPr/>
            <p:nvPr/>
          </p:nvSpPr>
          <p:spPr>
            <a:xfrm>
              <a:off x="676676" y="2106065"/>
              <a:ext cx="4445" cy="56515"/>
            </a:xfrm>
            <a:custGeom>
              <a:avLst/>
              <a:gdLst/>
              <a:ahLst/>
              <a:cxnLst/>
              <a:rect l="l" t="t" r="r" b="b"/>
              <a:pathLst>
                <a:path w="4445" h="56515">
                  <a:moveTo>
                    <a:pt x="0" y="0"/>
                  </a:moveTo>
                  <a:lnTo>
                    <a:pt x="1598" y="13367"/>
                  </a:lnTo>
                  <a:lnTo>
                    <a:pt x="2444" y="28187"/>
                  </a:lnTo>
                  <a:lnTo>
                    <a:pt x="3100" y="43026"/>
                  </a:lnTo>
                  <a:lnTo>
                    <a:pt x="4127" y="56451"/>
                  </a:lnTo>
                </a:path>
              </a:pathLst>
            </a:custGeom>
            <a:ln w="1234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0" name="Graphic 391">
              <a:extLst>
                <a:ext uri="{FF2B5EF4-FFF2-40B4-BE49-F238E27FC236}">
                  <a16:creationId xmlns:a16="http://schemas.microsoft.com/office/drawing/2014/main" id="{A6599547-A6B0-8262-77C6-E5979EF3868F}"/>
                </a:ext>
              </a:extLst>
            </p:cNvPr>
            <p:cNvSpPr/>
            <p:nvPr/>
          </p:nvSpPr>
          <p:spPr>
            <a:xfrm>
              <a:off x="703560" y="2069557"/>
              <a:ext cx="6350" cy="85090"/>
            </a:xfrm>
            <a:custGeom>
              <a:avLst/>
              <a:gdLst/>
              <a:ahLst/>
              <a:cxnLst/>
              <a:rect l="l" t="t" r="r" b="b"/>
              <a:pathLst>
                <a:path w="6350" h="85090">
                  <a:moveTo>
                    <a:pt x="0" y="0"/>
                  </a:moveTo>
                  <a:lnTo>
                    <a:pt x="1784" y="20862"/>
                  </a:lnTo>
                  <a:lnTo>
                    <a:pt x="2620" y="42286"/>
                  </a:lnTo>
                  <a:lnTo>
                    <a:pt x="3673" y="63702"/>
                  </a:lnTo>
                  <a:lnTo>
                    <a:pt x="6108" y="84543"/>
                  </a:lnTo>
                </a:path>
              </a:pathLst>
            </a:custGeom>
            <a:ln w="1234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1" name="Graphic 392">
              <a:extLst>
                <a:ext uri="{FF2B5EF4-FFF2-40B4-BE49-F238E27FC236}">
                  <a16:creationId xmlns:a16="http://schemas.microsoft.com/office/drawing/2014/main" id="{EBDE9D57-10A4-8FC9-0293-71D63E57D60B}"/>
                </a:ext>
              </a:extLst>
            </p:cNvPr>
            <p:cNvSpPr/>
            <p:nvPr/>
          </p:nvSpPr>
          <p:spPr>
            <a:xfrm>
              <a:off x="666498" y="2074105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16027" y="0"/>
                  </a:moveTo>
                  <a:lnTo>
                    <a:pt x="8013" y="126"/>
                  </a:lnTo>
                  <a:lnTo>
                    <a:pt x="0" y="0"/>
                  </a:lnTo>
                  <a:lnTo>
                    <a:pt x="0" y="12598"/>
                  </a:lnTo>
                  <a:lnTo>
                    <a:pt x="8013" y="12471"/>
                  </a:lnTo>
                  <a:lnTo>
                    <a:pt x="16027" y="12598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2" name="Graphic 393">
              <a:extLst>
                <a:ext uri="{FF2B5EF4-FFF2-40B4-BE49-F238E27FC236}">
                  <a16:creationId xmlns:a16="http://schemas.microsoft.com/office/drawing/2014/main" id="{C90D29D3-1152-D6B1-D052-1B4A85442768}"/>
                </a:ext>
              </a:extLst>
            </p:cNvPr>
            <p:cNvSpPr/>
            <p:nvPr/>
          </p:nvSpPr>
          <p:spPr>
            <a:xfrm>
              <a:off x="666498" y="2074105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8013" y="126"/>
                  </a:moveTo>
                  <a:lnTo>
                    <a:pt x="16027" y="0"/>
                  </a:lnTo>
                  <a:lnTo>
                    <a:pt x="16027" y="12598"/>
                  </a:lnTo>
                  <a:lnTo>
                    <a:pt x="8013" y="12471"/>
                  </a:lnTo>
                  <a:lnTo>
                    <a:pt x="0" y="12598"/>
                  </a:lnTo>
                  <a:lnTo>
                    <a:pt x="0" y="0"/>
                  </a:lnTo>
                  <a:lnTo>
                    <a:pt x="8013" y="126"/>
                  </a:lnTo>
                  <a:close/>
                </a:path>
              </a:pathLst>
            </a:custGeom>
            <a:ln w="279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3" name="Graphic 394">
              <a:extLst>
                <a:ext uri="{FF2B5EF4-FFF2-40B4-BE49-F238E27FC236}">
                  <a16:creationId xmlns:a16="http://schemas.microsoft.com/office/drawing/2014/main" id="{164FBC0D-0103-FB27-D7BE-73C3B5EFFD62}"/>
                </a:ext>
              </a:extLst>
            </p:cNvPr>
            <p:cNvSpPr/>
            <p:nvPr/>
          </p:nvSpPr>
          <p:spPr>
            <a:xfrm>
              <a:off x="730387" y="2072243"/>
              <a:ext cx="41910" cy="88900"/>
            </a:xfrm>
            <a:custGeom>
              <a:avLst/>
              <a:gdLst/>
              <a:ahLst/>
              <a:cxnLst/>
              <a:rect l="l" t="t" r="r" b="b"/>
              <a:pathLst>
                <a:path w="41910" h="88900">
                  <a:moveTo>
                    <a:pt x="30930" y="56070"/>
                  </a:moveTo>
                  <a:lnTo>
                    <a:pt x="0" y="64885"/>
                  </a:lnTo>
                  <a:lnTo>
                    <a:pt x="2505" y="78538"/>
                  </a:lnTo>
                  <a:lnTo>
                    <a:pt x="10712" y="88214"/>
                  </a:lnTo>
                  <a:lnTo>
                    <a:pt x="26114" y="78858"/>
                  </a:lnTo>
                  <a:lnTo>
                    <a:pt x="35344" y="52227"/>
                  </a:lnTo>
                  <a:lnTo>
                    <a:pt x="38973" y="21536"/>
                  </a:lnTo>
                  <a:lnTo>
                    <a:pt x="37572" y="0"/>
                  </a:lnTo>
                  <a:lnTo>
                    <a:pt x="34877" y="21533"/>
                  </a:lnTo>
                  <a:lnTo>
                    <a:pt x="35929" y="43602"/>
                  </a:lnTo>
                  <a:lnTo>
                    <a:pt x="38803" y="65961"/>
                  </a:lnTo>
                  <a:lnTo>
                    <a:pt x="41573" y="88366"/>
                  </a:lnTo>
                </a:path>
              </a:pathLst>
            </a:custGeom>
            <a:ln w="1234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164" name="Image 395">
              <a:extLst>
                <a:ext uri="{FF2B5EF4-FFF2-40B4-BE49-F238E27FC236}">
                  <a16:creationId xmlns:a16="http://schemas.microsoft.com/office/drawing/2014/main" id="{058F8E87-D50A-3230-82B3-06FF9FE2BC1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3352" y="1180471"/>
              <a:ext cx="177536" cy="119735"/>
            </a:xfrm>
            <a:prstGeom prst="rect">
              <a:avLst/>
            </a:prstGeom>
          </p:spPr>
        </p:pic>
        <p:pic>
          <p:nvPicPr>
            <p:cNvPr id="165" name="Image 396">
              <a:extLst>
                <a:ext uri="{FF2B5EF4-FFF2-40B4-BE49-F238E27FC236}">
                  <a16:creationId xmlns:a16="http://schemas.microsoft.com/office/drawing/2014/main" id="{D7298762-1D05-7E35-728B-133C4590C8D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6448" y="2107145"/>
              <a:ext cx="177535" cy="119734"/>
            </a:xfrm>
            <a:prstGeom prst="rect">
              <a:avLst/>
            </a:prstGeom>
          </p:spPr>
        </p:pic>
        <p:pic>
          <p:nvPicPr>
            <p:cNvPr id="166" name="Image 397">
              <a:extLst>
                <a:ext uri="{FF2B5EF4-FFF2-40B4-BE49-F238E27FC236}">
                  <a16:creationId xmlns:a16="http://schemas.microsoft.com/office/drawing/2014/main" id="{A9897E5A-DBE4-CB47-E79B-B10B22B9502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88452" y="2971432"/>
              <a:ext cx="177538" cy="119734"/>
            </a:xfrm>
            <a:prstGeom prst="rect">
              <a:avLst/>
            </a:prstGeom>
          </p:spPr>
        </p:pic>
        <p:sp>
          <p:nvSpPr>
            <p:cNvPr id="167" name="Graphic 398">
              <a:extLst>
                <a:ext uri="{FF2B5EF4-FFF2-40B4-BE49-F238E27FC236}">
                  <a16:creationId xmlns:a16="http://schemas.microsoft.com/office/drawing/2014/main" id="{883653D9-D4E7-1CED-E042-175F9A83B5EA}"/>
                </a:ext>
              </a:extLst>
            </p:cNvPr>
            <p:cNvSpPr/>
            <p:nvPr/>
          </p:nvSpPr>
          <p:spPr>
            <a:xfrm>
              <a:off x="2434828" y="3124053"/>
              <a:ext cx="3175" cy="79375"/>
            </a:xfrm>
            <a:custGeom>
              <a:avLst/>
              <a:gdLst/>
              <a:ahLst/>
              <a:cxnLst/>
              <a:rect l="l" t="t" r="r" b="b"/>
              <a:pathLst>
                <a:path w="3175" h="79375">
                  <a:moveTo>
                    <a:pt x="0" y="0"/>
                  </a:moveTo>
                  <a:lnTo>
                    <a:pt x="772" y="19228"/>
                  </a:lnTo>
                  <a:lnTo>
                    <a:pt x="1924" y="39584"/>
                  </a:lnTo>
                  <a:lnTo>
                    <a:pt x="2789" y="59966"/>
                  </a:lnTo>
                  <a:lnTo>
                    <a:pt x="2705" y="7927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8" name="Graphic 399">
              <a:extLst>
                <a:ext uri="{FF2B5EF4-FFF2-40B4-BE49-F238E27FC236}">
                  <a16:creationId xmlns:a16="http://schemas.microsoft.com/office/drawing/2014/main" id="{8845D5A0-7AFA-E415-B924-E27B0769A1DF}"/>
                </a:ext>
              </a:extLst>
            </p:cNvPr>
            <p:cNvSpPr/>
            <p:nvPr/>
          </p:nvSpPr>
          <p:spPr>
            <a:xfrm>
              <a:off x="2441002" y="3116152"/>
              <a:ext cx="45720" cy="87630"/>
            </a:xfrm>
            <a:custGeom>
              <a:avLst/>
              <a:gdLst/>
              <a:ahLst/>
              <a:cxnLst/>
              <a:rect l="l" t="t" r="r" b="b"/>
              <a:pathLst>
                <a:path w="45720" h="87630">
                  <a:moveTo>
                    <a:pt x="39242" y="0"/>
                  </a:moveTo>
                  <a:lnTo>
                    <a:pt x="37874" y="17669"/>
                  </a:lnTo>
                  <a:lnTo>
                    <a:pt x="29094" y="32843"/>
                  </a:lnTo>
                  <a:lnTo>
                    <a:pt x="15577" y="45010"/>
                  </a:lnTo>
                  <a:lnTo>
                    <a:pt x="0" y="53657"/>
                  </a:lnTo>
                  <a:lnTo>
                    <a:pt x="6640" y="59683"/>
                  </a:lnTo>
                  <a:lnTo>
                    <a:pt x="22236" y="71013"/>
                  </a:lnTo>
                  <a:lnTo>
                    <a:pt x="38124" y="82127"/>
                  </a:lnTo>
                  <a:lnTo>
                    <a:pt x="45643" y="8750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9" name="Graphic 400">
              <a:extLst>
                <a:ext uri="{FF2B5EF4-FFF2-40B4-BE49-F238E27FC236}">
                  <a16:creationId xmlns:a16="http://schemas.microsoft.com/office/drawing/2014/main" id="{BDE035C0-69E7-466F-072E-03F3578244C7}"/>
                </a:ext>
              </a:extLst>
            </p:cNvPr>
            <p:cNvSpPr/>
            <p:nvPr/>
          </p:nvSpPr>
          <p:spPr>
            <a:xfrm>
              <a:off x="2499209" y="3137286"/>
              <a:ext cx="50165" cy="59690"/>
            </a:xfrm>
            <a:custGeom>
              <a:avLst/>
              <a:gdLst/>
              <a:ahLst/>
              <a:cxnLst/>
              <a:rect l="l" t="t" r="r" b="b"/>
              <a:pathLst>
                <a:path w="50165" h="59690">
                  <a:moveTo>
                    <a:pt x="37345" y="10329"/>
                  </a:moveTo>
                  <a:lnTo>
                    <a:pt x="27943" y="1507"/>
                  </a:lnTo>
                  <a:lnTo>
                    <a:pt x="16406" y="0"/>
                  </a:lnTo>
                  <a:lnTo>
                    <a:pt x="6113" y="5295"/>
                  </a:lnTo>
                  <a:lnTo>
                    <a:pt x="439" y="16883"/>
                  </a:lnTo>
                  <a:lnTo>
                    <a:pt x="0" y="32370"/>
                  </a:lnTo>
                  <a:lnTo>
                    <a:pt x="5408" y="49418"/>
                  </a:lnTo>
                  <a:lnTo>
                    <a:pt x="15413" y="59140"/>
                  </a:lnTo>
                  <a:lnTo>
                    <a:pt x="28760" y="52646"/>
                  </a:lnTo>
                  <a:lnTo>
                    <a:pt x="33987" y="43917"/>
                  </a:lnTo>
                  <a:lnTo>
                    <a:pt x="37325" y="34007"/>
                  </a:lnTo>
                  <a:lnTo>
                    <a:pt x="38660" y="23780"/>
                  </a:lnTo>
                  <a:lnTo>
                    <a:pt x="37879" y="14101"/>
                  </a:lnTo>
                  <a:lnTo>
                    <a:pt x="38997" y="24553"/>
                  </a:lnTo>
                  <a:lnTo>
                    <a:pt x="41841" y="36591"/>
                  </a:lnTo>
                  <a:lnTo>
                    <a:pt x="45676" y="48418"/>
                  </a:lnTo>
                  <a:lnTo>
                    <a:pt x="49766" y="5823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0" name="Graphic 401">
              <a:extLst>
                <a:ext uri="{FF2B5EF4-FFF2-40B4-BE49-F238E27FC236}">
                  <a16:creationId xmlns:a16="http://schemas.microsoft.com/office/drawing/2014/main" id="{41F196A1-6E50-0577-93DF-80B96F98FB9F}"/>
                </a:ext>
              </a:extLst>
            </p:cNvPr>
            <p:cNvSpPr/>
            <p:nvPr/>
          </p:nvSpPr>
          <p:spPr>
            <a:xfrm>
              <a:off x="2564399" y="3134988"/>
              <a:ext cx="34290" cy="56515"/>
            </a:xfrm>
            <a:custGeom>
              <a:avLst/>
              <a:gdLst/>
              <a:ahLst/>
              <a:cxnLst/>
              <a:rect l="l" t="t" r="r" b="b"/>
              <a:pathLst>
                <a:path w="34290" h="56515">
                  <a:moveTo>
                    <a:pt x="0" y="7391"/>
                  </a:moveTo>
                  <a:lnTo>
                    <a:pt x="7174" y="46561"/>
                  </a:lnTo>
                  <a:lnTo>
                    <a:pt x="22051" y="56068"/>
                  </a:lnTo>
                  <a:lnTo>
                    <a:pt x="34173" y="39390"/>
                  </a:lnTo>
                  <a:lnTo>
                    <a:pt x="33083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1" name="Graphic 402">
              <a:extLst>
                <a:ext uri="{FF2B5EF4-FFF2-40B4-BE49-F238E27FC236}">
                  <a16:creationId xmlns:a16="http://schemas.microsoft.com/office/drawing/2014/main" id="{FFDE6F7D-9CFD-A244-3BE3-AFC026BCE877}"/>
                </a:ext>
              </a:extLst>
            </p:cNvPr>
            <p:cNvSpPr/>
            <p:nvPr/>
          </p:nvSpPr>
          <p:spPr>
            <a:xfrm>
              <a:off x="2623833" y="3112972"/>
              <a:ext cx="8255" cy="81280"/>
            </a:xfrm>
            <a:custGeom>
              <a:avLst/>
              <a:gdLst/>
              <a:ahLst/>
              <a:cxnLst/>
              <a:rect l="l" t="t" r="r" b="b"/>
              <a:pathLst>
                <a:path w="8255" h="81280">
                  <a:moveTo>
                    <a:pt x="70" y="0"/>
                  </a:moveTo>
                  <a:lnTo>
                    <a:pt x="0" y="19807"/>
                  </a:lnTo>
                  <a:lnTo>
                    <a:pt x="1458" y="40762"/>
                  </a:lnTo>
                  <a:lnTo>
                    <a:pt x="4235" y="61595"/>
                  </a:lnTo>
                  <a:lnTo>
                    <a:pt x="8122" y="8103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2" name="Graphic 403">
              <a:extLst>
                <a:ext uri="{FF2B5EF4-FFF2-40B4-BE49-F238E27FC236}">
                  <a16:creationId xmlns:a16="http://schemas.microsoft.com/office/drawing/2014/main" id="{AC328B9D-5A7D-DEBF-313C-720149BCBF88}"/>
                </a:ext>
              </a:extLst>
            </p:cNvPr>
            <p:cNvSpPr/>
            <p:nvPr/>
          </p:nvSpPr>
          <p:spPr>
            <a:xfrm>
              <a:off x="2651622" y="3131953"/>
              <a:ext cx="46990" cy="111125"/>
            </a:xfrm>
            <a:custGeom>
              <a:avLst/>
              <a:gdLst/>
              <a:ahLst/>
              <a:cxnLst/>
              <a:rect l="l" t="t" r="r" b="b"/>
              <a:pathLst>
                <a:path w="46990" h="111125">
                  <a:moveTo>
                    <a:pt x="37290" y="13154"/>
                  </a:moveTo>
                  <a:lnTo>
                    <a:pt x="20727" y="0"/>
                  </a:lnTo>
                  <a:lnTo>
                    <a:pt x="6737" y="8304"/>
                  </a:lnTo>
                  <a:lnTo>
                    <a:pt x="0" y="27850"/>
                  </a:lnTo>
                  <a:lnTo>
                    <a:pt x="5197" y="48422"/>
                  </a:lnTo>
                  <a:lnTo>
                    <a:pt x="18168" y="56957"/>
                  </a:lnTo>
                  <a:lnTo>
                    <a:pt x="29900" y="50381"/>
                  </a:lnTo>
                  <a:lnTo>
                    <a:pt x="37739" y="35799"/>
                  </a:lnTo>
                  <a:lnTo>
                    <a:pt x="39030" y="20317"/>
                  </a:lnTo>
                  <a:lnTo>
                    <a:pt x="40475" y="42488"/>
                  </a:lnTo>
                  <a:lnTo>
                    <a:pt x="42571" y="65344"/>
                  </a:lnTo>
                  <a:lnTo>
                    <a:pt x="44789" y="88239"/>
                  </a:lnTo>
                  <a:lnTo>
                    <a:pt x="46599" y="110525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3" name="Graphic 404">
              <a:extLst>
                <a:ext uri="{FF2B5EF4-FFF2-40B4-BE49-F238E27FC236}">
                  <a16:creationId xmlns:a16="http://schemas.microsoft.com/office/drawing/2014/main" id="{62EB9538-4955-9788-44D4-1C08A2048CB9}"/>
                </a:ext>
              </a:extLst>
            </p:cNvPr>
            <p:cNvSpPr/>
            <p:nvPr/>
          </p:nvSpPr>
          <p:spPr>
            <a:xfrm>
              <a:off x="2711907" y="3136955"/>
              <a:ext cx="32384" cy="53340"/>
            </a:xfrm>
            <a:custGeom>
              <a:avLst/>
              <a:gdLst/>
              <a:ahLst/>
              <a:cxnLst/>
              <a:rect l="l" t="t" r="r" b="b"/>
              <a:pathLst>
                <a:path w="32384" h="53340">
                  <a:moveTo>
                    <a:pt x="0" y="6197"/>
                  </a:moveTo>
                  <a:lnTo>
                    <a:pt x="5359" y="43433"/>
                  </a:lnTo>
                  <a:lnTo>
                    <a:pt x="20204" y="53105"/>
                  </a:lnTo>
                  <a:lnTo>
                    <a:pt x="32370" y="37772"/>
                  </a:lnTo>
                  <a:lnTo>
                    <a:pt x="29692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4" name="Graphic 405">
              <a:extLst>
                <a:ext uri="{FF2B5EF4-FFF2-40B4-BE49-F238E27FC236}">
                  <a16:creationId xmlns:a16="http://schemas.microsoft.com/office/drawing/2014/main" id="{140FCE40-C812-46DF-CDE1-997F5F123033}"/>
                </a:ext>
              </a:extLst>
            </p:cNvPr>
            <p:cNvSpPr/>
            <p:nvPr/>
          </p:nvSpPr>
          <p:spPr>
            <a:xfrm>
              <a:off x="2764148" y="3134734"/>
              <a:ext cx="49530" cy="57150"/>
            </a:xfrm>
            <a:custGeom>
              <a:avLst/>
              <a:gdLst/>
              <a:ahLst/>
              <a:cxnLst/>
              <a:rect l="l" t="t" r="r" b="b"/>
              <a:pathLst>
                <a:path w="49530" h="57150">
                  <a:moveTo>
                    <a:pt x="33448" y="14856"/>
                  </a:moveTo>
                  <a:lnTo>
                    <a:pt x="17582" y="0"/>
                  </a:lnTo>
                  <a:lnTo>
                    <a:pt x="3275" y="16078"/>
                  </a:lnTo>
                  <a:lnTo>
                    <a:pt x="0" y="41363"/>
                  </a:lnTo>
                  <a:lnTo>
                    <a:pt x="17230" y="54124"/>
                  </a:lnTo>
                  <a:lnTo>
                    <a:pt x="26794" y="49556"/>
                  </a:lnTo>
                  <a:lnTo>
                    <a:pt x="32836" y="41423"/>
                  </a:lnTo>
                  <a:lnTo>
                    <a:pt x="35901" y="30991"/>
                  </a:lnTo>
                  <a:lnTo>
                    <a:pt x="36534" y="19529"/>
                  </a:lnTo>
                  <a:lnTo>
                    <a:pt x="37747" y="28497"/>
                  </a:lnTo>
                  <a:lnTo>
                    <a:pt x="40578" y="38860"/>
                  </a:lnTo>
                  <a:lnTo>
                    <a:pt x="44559" y="48845"/>
                  </a:lnTo>
                  <a:lnTo>
                    <a:pt x="49222" y="5667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5" name="Graphic 406">
              <a:extLst>
                <a:ext uri="{FF2B5EF4-FFF2-40B4-BE49-F238E27FC236}">
                  <a16:creationId xmlns:a16="http://schemas.microsoft.com/office/drawing/2014/main" id="{6AD58258-9754-5589-EC7F-891D7D79E96E}"/>
                </a:ext>
              </a:extLst>
            </p:cNvPr>
            <p:cNvSpPr/>
            <p:nvPr/>
          </p:nvSpPr>
          <p:spPr>
            <a:xfrm>
              <a:off x="2829096" y="3145119"/>
              <a:ext cx="12700" cy="81280"/>
            </a:xfrm>
            <a:custGeom>
              <a:avLst/>
              <a:gdLst/>
              <a:ahLst/>
              <a:cxnLst/>
              <a:rect l="l" t="t" r="r" b="b"/>
              <a:pathLst>
                <a:path w="12700" h="81280">
                  <a:moveTo>
                    <a:pt x="0" y="0"/>
                  </a:moveTo>
                  <a:lnTo>
                    <a:pt x="5004" y="19425"/>
                  </a:lnTo>
                  <a:lnTo>
                    <a:pt x="8221" y="37387"/>
                  </a:lnTo>
                  <a:lnTo>
                    <a:pt x="10303" y="56823"/>
                  </a:lnTo>
                  <a:lnTo>
                    <a:pt x="11899" y="80670"/>
                  </a:lnTo>
                  <a:lnTo>
                    <a:pt x="12077" y="80784"/>
                  </a:lnTo>
                  <a:lnTo>
                    <a:pt x="12166" y="80467"/>
                  </a:lnTo>
                  <a:lnTo>
                    <a:pt x="12344" y="8051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6" name="Graphic 407">
              <a:extLst>
                <a:ext uri="{FF2B5EF4-FFF2-40B4-BE49-F238E27FC236}">
                  <a16:creationId xmlns:a16="http://schemas.microsoft.com/office/drawing/2014/main" id="{301A817D-5833-46B7-8529-5787530267AB}"/>
                </a:ext>
              </a:extLst>
            </p:cNvPr>
            <p:cNvSpPr/>
            <p:nvPr/>
          </p:nvSpPr>
          <p:spPr>
            <a:xfrm>
              <a:off x="2833992" y="3137018"/>
              <a:ext cx="33020" cy="40640"/>
            </a:xfrm>
            <a:custGeom>
              <a:avLst/>
              <a:gdLst/>
              <a:ahLst/>
              <a:cxnLst/>
              <a:rect l="l" t="t" r="r" b="b"/>
              <a:pathLst>
                <a:path w="33020" h="40640">
                  <a:moveTo>
                    <a:pt x="0" y="10052"/>
                  </a:moveTo>
                  <a:lnTo>
                    <a:pt x="4920" y="3393"/>
                  </a:lnTo>
                  <a:lnTo>
                    <a:pt x="12653" y="0"/>
                  </a:lnTo>
                  <a:lnTo>
                    <a:pt x="21175" y="225"/>
                  </a:lnTo>
                  <a:lnTo>
                    <a:pt x="28460" y="4425"/>
                  </a:lnTo>
                  <a:lnTo>
                    <a:pt x="32824" y="17265"/>
                  </a:lnTo>
                  <a:lnTo>
                    <a:pt x="27452" y="31030"/>
                  </a:lnTo>
                  <a:lnTo>
                    <a:pt x="16168" y="40250"/>
                  </a:lnTo>
                  <a:lnTo>
                    <a:pt x="2794" y="39452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7" name="Graphic 408">
              <a:extLst>
                <a:ext uri="{FF2B5EF4-FFF2-40B4-BE49-F238E27FC236}">
                  <a16:creationId xmlns:a16="http://schemas.microsoft.com/office/drawing/2014/main" id="{79DFFC71-40A9-4495-9AFA-F6837A344774}"/>
                </a:ext>
              </a:extLst>
            </p:cNvPr>
            <p:cNvSpPr/>
            <p:nvPr/>
          </p:nvSpPr>
          <p:spPr>
            <a:xfrm>
              <a:off x="2885255" y="3141131"/>
              <a:ext cx="8890" cy="90805"/>
            </a:xfrm>
            <a:custGeom>
              <a:avLst/>
              <a:gdLst/>
              <a:ahLst/>
              <a:cxnLst/>
              <a:rect l="l" t="t" r="r" b="b"/>
              <a:pathLst>
                <a:path w="8890" h="90805">
                  <a:moveTo>
                    <a:pt x="0" y="0"/>
                  </a:moveTo>
                  <a:lnTo>
                    <a:pt x="4502" y="21661"/>
                  </a:lnTo>
                  <a:lnTo>
                    <a:pt x="6351" y="44240"/>
                  </a:lnTo>
                  <a:lnTo>
                    <a:pt x="7174" y="67276"/>
                  </a:lnTo>
                  <a:lnTo>
                    <a:pt x="8597" y="9030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8" name="Graphic 409">
              <a:extLst>
                <a:ext uri="{FF2B5EF4-FFF2-40B4-BE49-F238E27FC236}">
                  <a16:creationId xmlns:a16="http://schemas.microsoft.com/office/drawing/2014/main" id="{A5D855EA-DF06-440A-97BF-FBA87EB4B217}"/>
                </a:ext>
              </a:extLst>
            </p:cNvPr>
            <p:cNvSpPr/>
            <p:nvPr/>
          </p:nvSpPr>
          <p:spPr>
            <a:xfrm>
              <a:off x="2887583" y="3137895"/>
              <a:ext cx="38735" cy="43180"/>
            </a:xfrm>
            <a:custGeom>
              <a:avLst/>
              <a:gdLst/>
              <a:ahLst/>
              <a:cxnLst/>
              <a:rect l="l" t="t" r="r" b="b"/>
              <a:pathLst>
                <a:path w="38735" h="43180">
                  <a:moveTo>
                    <a:pt x="0" y="3645"/>
                  </a:moveTo>
                  <a:lnTo>
                    <a:pt x="28682" y="0"/>
                  </a:lnTo>
                  <a:lnTo>
                    <a:pt x="38525" y="18970"/>
                  </a:lnTo>
                  <a:lnTo>
                    <a:pt x="30060" y="40009"/>
                  </a:lnTo>
                  <a:lnTo>
                    <a:pt x="3822" y="42571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9" name="Graphic 410">
              <a:extLst>
                <a:ext uri="{FF2B5EF4-FFF2-40B4-BE49-F238E27FC236}">
                  <a16:creationId xmlns:a16="http://schemas.microsoft.com/office/drawing/2014/main" id="{11D4217B-EB41-169F-DECC-B8FC99718C24}"/>
                </a:ext>
              </a:extLst>
            </p:cNvPr>
            <p:cNvSpPr/>
            <p:nvPr/>
          </p:nvSpPr>
          <p:spPr>
            <a:xfrm>
              <a:off x="2945623" y="3131269"/>
              <a:ext cx="48895" cy="59690"/>
            </a:xfrm>
            <a:custGeom>
              <a:avLst/>
              <a:gdLst/>
              <a:ahLst/>
              <a:cxnLst/>
              <a:rect l="l" t="t" r="r" b="b"/>
              <a:pathLst>
                <a:path w="48895" h="59690">
                  <a:moveTo>
                    <a:pt x="3860" y="26649"/>
                  </a:moveTo>
                  <a:lnTo>
                    <a:pt x="14217" y="0"/>
                  </a:lnTo>
                  <a:lnTo>
                    <a:pt x="3804" y="10280"/>
                  </a:lnTo>
                  <a:lnTo>
                    <a:pt x="0" y="27944"/>
                  </a:lnTo>
                  <a:lnTo>
                    <a:pt x="4759" y="48770"/>
                  </a:lnTo>
                  <a:lnTo>
                    <a:pt x="19359" y="59094"/>
                  </a:lnTo>
                  <a:lnTo>
                    <a:pt x="36367" y="56584"/>
                  </a:lnTo>
                  <a:lnTo>
                    <a:pt x="48348" y="3890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0" name="Graphic 411">
              <a:extLst>
                <a:ext uri="{FF2B5EF4-FFF2-40B4-BE49-F238E27FC236}">
                  <a16:creationId xmlns:a16="http://schemas.microsoft.com/office/drawing/2014/main" id="{92892142-EDD0-4491-634F-AB49EF8A35D0}"/>
                </a:ext>
              </a:extLst>
            </p:cNvPr>
            <p:cNvSpPr/>
            <p:nvPr/>
          </p:nvSpPr>
          <p:spPr>
            <a:xfrm>
              <a:off x="2442862" y="3296576"/>
              <a:ext cx="66040" cy="48260"/>
            </a:xfrm>
            <a:custGeom>
              <a:avLst/>
              <a:gdLst/>
              <a:ahLst/>
              <a:cxnLst/>
              <a:rect l="l" t="t" r="r" b="b"/>
              <a:pathLst>
                <a:path w="66040" h="48260">
                  <a:moveTo>
                    <a:pt x="1409" y="10220"/>
                  </a:moveTo>
                  <a:lnTo>
                    <a:pt x="1142" y="8112"/>
                  </a:lnTo>
                  <a:lnTo>
                    <a:pt x="253" y="5978"/>
                  </a:lnTo>
                  <a:lnTo>
                    <a:pt x="0" y="4073"/>
                  </a:lnTo>
                  <a:lnTo>
                    <a:pt x="986" y="14354"/>
                  </a:lnTo>
                  <a:lnTo>
                    <a:pt x="1747" y="25199"/>
                  </a:lnTo>
                  <a:lnTo>
                    <a:pt x="2330" y="36502"/>
                  </a:lnTo>
                  <a:lnTo>
                    <a:pt x="2781" y="48155"/>
                  </a:lnTo>
                  <a:lnTo>
                    <a:pt x="6999" y="14469"/>
                  </a:lnTo>
                  <a:lnTo>
                    <a:pt x="19321" y="0"/>
                  </a:lnTo>
                  <a:lnTo>
                    <a:pt x="31479" y="8671"/>
                  </a:lnTo>
                  <a:lnTo>
                    <a:pt x="35204" y="44408"/>
                  </a:lnTo>
                  <a:lnTo>
                    <a:pt x="40441" y="9673"/>
                  </a:lnTo>
                  <a:lnTo>
                    <a:pt x="51177" y="506"/>
                  </a:lnTo>
                  <a:lnTo>
                    <a:pt x="61575" y="14249"/>
                  </a:lnTo>
                  <a:lnTo>
                    <a:pt x="65798" y="4824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1" name="Graphic 412">
              <a:extLst>
                <a:ext uri="{FF2B5EF4-FFF2-40B4-BE49-F238E27FC236}">
                  <a16:creationId xmlns:a16="http://schemas.microsoft.com/office/drawing/2014/main" id="{6672947C-1C8C-9266-7F87-AAA09A3595BC}"/>
                </a:ext>
              </a:extLst>
            </p:cNvPr>
            <p:cNvSpPr/>
            <p:nvPr/>
          </p:nvSpPr>
          <p:spPr>
            <a:xfrm>
              <a:off x="2524974" y="3298012"/>
              <a:ext cx="3810" cy="42545"/>
            </a:xfrm>
            <a:custGeom>
              <a:avLst/>
              <a:gdLst/>
              <a:ahLst/>
              <a:cxnLst/>
              <a:rect l="l" t="t" r="r" b="b"/>
              <a:pathLst>
                <a:path w="3810" h="42545">
                  <a:moveTo>
                    <a:pt x="0" y="0"/>
                  </a:moveTo>
                  <a:lnTo>
                    <a:pt x="516" y="10240"/>
                  </a:lnTo>
                  <a:lnTo>
                    <a:pt x="1030" y="20939"/>
                  </a:lnTo>
                  <a:lnTo>
                    <a:pt x="1955" y="31718"/>
                  </a:lnTo>
                  <a:lnTo>
                    <a:pt x="3708" y="42202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2" name="Graphic 413">
              <a:extLst>
                <a:ext uri="{FF2B5EF4-FFF2-40B4-BE49-F238E27FC236}">
                  <a16:creationId xmlns:a16="http://schemas.microsoft.com/office/drawing/2014/main" id="{CD36944F-3332-D498-3208-E6C74CA35139}"/>
                </a:ext>
              </a:extLst>
            </p:cNvPr>
            <p:cNvSpPr/>
            <p:nvPr/>
          </p:nvSpPr>
          <p:spPr>
            <a:xfrm>
              <a:off x="2523682" y="32711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431" y="901"/>
                  </a:moveTo>
                  <a:lnTo>
                    <a:pt x="355" y="711"/>
                  </a:lnTo>
                  <a:lnTo>
                    <a:pt x="0" y="241"/>
                  </a:lnTo>
                  <a:lnTo>
                    <a:pt x="0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3" name="Graphic 414">
              <a:extLst>
                <a:ext uri="{FF2B5EF4-FFF2-40B4-BE49-F238E27FC236}">
                  <a16:creationId xmlns:a16="http://schemas.microsoft.com/office/drawing/2014/main" id="{E7E8D375-96EC-1A45-AE82-8F0D87DAE294}"/>
                </a:ext>
              </a:extLst>
            </p:cNvPr>
            <p:cNvSpPr/>
            <p:nvPr/>
          </p:nvSpPr>
          <p:spPr>
            <a:xfrm>
              <a:off x="2549814" y="3263419"/>
              <a:ext cx="30480" cy="76200"/>
            </a:xfrm>
            <a:custGeom>
              <a:avLst/>
              <a:gdLst/>
              <a:ahLst/>
              <a:cxnLst/>
              <a:rect l="l" t="t" r="r" b="b"/>
              <a:pathLst>
                <a:path w="30480" h="76200">
                  <a:moveTo>
                    <a:pt x="879" y="0"/>
                  </a:moveTo>
                  <a:lnTo>
                    <a:pt x="0" y="23807"/>
                  </a:lnTo>
                  <a:lnTo>
                    <a:pt x="1018" y="54987"/>
                  </a:lnTo>
                  <a:lnTo>
                    <a:pt x="9305" y="76152"/>
                  </a:lnTo>
                  <a:lnTo>
                    <a:pt x="30228" y="69913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4" name="Graphic 415">
              <a:extLst>
                <a:ext uri="{FF2B5EF4-FFF2-40B4-BE49-F238E27FC236}">
                  <a16:creationId xmlns:a16="http://schemas.microsoft.com/office/drawing/2014/main" id="{42DDE4C3-70E1-7A85-9A06-2D69F2F505C9}"/>
                </a:ext>
              </a:extLst>
            </p:cNvPr>
            <p:cNvSpPr/>
            <p:nvPr/>
          </p:nvSpPr>
          <p:spPr>
            <a:xfrm>
              <a:off x="2550893" y="3294701"/>
              <a:ext cx="19685" cy="6350"/>
            </a:xfrm>
            <a:custGeom>
              <a:avLst/>
              <a:gdLst/>
              <a:ahLst/>
              <a:cxnLst/>
              <a:rect l="l" t="t" r="r" b="b"/>
              <a:pathLst>
                <a:path w="19685" h="6350">
                  <a:moveTo>
                    <a:pt x="0" y="5867"/>
                  </a:moveTo>
                  <a:lnTo>
                    <a:pt x="6337" y="4343"/>
                  </a:lnTo>
                  <a:lnTo>
                    <a:pt x="11582" y="2705"/>
                  </a:lnTo>
                  <a:lnTo>
                    <a:pt x="19443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5" name="Graphic 416">
              <a:extLst>
                <a:ext uri="{FF2B5EF4-FFF2-40B4-BE49-F238E27FC236}">
                  <a16:creationId xmlns:a16="http://schemas.microsoft.com/office/drawing/2014/main" id="{57CDFB09-3206-ACAD-F28E-D29564FBC554}"/>
                </a:ext>
              </a:extLst>
            </p:cNvPr>
            <p:cNvSpPr/>
            <p:nvPr/>
          </p:nvSpPr>
          <p:spPr>
            <a:xfrm>
              <a:off x="2632179" y="3253202"/>
              <a:ext cx="61594" cy="93980"/>
            </a:xfrm>
            <a:custGeom>
              <a:avLst/>
              <a:gdLst/>
              <a:ahLst/>
              <a:cxnLst/>
              <a:rect l="l" t="t" r="r" b="b"/>
              <a:pathLst>
                <a:path w="61594" h="93980">
                  <a:moveTo>
                    <a:pt x="55651" y="13127"/>
                  </a:moveTo>
                  <a:lnTo>
                    <a:pt x="35301" y="0"/>
                  </a:lnTo>
                  <a:lnTo>
                    <a:pt x="13304" y="13432"/>
                  </a:lnTo>
                  <a:lnTo>
                    <a:pt x="3864" y="35666"/>
                  </a:lnTo>
                  <a:lnTo>
                    <a:pt x="21183" y="48941"/>
                  </a:lnTo>
                  <a:lnTo>
                    <a:pt x="27598" y="47404"/>
                  </a:lnTo>
                  <a:lnTo>
                    <a:pt x="33870" y="45084"/>
                  </a:lnTo>
                  <a:lnTo>
                    <a:pt x="40171" y="43273"/>
                  </a:lnTo>
                  <a:lnTo>
                    <a:pt x="46672" y="43264"/>
                  </a:lnTo>
                  <a:lnTo>
                    <a:pt x="57384" y="51318"/>
                  </a:lnTo>
                  <a:lnTo>
                    <a:pt x="61401" y="64137"/>
                  </a:lnTo>
                  <a:lnTo>
                    <a:pt x="58774" y="77565"/>
                  </a:lnTo>
                  <a:lnTo>
                    <a:pt x="49555" y="87448"/>
                  </a:lnTo>
                  <a:lnTo>
                    <a:pt x="35411" y="93051"/>
                  </a:lnTo>
                  <a:lnTo>
                    <a:pt x="19567" y="93423"/>
                  </a:lnTo>
                  <a:lnTo>
                    <a:pt x="6328" y="87366"/>
                  </a:lnTo>
                  <a:lnTo>
                    <a:pt x="0" y="73681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6" name="Graphic 417">
              <a:extLst>
                <a:ext uri="{FF2B5EF4-FFF2-40B4-BE49-F238E27FC236}">
                  <a16:creationId xmlns:a16="http://schemas.microsoft.com/office/drawing/2014/main" id="{8BBAB413-E01C-FDE9-9F3C-221126E91DD4}"/>
                </a:ext>
              </a:extLst>
            </p:cNvPr>
            <p:cNvSpPr/>
            <p:nvPr/>
          </p:nvSpPr>
          <p:spPr>
            <a:xfrm>
              <a:off x="2710764" y="3279990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90">
                  <a:moveTo>
                    <a:pt x="32473" y="11045"/>
                  </a:moveTo>
                  <a:lnTo>
                    <a:pt x="26103" y="0"/>
                  </a:lnTo>
                  <a:lnTo>
                    <a:pt x="15208" y="1461"/>
                  </a:lnTo>
                  <a:lnTo>
                    <a:pt x="4827" y="10722"/>
                  </a:lnTo>
                  <a:lnTo>
                    <a:pt x="0" y="23072"/>
                  </a:lnTo>
                  <a:lnTo>
                    <a:pt x="244" y="41631"/>
                  </a:lnTo>
                  <a:lnTo>
                    <a:pt x="10329" y="55301"/>
                  </a:lnTo>
                  <a:lnTo>
                    <a:pt x="25451" y="59280"/>
                  </a:lnTo>
                  <a:lnTo>
                    <a:pt x="40805" y="4876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7" name="Graphic 418">
              <a:extLst>
                <a:ext uri="{FF2B5EF4-FFF2-40B4-BE49-F238E27FC236}">
                  <a16:creationId xmlns:a16="http://schemas.microsoft.com/office/drawing/2014/main" id="{B3C5DD5C-FCB3-76DE-F437-2C42F9B9BB3E}"/>
                </a:ext>
              </a:extLst>
            </p:cNvPr>
            <p:cNvSpPr/>
            <p:nvPr/>
          </p:nvSpPr>
          <p:spPr>
            <a:xfrm>
              <a:off x="2767393" y="3256725"/>
              <a:ext cx="50165" cy="79375"/>
            </a:xfrm>
            <a:custGeom>
              <a:avLst/>
              <a:gdLst/>
              <a:ahLst/>
              <a:cxnLst/>
              <a:rect l="l" t="t" r="r" b="b"/>
              <a:pathLst>
                <a:path w="50165" h="79375">
                  <a:moveTo>
                    <a:pt x="0" y="0"/>
                  </a:moveTo>
                  <a:lnTo>
                    <a:pt x="1533" y="18282"/>
                  </a:lnTo>
                  <a:lnTo>
                    <a:pt x="2984" y="37093"/>
                  </a:lnTo>
                  <a:lnTo>
                    <a:pt x="4568" y="55899"/>
                  </a:lnTo>
                  <a:lnTo>
                    <a:pt x="6502" y="74168"/>
                  </a:lnTo>
                  <a:lnTo>
                    <a:pt x="16749" y="41300"/>
                  </a:lnTo>
                  <a:lnTo>
                    <a:pt x="34250" y="31100"/>
                  </a:lnTo>
                  <a:lnTo>
                    <a:pt x="48777" y="43673"/>
                  </a:lnTo>
                  <a:lnTo>
                    <a:pt x="50101" y="79121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8" name="Graphic 419">
              <a:extLst>
                <a:ext uri="{FF2B5EF4-FFF2-40B4-BE49-F238E27FC236}">
                  <a16:creationId xmlns:a16="http://schemas.microsoft.com/office/drawing/2014/main" id="{0D73D4FD-1194-1299-D1D4-7F13E2E08711}"/>
                </a:ext>
              </a:extLst>
            </p:cNvPr>
            <p:cNvSpPr/>
            <p:nvPr/>
          </p:nvSpPr>
          <p:spPr>
            <a:xfrm>
              <a:off x="2838891" y="3276944"/>
              <a:ext cx="57785" cy="59690"/>
            </a:xfrm>
            <a:custGeom>
              <a:avLst/>
              <a:gdLst/>
              <a:ahLst/>
              <a:cxnLst/>
              <a:rect l="l" t="t" r="r" b="b"/>
              <a:pathLst>
                <a:path w="57785" h="59690">
                  <a:moveTo>
                    <a:pt x="0" y="7734"/>
                  </a:moveTo>
                  <a:lnTo>
                    <a:pt x="1576" y="19879"/>
                  </a:lnTo>
                  <a:lnTo>
                    <a:pt x="2649" y="33505"/>
                  </a:lnTo>
                  <a:lnTo>
                    <a:pt x="5077" y="46660"/>
                  </a:lnTo>
                  <a:lnTo>
                    <a:pt x="10718" y="57391"/>
                  </a:lnTo>
                  <a:lnTo>
                    <a:pt x="15748" y="51031"/>
                  </a:lnTo>
                  <a:lnTo>
                    <a:pt x="19988" y="44194"/>
                  </a:lnTo>
                  <a:lnTo>
                    <a:pt x="23940" y="36983"/>
                  </a:lnTo>
                  <a:lnTo>
                    <a:pt x="28105" y="29502"/>
                  </a:lnTo>
                  <a:lnTo>
                    <a:pt x="35438" y="35597"/>
                  </a:lnTo>
                  <a:lnTo>
                    <a:pt x="40960" y="44673"/>
                  </a:lnTo>
                  <a:lnTo>
                    <a:pt x="46753" y="53571"/>
                  </a:lnTo>
                  <a:lnTo>
                    <a:pt x="54902" y="59131"/>
                  </a:lnTo>
                  <a:lnTo>
                    <a:pt x="57207" y="45282"/>
                  </a:lnTo>
                  <a:lnTo>
                    <a:pt x="56219" y="30275"/>
                  </a:lnTo>
                  <a:lnTo>
                    <a:pt x="54198" y="14913"/>
                  </a:lnTo>
                  <a:lnTo>
                    <a:pt x="53403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9" name="Graphic 420">
              <a:extLst>
                <a:ext uri="{FF2B5EF4-FFF2-40B4-BE49-F238E27FC236}">
                  <a16:creationId xmlns:a16="http://schemas.microsoft.com/office/drawing/2014/main" id="{1F0C0605-9AA0-2BE3-B455-D3F7ED79448E}"/>
                </a:ext>
              </a:extLst>
            </p:cNvPr>
            <p:cNvSpPr/>
            <p:nvPr/>
          </p:nvSpPr>
          <p:spPr>
            <a:xfrm>
              <a:off x="2922951" y="3274012"/>
              <a:ext cx="48260" cy="62865"/>
            </a:xfrm>
            <a:custGeom>
              <a:avLst/>
              <a:gdLst/>
              <a:ahLst/>
              <a:cxnLst/>
              <a:rect l="l" t="t" r="r" b="b"/>
              <a:pathLst>
                <a:path w="48260" h="62865">
                  <a:moveTo>
                    <a:pt x="31955" y="4849"/>
                  </a:moveTo>
                  <a:lnTo>
                    <a:pt x="15595" y="0"/>
                  </a:lnTo>
                  <a:lnTo>
                    <a:pt x="4541" y="11678"/>
                  </a:lnTo>
                  <a:lnTo>
                    <a:pt x="0" y="30763"/>
                  </a:lnTo>
                  <a:lnTo>
                    <a:pt x="3177" y="48131"/>
                  </a:lnTo>
                  <a:lnTo>
                    <a:pt x="17076" y="57726"/>
                  </a:lnTo>
                  <a:lnTo>
                    <a:pt x="27683" y="48448"/>
                  </a:lnTo>
                  <a:lnTo>
                    <a:pt x="36680" y="10462"/>
                  </a:lnTo>
                  <a:lnTo>
                    <a:pt x="36769" y="8024"/>
                  </a:lnTo>
                  <a:lnTo>
                    <a:pt x="39124" y="21264"/>
                  </a:lnTo>
                  <a:lnTo>
                    <a:pt x="41995" y="35486"/>
                  </a:lnTo>
                  <a:lnTo>
                    <a:pt x="45112" y="49677"/>
                  </a:lnTo>
                  <a:lnTo>
                    <a:pt x="48211" y="6282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0" name="Graphic 421">
              <a:extLst>
                <a:ext uri="{FF2B5EF4-FFF2-40B4-BE49-F238E27FC236}">
                  <a16:creationId xmlns:a16="http://schemas.microsoft.com/office/drawing/2014/main" id="{593C5D30-53BC-D1FA-7D3D-E3A4B3AF6ED2}"/>
                </a:ext>
              </a:extLst>
            </p:cNvPr>
            <p:cNvSpPr/>
            <p:nvPr/>
          </p:nvSpPr>
          <p:spPr>
            <a:xfrm>
              <a:off x="2986495" y="3274662"/>
              <a:ext cx="49530" cy="58419"/>
            </a:xfrm>
            <a:custGeom>
              <a:avLst/>
              <a:gdLst/>
              <a:ahLst/>
              <a:cxnLst/>
              <a:rect l="l" t="t" r="r" b="b"/>
              <a:pathLst>
                <a:path w="49530" h="58419">
                  <a:moveTo>
                    <a:pt x="0" y="1790"/>
                  </a:moveTo>
                  <a:lnTo>
                    <a:pt x="3244" y="14986"/>
                  </a:lnTo>
                  <a:lnTo>
                    <a:pt x="6092" y="29029"/>
                  </a:lnTo>
                  <a:lnTo>
                    <a:pt x="8336" y="43210"/>
                  </a:lnTo>
                  <a:lnTo>
                    <a:pt x="9766" y="56819"/>
                  </a:lnTo>
                  <a:lnTo>
                    <a:pt x="9548" y="39746"/>
                  </a:lnTo>
                  <a:lnTo>
                    <a:pt x="12625" y="18632"/>
                  </a:lnTo>
                  <a:lnTo>
                    <a:pt x="20848" y="2407"/>
                  </a:lnTo>
                  <a:lnTo>
                    <a:pt x="36068" y="0"/>
                  </a:lnTo>
                  <a:lnTo>
                    <a:pt x="42836" y="12767"/>
                  </a:lnTo>
                  <a:lnTo>
                    <a:pt x="46054" y="27847"/>
                  </a:lnTo>
                  <a:lnTo>
                    <a:pt x="47528" y="43523"/>
                  </a:lnTo>
                  <a:lnTo>
                    <a:pt x="49060" y="58077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1" name="Graphic 422">
              <a:extLst>
                <a:ext uri="{FF2B5EF4-FFF2-40B4-BE49-F238E27FC236}">
                  <a16:creationId xmlns:a16="http://schemas.microsoft.com/office/drawing/2014/main" id="{2639CD9D-6072-A2A7-F655-46C260DADB01}"/>
                </a:ext>
              </a:extLst>
            </p:cNvPr>
            <p:cNvSpPr/>
            <p:nvPr/>
          </p:nvSpPr>
          <p:spPr>
            <a:xfrm>
              <a:off x="3054287" y="3266092"/>
              <a:ext cx="54610" cy="71120"/>
            </a:xfrm>
            <a:custGeom>
              <a:avLst/>
              <a:gdLst/>
              <a:ahLst/>
              <a:cxnLst/>
              <a:rect l="l" t="t" r="r" b="b"/>
              <a:pathLst>
                <a:path w="54610" h="71120">
                  <a:moveTo>
                    <a:pt x="0" y="5118"/>
                  </a:moveTo>
                  <a:lnTo>
                    <a:pt x="8993" y="3462"/>
                  </a:lnTo>
                  <a:lnTo>
                    <a:pt x="18700" y="1487"/>
                  </a:lnTo>
                  <a:lnTo>
                    <a:pt x="28474" y="47"/>
                  </a:lnTo>
                  <a:lnTo>
                    <a:pt x="37668" y="0"/>
                  </a:lnTo>
                  <a:lnTo>
                    <a:pt x="32036" y="16646"/>
                  </a:lnTo>
                  <a:lnTo>
                    <a:pt x="24834" y="33883"/>
                  </a:lnTo>
                  <a:lnTo>
                    <a:pt x="17204" y="50920"/>
                  </a:lnTo>
                  <a:lnTo>
                    <a:pt x="10287" y="66967"/>
                  </a:lnTo>
                  <a:lnTo>
                    <a:pt x="9398" y="70294"/>
                  </a:lnTo>
                  <a:lnTo>
                    <a:pt x="11099" y="70980"/>
                  </a:lnTo>
                  <a:lnTo>
                    <a:pt x="13931" y="70256"/>
                  </a:lnTo>
                  <a:lnTo>
                    <a:pt x="23707" y="69011"/>
                  </a:lnTo>
                  <a:lnTo>
                    <a:pt x="34145" y="68673"/>
                  </a:lnTo>
                  <a:lnTo>
                    <a:pt x="44605" y="68647"/>
                  </a:lnTo>
                  <a:lnTo>
                    <a:pt x="54444" y="68338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2" name="Graphic 423">
              <a:extLst>
                <a:ext uri="{FF2B5EF4-FFF2-40B4-BE49-F238E27FC236}">
                  <a16:creationId xmlns:a16="http://schemas.microsoft.com/office/drawing/2014/main" id="{1C2A5723-146C-CAA1-C8A2-61987637C6C2}"/>
                </a:ext>
              </a:extLst>
            </p:cNvPr>
            <p:cNvSpPr/>
            <p:nvPr/>
          </p:nvSpPr>
          <p:spPr>
            <a:xfrm>
              <a:off x="3068065" y="3297603"/>
              <a:ext cx="26670" cy="4445"/>
            </a:xfrm>
            <a:custGeom>
              <a:avLst/>
              <a:gdLst/>
              <a:ahLst/>
              <a:cxnLst/>
              <a:rect l="l" t="t" r="r" b="b"/>
              <a:pathLst>
                <a:path w="26670" h="4445">
                  <a:moveTo>
                    <a:pt x="0" y="4305"/>
                  </a:moveTo>
                  <a:lnTo>
                    <a:pt x="4481" y="3278"/>
                  </a:lnTo>
                  <a:lnTo>
                    <a:pt x="13071" y="1904"/>
                  </a:lnTo>
                  <a:lnTo>
                    <a:pt x="21770" y="654"/>
                  </a:lnTo>
                  <a:lnTo>
                    <a:pt x="26581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193" name="Image 424">
              <a:extLst>
                <a:ext uri="{FF2B5EF4-FFF2-40B4-BE49-F238E27FC236}">
                  <a16:creationId xmlns:a16="http://schemas.microsoft.com/office/drawing/2014/main" id="{F8C9E7DE-1AA2-CD94-2616-3526D2DCF5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2892" y="2086772"/>
              <a:ext cx="342993" cy="110949"/>
            </a:xfrm>
            <a:prstGeom prst="rect">
              <a:avLst/>
            </a:prstGeom>
          </p:spPr>
        </p:pic>
        <p:pic>
          <p:nvPicPr>
            <p:cNvPr id="194" name="Image 425">
              <a:extLst>
                <a:ext uri="{FF2B5EF4-FFF2-40B4-BE49-F238E27FC236}">
                  <a16:creationId xmlns:a16="http://schemas.microsoft.com/office/drawing/2014/main" id="{60B0B62B-3DC4-1994-0CD9-C672C8889EB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2352" y="1220373"/>
              <a:ext cx="255946" cy="103792"/>
            </a:xfrm>
            <a:prstGeom prst="rect">
              <a:avLst/>
            </a:prstGeom>
          </p:spPr>
        </p:pic>
        <p:sp>
          <p:nvSpPr>
            <p:cNvPr id="195" name="Graphic 426">
              <a:extLst>
                <a:ext uri="{FF2B5EF4-FFF2-40B4-BE49-F238E27FC236}">
                  <a16:creationId xmlns:a16="http://schemas.microsoft.com/office/drawing/2014/main" id="{F2F0750C-53DA-E879-1C0C-977E3E810E52}"/>
                </a:ext>
              </a:extLst>
            </p:cNvPr>
            <p:cNvSpPr/>
            <p:nvPr/>
          </p:nvSpPr>
          <p:spPr>
            <a:xfrm>
              <a:off x="3190866" y="2276040"/>
              <a:ext cx="3175" cy="79375"/>
            </a:xfrm>
            <a:custGeom>
              <a:avLst/>
              <a:gdLst/>
              <a:ahLst/>
              <a:cxnLst/>
              <a:rect l="l" t="t" r="r" b="b"/>
              <a:pathLst>
                <a:path w="3175" h="79375">
                  <a:moveTo>
                    <a:pt x="0" y="0"/>
                  </a:moveTo>
                  <a:lnTo>
                    <a:pt x="776" y="19233"/>
                  </a:lnTo>
                  <a:lnTo>
                    <a:pt x="1924" y="39589"/>
                  </a:lnTo>
                  <a:lnTo>
                    <a:pt x="2786" y="59968"/>
                  </a:lnTo>
                  <a:lnTo>
                    <a:pt x="2705" y="7927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6" name="Graphic 427">
              <a:extLst>
                <a:ext uri="{FF2B5EF4-FFF2-40B4-BE49-F238E27FC236}">
                  <a16:creationId xmlns:a16="http://schemas.microsoft.com/office/drawing/2014/main" id="{21F5B106-0A05-773C-21FB-A245BFDBF1B2}"/>
                </a:ext>
              </a:extLst>
            </p:cNvPr>
            <p:cNvSpPr/>
            <p:nvPr/>
          </p:nvSpPr>
          <p:spPr>
            <a:xfrm>
              <a:off x="3197014" y="2268142"/>
              <a:ext cx="45720" cy="87630"/>
            </a:xfrm>
            <a:custGeom>
              <a:avLst/>
              <a:gdLst/>
              <a:ahLst/>
              <a:cxnLst/>
              <a:rect l="l" t="t" r="r" b="b"/>
              <a:pathLst>
                <a:path w="45720" h="87630">
                  <a:moveTo>
                    <a:pt x="39268" y="0"/>
                  </a:moveTo>
                  <a:lnTo>
                    <a:pt x="37902" y="17667"/>
                  </a:lnTo>
                  <a:lnTo>
                    <a:pt x="29125" y="32839"/>
                  </a:lnTo>
                  <a:lnTo>
                    <a:pt x="15602" y="45005"/>
                  </a:lnTo>
                  <a:lnTo>
                    <a:pt x="0" y="53657"/>
                  </a:lnTo>
                  <a:lnTo>
                    <a:pt x="6676" y="59690"/>
                  </a:lnTo>
                  <a:lnTo>
                    <a:pt x="22258" y="71004"/>
                  </a:lnTo>
                  <a:lnTo>
                    <a:pt x="38127" y="82105"/>
                  </a:lnTo>
                  <a:lnTo>
                    <a:pt x="45669" y="8750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7" name="Graphic 428">
              <a:extLst>
                <a:ext uri="{FF2B5EF4-FFF2-40B4-BE49-F238E27FC236}">
                  <a16:creationId xmlns:a16="http://schemas.microsoft.com/office/drawing/2014/main" id="{EBB81C9C-2AC3-0057-A66F-8B4E0938806B}"/>
                </a:ext>
              </a:extLst>
            </p:cNvPr>
            <p:cNvSpPr/>
            <p:nvPr/>
          </p:nvSpPr>
          <p:spPr>
            <a:xfrm>
              <a:off x="3254853" y="2288238"/>
              <a:ext cx="50165" cy="60325"/>
            </a:xfrm>
            <a:custGeom>
              <a:avLst/>
              <a:gdLst/>
              <a:ahLst/>
              <a:cxnLst/>
              <a:rect l="l" t="t" r="r" b="b"/>
              <a:pathLst>
                <a:path w="50165" h="60325">
                  <a:moveTo>
                    <a:pt x="37742" y="11362"/>
                  </a:moveTo>
                  <a:lnTo>
                    <a:pt x="18171" y="0"/>
                  </a:lnTo>
                  <a:lnTo>
                    <a:pt x="4641" y="10194"/>
                  </a:lnTo>
                  <a:lnTo>
                    <a:pt x="0" y="31304"/>
                  </a:lnTo>
                  <a:lnTo>
                    <a:pt x="7097" y="52688"/>
                  </a:lnTo>
                  <a:lnTo>
                    <a:pt x="20816" y="60087"/>
                  </a:lnTo>
                  <a:lnTo>
                    <a:pt x="31954" y="49696"/>
                  </a:lnTo>
                  <a:lnTo>
                    <a:pt x="38458" y="31416"/>
                  </a:lnTo>
                  <a:lnTo>
                    <a:pt x="38275" y="15147"/>
                  </a:lnTo>
                  <a:lnTo>
                    <a:pt x="39388" y="25593"/>
                  </a:lnTo>
                  <a:lnTo>
                    <a:pt x="42233" y="37631"/>
                  </a:lnTo>
                  <a:lnTo>
                    <a:pt x="46071" y="49457"/>
                  </a:lnTo>
                  <a:lnTo>
                    <a:pt x="50162" y="5926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8" name="Graphic 429">
              <a:extLst>
                <a:ext uri="{FF2B5EF4-FFF2-40B4-BE49-F238E27FC236}">
                  <a16:creationId xmlns:a16="http://schemas.microsoft.com/office/drawing/2014/main" id="{3F6F6C9D-4F25-A0F7-A242-EF40F196651E}"/>
                </a:ext>
              </a:extLst>
            </p:cNvPr>
            <p:cNvSpPr/>
            <p:nvPr/>
          </p:nvSpPr>
          <p:spPr>
            <a:xfrm>
              <a:off x="3320439" y="2286977"/>
              <a:ext cx="34290" cy="56515"/>
            </a:xfrm>
            <a:custGeom>
              <a:avLst/>
              <a:gdLst/>
              <a:ahLst/>
              <a:cxnLst/>
              <a:rect l="l" t="t" r="r" b="b"/>
              <a:pathLst>
                <a:path w="34290" h="56515">
                  <a:moveTo>
                    <a:pt x="0" y="7391"/>
                  </a:moveTo>
                  <a:lnTo>
                    <a:pt x="7171" y="46561"/>
                  </a:lnTo>
                  <a:lnTo>
                    <a:pt x="22042" y="56068"/>
                  </a:lnTo>
                  <a:lnTo>
                    <a:pt x="34163" y="39390"/>
                  </a:lnTo>
                  <a:lnTo>
                    <a:pt x="33083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9" name="Graphic 430">
              <a:extLst>
                <a:ext uri="{FF2B5EF4-FFF2-40B4-BE49-F238E27FC236}">
                  <a16:creationId xmlns:a16="http://schemas.microsoft.com/office/drawing/2014/main" id="{80B0192E-A685-81BC-9C36-1261F2E422DB}"/>
                </a:ext>
              </a:extLst>
            </p:cNvPr>
            <p:cNvSpPr/>
            <p:nvPr/>
          </p:nvSpPr>
          <p:spPr>
            <a:xfrm>
              <a:off x="3379870" y="2264956"/>
              <a:ext cx="8255" cy="81280"/>
            </a:xfrm>
            <a:custGeom>
              <a:avLst/>
              <a:gdLst/>
              <a:ahLst/>
              <a:cxnLst/>
              <a:rect l="l" t="t" r="r" b="b"/>
              <a:pathLst>
                <a:path w="8255" h="81280">
                  <a:moveTo>
                    <a:pt x="70" y="0"/>
                  </a:moveTo>
                  <a:lnTo>
                    <a:pt x="0" y="19807"/>
                  </a:lnTo>
                  <a:lnTo>
                    <a:pt x="1458" y="40762"/>
                  </a:lnTo>
                  <a:lnTo>
                    <a:pt x="4235" y="61595"/>
                  </a:lnTo>
                  <a:lnTo>
                    <a:pt x="8122" y="8103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0" name="Graphic 431">
              <a:extLst>
                <a:ext uri="{FF2B5EF4-FFF2-40B4-BE49-F238E27FC236}">
                  <a16:creationId xmlns:a16="http://schemas.microsoft.com/office/drawing/2014/main" id="{CF5FECF0-B8E8-3430-911D-80FC8B66F53B}"/>
                </a:ext>
              </a:extLst>
            </p:cNvPr>
            <p:cNvSpPr/>
            <p:nvPr/>
          </p:nvSpPr>
          <p:spPr>
            <a:xfrm>
              <a:off x="3408221" y="2284095"/>
              <a:ext cx="46355" cy="110489"/>
            </a:xfrm>
            <a:custGeom>
              <a:avLst/>
              <a:gdLst/>
              <a:ahLst/>
              <a:cxnLst/>
              <a:rect l="l" t="t" r="r" b="b"/>
              <a:pathLst>
                <a:path w="46355" h="110489">
                  <a:moveTo>
                    <a:pt x="36729" y="12998"/>
                  </a:moveTo>
                  <a:lnTo>
                    <a:pt x="17626" y="0"/>
                  </a:lnTo>
                  <a:lnTo>
                    <a:pt x="3322" y="13452"/>
                  </a:lnTo>
                  <a:lnTo>
                    <a:pt x="0" y="37472"/>
                  </a:lnTo>
                  <a:lnTo>
                    <a:pt x="13844" y="56178"/>
                  </a:lnTo>
                  <a:lnTo>
                    <a:pt x="25551" y="54319"/>
                  </a:lnTo>
                  <a:lnTo>
                    <a:pt x="33495" y="44942"/>
                  </a:lnTo>
                  <a:lnTo>
                    <a:pt x="37770" y="32179"/>
                  </a:lnTo>
                  <a:lnTo>
                    <a:pt x="38469" y="20161"/>
                  </a:lnTo>
                  <a:lnTo>
                    <a:pt x="39914" y="42332"/>
                  </a:lnTo>
                  <a:lnTo>
                    <a:pt x="42011" y="65189"/>
                  </a:lnTo>
                  <a:lnTo>
                    <a:pt x="44229" y="88084"/>
                  </a:lnTo>
                  <a:lnTo>
                    <a:pt x="46038" y="11036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1" name="Graphic 432">
              <a:extLst>
                <a:ext uri="{FF2B5EF4-FFF2-40B4-BE49-F238E27FC236}">
                  <a16:creationId xmlns:a16="http://schemas.microsoft.com/office/drawing/2014/main" id="{D91042F3-97C4-F001-78C2-1BED2CBC4D30}"/>
                </a:ext>
              </a:extLst>
            </p:cNvPr>
            <p:cNvSpPr/>
            <p:nvPr/>
          </p:nvSpPr>
          <p:spPr>
            <a:xfrm>
              <a:off x="3467945" y="2288942"/>
              <a:ext cx="32384" cy="53340"/>
            </a:xfrm>
            <a:custGeom>
              <a:avLst/>
              <a:gdLst/>
              <a:ahLst/>
              <a:cxnLst/>
              <a:rect l="l" t="t" r="r" b="b"/>
              <a:pathLst>
                <a:path w="32384" h="53340">
                  <a:moveTo>
                    <a:pt x="0" y="6197"/>
                  </a:moveTo>
                  <a:lnTo>
                    <a:pt x="5405" y="43528"/>
                  </a:lnTo>
                  <a:lnTo>
                    <a:pt x="20194" y="53300"/>
                  </a:lnTo>
                  <a:lnTo>
                    <a:pt x="32309" y="37971"/>
                  </a:lnTo>
                  <a:lnTo>
                    <a:pt x="29692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2" name="Graphic 433">
              <a:extLst>
                <a:ext uri="{FF2B5EF4-FFF2-40B4-BE49-F238E27FC236}">
                  <a16:creationId xmlns:a16="http://schemas.microsoft.com/office/drawing/2014/main" id="{68B34F6D-C972-C780-503F-A9F4DED7292E}"/>
                </a:ext>
              </a:extLst>
            </p:cNvPr>
            <p:cNvSpPr/>
            <p:nvPr/>
          </p:nvSpPr>
          <p:spPr>
            <a:xfrm>
              <a:off x="3520191" y="2286723"/>
              <a:ext cx="49530" cy="57150"/>
            </a:xfrm>
            <a:custGeom>
              <a:avLst/>
              <a:gdLst/>
              <a:ahLst/>
              <a:cxnLst/>
              <a:rect l="l" t="t" r="r" b="b"/>
              <a:pathLst>
                <a:path w="49530" h="57150">
                  <a:moveTo>
                    <a:pt x="33445" y="14858"/>
                  </a:moveTo>
                  <a:lnTo>
                    <a:pt x="17589" y="0"/>
                  </a:lnTo>
                  <a:lnTo>
                    <a:pt x="3281" y="16072"/>
                  </a:lnTo>
                  <a:lnTo>
                    <a:pt x="0" y="41349"/>
                  </a:lnTo>
                  <a:lnTo>
                    <a:pt x="17227" y="54101"/>
                  </a:lnTo>
                  <a:lnTo>
                    <a:pt x="26790" y="49555"/>
                  </a:lnTo>
                  <a:lnTo>
                    <a:pt x="32832" y="41420"/>
                  </a:lnTo>
                  <a:lnTo>
                    <a:pt x="35897" y="30980"/>
                  </a:lnTo>
                  <a:lnTo>
                    <a:pt x="36531" y="19519"/>
                  </a:lnTo>
                  <a:lnTo>
                    <a:pt x="37744" y="28493"/>
                  </a:lnTo>
                  <a:lnTo>
                    <a:pt x="40574" y="38861"/>
                  </a:lnTo>
                  <a:lnTo>
                    <a:pt x="44555" y="48847"/>
                  </a:lnTo>
                  <a:lnTo>
                    <a:pt x="49218" y="5667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3" name="Graphic 434">
              <a:extLst>
                <a:ext uri="{FF2B5EF4-FFF2-40B4-BE49-F238E27FC236}">
                  <a16:creationId xmlns:a16="http://schemas.microsoft.com/office/drawing/2014/main" id="{39DFC391-B58A-D0E1-DEF7-16F0730FAF3B}"/>
                </a:ext>
              </a:extLst>
            </p:cNvPr>
            <p:cNvSpPr/>
            <p:nvPr/>
          </p:nvSpPr>
          <p:spPr>
            <a:xfrm>
              <a:off x="3585133" y="2297106"/>
              <a:ext cx="12700" cy="81280"/>
            </a:xfrm>
            <a:custGeom>
              <a:avLst/>
              <a:gdLst/>
              <a:ahLst/>
              <a:cxnLst/>
              <a:rect l="l" t="t" r="r" b="b"/>
              <a:pathLst>
                <a:path w="12700" h="81280">
                  <a:moveTo>
                    <a:pt x="0" y="0"/>
                  </a:moveTo>
                  <a:lnTo>
                    <a:pt x="5004" y="19425"/>
                  </a:lnTo>
                  <a:lnTo>
                    <a:pt x="8221" y="37387"/>
                  </a:lnTo>
                  <a:lnTo>
                    <a:pt x="10303" y="56823"/>
                  </a:lnTo>
                  <a:lnTo>
                    <a:pt x="11899" y="80670"/>
                  </a:lnTo>
                  <a:lnTo>
                    <a:pt x="12077" y="80784"/>
                  </a:lnTo>
                  <a:lnTo>
                    <a:pt x="12192" y="80467"/>
                  </a:lnTo>
                  <a:lnTo>
                    <a:pt x="12344" y="8051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4" name="Graphic 435">
              <a:extLst>
                <a:ext uri="{FF2B5EF4-FFF2-40B4-BE49-F238E27FC236}">
                  <a16:creationId xmlns:a16="http://schemas.microsoft.com/office/drawing/2014/main" id="{D0FB052F-CAF7-C007-43B4-C990C9C1F061}"/>
                </a:ext>
              </a:extLst>
            </p:cNvPr>
            <p:cNvSpPr/>
            <p:nvPr/>
          </p:nvSpPr>
          <p:spPr>
            <a:xfrm>
              <a:off x="3590032" y="2289012"/>
              <a:ext cx="33020" cy="40640"/>
            </a:xfrm>
            <a:custGeom>
              <a:avLst/>
              <a:gdLst/>
              <a:ahLst/>
              <a:cxnLst/>
              <a:rect l="l" t="t" r="r" b="b"/>
              <a:pathLst>
                <a:path w="33020" h="40640">
                  <a:moveTo>
                    <a:pt x="0" y="10044"/>
                  </a:moveTo>
                  <a:lnTo>
                    <a:pt x="4920" y="3396"/>
                  </a:lnTo>
                  <a:lnTo>
                    <a:pt x="12653" y="0"/>
                  </a:lnTo>
                  <a:lnTo>
                    <a:pt x="21175" y="216"/>
                  </a:lnTo>
                  <a:lnTo>
                    <a:pt x="28460" y="4405"/>
                  </a:lnTo>
                  <a:lnTo>
                    <a:pt x="32824" y="17241"/>
                  </a:lnTo>
                  <a:lnTo>
                    <a:pt x="27452" y="31011"/>
                  </a:lnTo>
                  <a:lnTo>
                    <a:pt x="16168" y="40238"/>
                  </a:lnTo>
                  <a:lnTo>
                    <a:pt x="2794" y="3944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5" name="Graphic 436">
              <a:extLst>
                <a:ext uri="{FF2B5EF4-FFF2-40B4-BE49-F238E27FC236}">
                  <a16:creationId xmlns:a16="http://schemas.microsoft.com/office/drawing/2014/main" id="{9D6777E2-5C06-C52A-3EFA-AEE79C279D81}"/>
                </a:ext>
              </a:extLst>
            </p:cNvPr>
            <p:cNvSpPr/>
            <p:nvPr/>
          </p:nvSpPr>
          <p:spPr>
            <a:xfrm>
              <a:off x="3641294" y="2293119"/>
              <a:ext cx="8890" cy="90805"/>
            </a:xfrm>
            <a:custGeom>
              <a:avLst/>
              <a:gdLst/>
              <a:ahLst/>
              <a:cxnLst/>
              <a:rect l="l" t="t" r="r" b="b"/>
              <a:pathLst>
                <a:path w="8890" h="90805">
                  <a:moveTo>
                    <a:pt x="0" y="0"/>
                  </a:moveTo>
                  <a:lnTo>
                    <a:pt x="4502" y="21656"/>
                  </a:lnTo>
                  <a:lnTo>
                    <a:pt x="6351" y="44235"/>
                  </a:lnTo>
                  <a:lnTo>
                    <a:pt x="7174" y="67274"/>
                  </a:lnTo>
                  <a:lnTo>
                    <a:pt x="8597" y="9030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6" name="Graphic 437">
              <a:extLst>
                <a:ext uri="{FF2B5EF4-FFF2-40B4-BE49-F238E27FC236}">
                  <a16:creationId xmlns:a16="http://schemas.microsoft.com/office/drawing/2014/main" id="{2CB15806-9ED8-1054-5A86-5C7214637406}"/>
                </a:ext>
              </a:extLst>
            </p:cNvPr>
            <p:cNvSpPr/>
            <p:nvPr/>
          </p:nvSpPr>
          <p:spPr>
            <a:xfrm>
              <a:off x="3643621" y="2289893"/>
              <a:ext cx="38735" cy="43180"/>
            </a:xfrm>
            <a:custGeom>
              <a:avLst/>
              <a:gdLst/>
              <a:ahLst/>
              <a:cxnLst/>
              <a:rect l="l" t="t" r="r" b="b"/>
              <a:pathLst>
                <a:path w="38735" h="43180">
                  <a:moveTo>
                    <a:pt x="0" y="3634"/>
                  </a:moveTo>
                  <a:lnTo>
                    <a:pt x="28682" y="0"/>
                  </a:lnTo>
                  <a:lnTo>
                    <a:pt x="38525" y="18971"/>
                  </a:lnTo>
                  <a:lnTo>
                    <a:pt x="30060" y="40012"/>
                  </a:lnTo>
                  <a:lnTo>
                    <a:pt x="3822" y="42585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7" name="Graphic 438">
              <a:extLst>
                <a:ext uri="{FF2B5EF4-FFF2-40B4-BE49-F238E27FC236}">
                  <a16:creationId xmlns:a16="http://schemas.microsoft.com/office/drawing/2014/main" id="{0EA2ECA9-A456-72B0-0C38-2E9BAEEC9BCF}"/>
                </a:ext>
              </a:extLst>
            </p:cNvPr>
            <p:cNvSpPr/>
            <p:nvPr/>
          </p:nvSpPr>
          <p:spPr>
            <a:xfrm>
              <a:off x="3701662" y="2283245"/>
              <a:ext cx="48895" cy="59690"/>
            </a:xfrm>
            <a:custGeom>
              <a:avLst/>
              <a:gdLst/>
              <a:ahLst/>
              <a:cxnLst/>
              <a:rect l="l" t="t" r="r" b="b"/>
              <a:pathLst>
                <a:path w="48895" h="59690">
                  <a:moveTo>
                    <a:pt x="3860" y="26658"/>
                  </a:moveTo>
                  <a:lnTo>
                    <a:pt x="14217" y="0"/>
                  </a:lnTo>
                  <a:lnTo>
                    <a:pt x="3811" y="10286"/>
                  </a:lnTo>
                  <a:lnTo>
                    <a:pt x="0" y="27954"/>
                  </a:lnTo>
                  <a:lnTo>
                    <a:pt x="4770" y="48774"/>
                  </a:lnTo>
                  <a:lnTo>
                    <a:pt x="19369" y="59099"/>
                  </a:lnTo>
                  <a:lnTo>
                    <a:pt x="36370" y="56591"/>
                  </a:lnTo>
                  <a:lnTo>
                    <a:pt x="48348" y="3891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8" name="Graphic 439">
              <a:extLst>
                <a:ext uri="{FF2B5EF4-FFF2-40B4-BE49-F238E27FC236}">
                  <a16:creationId xmlns:a16="http://schemas.microsoft.com/office/drawing/2014/main" id="{760A47B2-B02C-12DA-FB39-8811D310CF73}"/>
                </a:ext>
              </a:extLst>
            </p:cNvPr>
            <p:cNvSpPr/>
            <p:nvPr/>
          </p:nvSpPr>
          <p:spPr>
            <a:xfrm>
              <a:off x="1628831" y="3132777"/>
              <a:ext cx="3175" cy="79375"/>
            </a:xfrm>
            <a:custGeom>
              <a:avLst/>
              <a:gdLst/>
              <a:ahLst/>
              <a:cxnLst/>
              <a:rect l="l" t="t" r="r" b="b"/>
              <a:pathLst>
                <a:path w="3175" h="79375">
                  <a:moveTo>
                    <a:pt x="0" y="0"/>
                  </a:moveTo>
                  <a:lnTo>
                    <a:pt x="776" y="19233"/>
                  </a:lnTo>
                  <a:lnTo>
                    <a:pt x="1924" y="39589"/>
                  </a:lnTo>
                  <a:lnTo>
                    <a:pt x="2786" y="59968"/>
                  </a:lnTo>
                  <a:lnTo>
                    <a:pt x="2705" y="7927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9" name="Graphic 440">
              <a:extLst>
                <a:ext uri="{FF2B5EF4-FFF2-40B4-BE49-F238E27FC236}">
                  <a16:creationId xmlns:a16="http://schemas.microsoft.com/office/drawing/2014/main" id="{EF0A9C7D-90C7-F2E8-3D42-E3D6170886B6}"/>
                </a:ext>
              </a:extLst>
            </p:cNvPr>
            <p:cNvSpPr/>
            <p:nvPr/>
          </p:nvSpPr>
          <p:spPr>
            <a:xfrm>
              <a:off x="1635005" y="3124879"/>
              <a:ext cx="45720" cy="87630"/>
            </a:xfrm>
            <a:custGeom>
              <a:avLst/>
              <a:gdLst/>
              <a:ahLst/>
              <a:cxnLst/>
              <a:rect l="l" t="t" r="r" b="b"/>
              <a:pathLst>
                <a:path w="45720" h="87630">
                  <a:moveTo>
                    <a:pt x="39243" y="0"/>
                  </a:moveTo>
                  <a:lnTo>
                    <a:pt x="37874" y="17669"/>
                  </a:lnTo>
                  <a:lnTo>
                    <a:pt x="29094" y="32843"/>
                  </a:lnTo>
                  <a:lnTo>
                    <a:pt x="15577" y="45010"/>
                  </a:lnTo>
                  <a:lnTo>
                    <a:pt x="0" y="53657"/>
                  </a:lnTo>
                  <a:lnTo>
                    <a:pt x="6624" y="59662"/>
                  </a:lnTo>
                  <a:lnTo>
                    <a:pt x="22250" y="71013"/>
                  </a:lnTo>
                  <a:lnTo>
                    <a:pt x="38161" y="82148"/>
                  </a:lnTo>
                  <a:lnTo>
                    <a:pt x="45643" y="8750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0" name="Graphic 441">
              <a:extLst>
                <a:ext uri="{FF2B5EF4-FFF2-40B4-BE49-F238E27FC236}">
                  <a16:creationId xmlns:a16="http://schemas.microsoft.com/office/drawing/2014/main" id="{A90ABD3E-A24E-B55B-BC61-88FFB900FC7D}"/>
                </a:ext>
              </a:extLst>
            </p:cNvPr>
            <p:cNvSpPr/>
            <p:nvPr/>
          </p:nvSpPr>
          <p:spPr>
            <a:xfrm>
              <a:off x="1692816" y="3144977"/>
              <a:ext cx="50165" cy="60325"/>
            </a:xfrm>
            <a:custGeom>
              <a:avLst/>
              <a:gdLst/>
              <a:ahLst/>
              <a:cxnLst/>
              <a:rect l="l" t="t" r="r" b="b"/>
              <a:pathLst>
                <a:path w="50165" h="60325">
                  <a:moveTo>
                    <a:pt x="37742" y="11362"/>
                  </a:moveTo>
                  <a:lnTo>
                    <a:pt x="18171" y="0"/>
                  </a:lnTo>
                  <a:lnTo>
                    <a:pt x="4641" y="10194"/>
                  </a:lnTo>
                  <a:lnTo>
                    <a:pt x="0" y="31304"/>
                  </a:lnTo>
                  <a:lnTo>
                    <a:pt x="7097" y="52688"/>
                  </a:lnTo>
                  <a:lnTo>
                    <a:pt x="20816" y="60086"/>
                  </a:lnTo>
                  <a:lnTo>
                    <a:pt x="31954" y="49694"/>
                  </a:lnTo>
                  <a:lnTo>
                    <a:pt x="38458" y="31411"/>
                  </a:lnTo>
                  <a:lnTo>
                    <a:pt x="38275" y="15134"/>
                  </a:lnTo>
                  <a:lnTo>
                    <a:pt x="39393" y="25586"/>
                  </a:lnTo>
                  <a:lnTo>
                    <a:pt x="42238" y="37624"/>
                  </a:lnTo>
                  <a:lnTo>
                    <a:pt x="46073" y="49451"/>
                  </a:lnTo>
                  <a:lnTo>
                    <a:pt x="50162" y="5926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1" name="Graphic 442">
              <a:extLst>
                <a:ext uri="{FF2B5EF4-FFF2-40B4-BE49-F238E27FC236}">
                  <a16:creationId xmlns:a16="http://schemas.microsoft.com/office/drawing/2014/main" id="{1860CD20-C6BF-F5CE-6031-841A31444280}"/>
                </a:ext>
              </a:extLst>
            </p:cNvPr>
            <p:cNvSpPr/>
            <p:nvPr/>
          </p:nvSpPr>
          <p:spPr>
            <a:xfrm>
              <a:off x="1758402" y="3143716"/>
              <a:ext cx="34290" cy="56515"/>
            </a:xfrm>
            <a:custGeom>
              <a:avLst/>
              <a:gdLst/>
              <a:ahLst/>
              <a:cxnLst/>
              <a:rect l="l" t="t" r="r" b="b"/>
              <a:pathLst>
                <a:path w="34290" h="56515">
                  <a:moveTo>
                    <a:pt x="0" y="7391"/>
                  </a:moveTo>
                  <a:lnTo>
                    <a:pt x="7174" y="46557"/>
                  </a:lnTo>
                  <a:lnTo>
                    <a:pt x="22051" y="56059"/>
                  </a:lnTo>
                  <a:lnTo>
                    <a:pt x="34173" y="39379"/>
                  </a:lnTo>
                  <a:lnTo>
                    <a:pt x="33083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2" name="Graphic 443">
              <a:extLst>
                <a:ext uri="{FF2B5EF4-FFF2-40B4-BE49-F238E27FC236}">
                  <a16:creationId xmlns:a16="http://schemas.microsoft.com/office/drawing/2014/main" id="{2274A8AB-3FD1-73E4-91E7-67B3220DA586}"/>
                </a:ext>
              </a:extLst>
            </p:cNvPr>
            <p:cNvSpPr/>
            <p:nvPr/>
          </p:nvSpPr>
          <p:spPr>
            <a:xfrm>
              <a:off x="1817836" y="3121694"/>
              <a:ext cx="8255" cy="81280"/>
            </a:xfrm>
            <a:custGeom>
              <a:avLst/>
              <a:gdLst/>
              <a:ahLst/>
              <a:cxnLst/>
              <a:rect l="l" t="t" r="r" b="b"/>
              <a:pathLst>
                <a:path w="8255" h="81280">
                  <a:moveTo>
                    <a:pt x="70" y="0"/>
                  </a:moveTo>
                  <a:lnTo>
                    <a:pt x="0" y="19807"/>
                  </a:lnTo>
                  <a:lnTo>
                    <a:pt x="1458" y="40762"/>
                  </a:lnTo>
                  <a:lnTo>
                    <a:pt x="4235" y="61595"/>
                  </a:lnTo>
                  <a:lnTo>
                    <a:pt x="8122" y="8103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3" name="Graphic 444">
              <a:extLst>
                <a:ext uri="{FF2B5EF4-FFF2-40B4-BE49-F238E27FC236}">
                  <a16:creationId xmlns:a16="http://schemas.microsoft.com/office/drawing/2014/main" id="{B2230A0C-16A6-04F8-9DCA-F7218AE66BE8}"/>
                </a:ext>
              </a:extLst>
            </p:cNvPr>
            <p:cNvSpPr/>
            <p:nvPr/>
          </p:nvSpPr>
          <p:spPr>
            <a:xfrm>
              <a:off x="1846186" y="3140833"/>
              <a:ext cx="46355" cy="110489"/>
            </a:xfrm>
            <a:custGeom>
              <a:avLst/>
              <a:gdLst/>
              <a:ahLst/>
              <a:cxnLst/>
              <a:rect l="l" t="t" r="r" b="b"/>
              <a:pathLst>
                <a:path w="46355" h="110489">
                  <a:moveTo>
                    <a:pt x="36729" y="12996"/>
                  </a:moveTo>
                  <a:lnTo>
                    <a:pt x="17626" y="0"/>
                  </a:lnTo>
                  <a:lnTo>
                    <a:pt x="3322" y="13455"/>
                  </a:lnTo>
                  <a:lnTo>
                    <a:pt x="0" y="37476"/>
                  </a:lnTo>
                  <a:lnTo>
                    <a:pt x="13844" y="56176"/>
                  </a:lnTo>
                  <a:lnTo>
                    <a:pt x="25551" y="54317"/>
                  </a:lnTo>
                  <a:lnTo>
                    <a:pt x="33495" y="44940"/>
                  </a:lnTo>
                  <a:lnTo>
                    <a:pt x="37770" y="32177"/>
                  </a:lnTo>
                  <a:lnTo>
                    <a:pt x="38469" y="20159"/>
                  </a:lnTo>
                  <a:lnTo>
                    <a:pt x="39914" y="42330"/>
                  </a:lnTo>
                  <a:lnTo>
                    <a:pt x="42011" y="65187"/>
                  </a:lnTo>
                  <a:lnTo>
                    <a:pt x="44229" y="88082"/>
                  </a:lnTo>
                  <a:lnTo>
                    <a:pt x="46038" y="11036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4" name="Graphic 445">
              <a:extLst>
                <a:ext uri="{FF2B5EF4-FFF2-40B4-BE49-F238E27FC236}">
                  <a16:creationId xmlns:a16="http://schemas.microsoft.com/office/drawing/2014/main" id="{62F63EDF-2F0F-89EC-0A30-64971BBA4B61}"/>
                </a:ext>
              </a:extLst>
            </p:cNvPr>
            <p:cNvSpPr/>
            <p:nvPr/>
          </p:nvSpPr>
          <p:spPr>
            <a:xfrm>
              <a:off x="1905911" y="3145680"/>
              <a:ext cx="32384" cy="53340"/>
            </a:xfrm>
            <a:custGeom>
              <a:avLst/>
              <a:gdLst/>
              <a:ahLst/>
              <a:cxnLst/>
              <a:rect l="l" t="t" r="r" b="b"/>
              <a:pathLst>
                <a:path w="32384" h="53340">
                  <a:moveTo>
                    <a:pt x="0" y="6197"/>
                  </a:moveTo>
                  <a:lnTo>
                    <a:pt x="5359" y="43444"/>
                  </a:lnTo>
                  <a:lnTo>
                    <a:pt x="20204" y="53114"/>
                  </a:lnTo>
                  <a:lnTo>
                    <a:pt x="32370" y="37776"/>
                  </a:lnTo>
                  <a:lnTo>
                    <a:pt x="29692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5" name="Graphic 446">
              <a:extLst>
                <a:ext uri="{FF2B5EF4-FFF2-40B4-BE49-F238E27FC236}">
                  <a16:creationId xmlns:a16="http://schemas.microsoft.com/office/drawing/2014/main" id="{C1D342E0-E029-BB13-6AE8-CD54DC4A7B1F}"/>
                </a:ext>
              </a:extLst>
            </p:cNvPr>
            <p:cNvSpPr/>
            <p:nvPr/>
          </p:nvSpPr>
          <p:spPr>
            <a:xfrm>
              <a:off x="1958155" y="3143462"/>
              <a:ext cx="49530" cy="57150"/>
            </a:xfrm>
            <a:custGeom>
              <a:avLst/>
              <a:gdLst/>
              <a:ahLst/>
              <a:cxnLst/>
              <a:rect l="l" t="t" r="r" b="b"/>
              <a:pathLst>
                <a:path w="49530" h="57150">
                  <a:moveTo>
                    <a:pt x="33445" y="14856"/>
                  </a:moveTo>
                  <a:lnTo>
                    <a:pt x="17589" y="0"/>
                  </a:lnTo>
                  <a:lnTo>
                    <a:pt x="3281" y="16075"/>
                  </a:lnTo>
                  <a:lnTo>
                    <a:pt x="0" y="41352"/>
                  </a:lnTo>
                  <a:lnTo>
                    <a:pt x="17227" y="54099"/>
                  </a:lnTo>
                  <a:lnTo>
                    <a:pt x="26794" y="49542"/>
                  </a:lnTo>
                  <a:lnTo>
                    <a:pt x="32842" y="41409"/>
                  </a:lnTo>
                  <a:lnTo>
                    <a:pt x="35908" y="30975"/>
                  </a:lnTo>
                  <a:lnTo>
                    <a:pt x="36531" y="19517"/>
                  </a:lnTo>
                  <a:lnTo>
                    <a:pt x="37745" y="28492"/>
                  </a:lnTo>
                  <a:lnTo>
                    <a:pt x="40579" y="38859"/>
                  </a:lnTo>
                  <a:lnTo>
                    <a:pt x="44560" y="48846"/>
                  </a:lnTo>
                  <a:lnTo>
                    <a:pt x="49218" y="5667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6" name="Graphic 447">
              <a:extLst>
                <a:ext uri="{FF2B5EF4-FFF2-40B4-BE49-F238E27FC236}">
                  <a16:creationId xmlns:a16="http://schemas.microsoft.com/office/drawing/2014/main" id="{4595BC5C-34BE-4CE2-C9D3-BCA7EF63C159}"/>
                </a:ext>
              </a:extLst>
            </p:cNvPr>
            <p:cNvSpPr/>
            <p:nvPr/>
          </p:nvSpPr>
          <p:spPr>
            <a:xfrm>
              <a:off x="2023099" y="3153843"/>
              <a:ext cx="12700" cy="81280"/>
            </a:xfrm>
            <a:custGeom>
              <a:avLst/>
              <a:gdLst/>
              <a:ahLst/>
              <a:cxnLst/>
              <a:rect l="l" t="t" r="r" b="b"/>
              <a:pathLst>
                <a:path w="12700" h="81280">
                  <a:moveTo>
                    <a:pt x="0" y="0"/>
                  </a:moveTo>
                  <a:lnTo>
                    <a:pt x="5002" y="19425"/>
                  </a:lnTo>
                  <a:lnTo>
                    <a:pt x="8216" y="37387"/>
                  </a:lnTo>
                  <a:lnTo>
                    <a:pt x="10297" y="56823"/>
                  </a:lnTo>
                  <a:lnTo>
                    <a:pt x="11899" y="80670"/>
                  </a:lnTo>
                  <a:lnTo>
                    <a:pt x="12077" y="80784"/>
                  </a:lnTo>
                  <a:lnTo>
                    <a:pt x="12166" y="80467"/>
                  </a:lnTo>
                  <a:lnTo>
                    <a:pt x="12344" y="8051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7" name="Graphic 448">
              <a:extLst>
                <a:ext uri="{FF2B5EF4-FFF2-40B4-BE49-F238E27FC236}">
                  <a16:creationId xmlns:a16="http://schemas.microsoft.com/office/drawing/2014/main" id="{5BC88176-4C53-C813-20ED-BBBDF765210E}"/>
                </a:ext>
              </a:extLst>
            </p:cNvPr>
            <p:cNvSpPr/>
            <p:nvPr/>
          </p:nvSpPr>
          <p:spPr>
            <a:xfrm>
              <a:off x="2027998" y="3145748"/>
              <a:ext cx="33020" cy="40640"/>
            </a:xfrm>
            <a:custGeom>
              <a:avLst/>
              <a:gdLst/>
              <a:ahLst/>
              <a:cxnLst/>
              <a:rect l="l" t="t" r="r" b="b"/>
              <a:pathLst>
                <a:path w="33020" h="40640">
                  <a:moveTo>
                    <a:pt x="0" y="10044"/>
                  </a:moveTo>
                  <a:lnTo>
                    <a:pt x="4920" y="3396"/>
                  </a:lnTo>
                  <a:lnTo>
                    <a:pt x="12653" y="0"/>
                  </a:lnTo>
                  <a:lnTo>
                    <a:pt x="21175" y="216"/>
                  </a:lnTo>
                  <a:lnTo>
                    <a:pt x="28460" y="4405"/>
                  </a:lnTo>
                  <a:lnTo>
                    <a:pt x="32824" y="17252"/>
                  </a:lnTo>
                  <a:lnTo>
                    <a:pt x="27452" y="31021"/>
                  </a:lnTo>
                  <a:lnTo>
                    <a:pt x="16168" y="40241"/>
                  </a:lnTo>
                  <a:lnTo>
                    <a:pt x="2794" y="3944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8" name="Graphic 449">
              <a:extLst>
                <a:ext uri="{FF2B5EF4-FFF2-40B4-BE49-F238E27FC236}">
                  <a16:creationId xmlns:a16="http://schemas.microsoft.com/office/drawing/2014/main" id="{BDD54B65-D18B-812E-2D15-7AC5FCF06B78}"/>
                </a:ext>
              </a:extLst>
            </p:cNvPr>
            <p:cNvSpPr/>
            <p:nvPr/>
          </p:nvSpPr>
          <p:spPr>
            <a:xfrm>
              <a:off x="2079259" y="3149857"/>
              <a:ext cx="8890" cy="90805"/>
            </a:xfrm>
            <a:custGeom>
              <a:avLst/>
              <a:gdLst/>
              <a:ahLst/>
              <a:cxnLst/>
              <a:rect l="l" t="t" r="r" b="b"/>
              <a:pathLst>
                <a:path w="8890" h="90805">
                  <a:moveTo>
                    <a:pt x="0" y="0"/>
                  </a:moveTo>
                  <a:lnTo>
                    <a:pt x="4502" y="21656"/>
                  </a:lnTo>
                  <a:lnTo>
                    <a:pt x="6351" y="44235"/>
                  </a:lnTo>
                  <a:lnTo>
                    <a:pt x="7174" y="67274"/>
                  </a:lnTo>
                  <a:lnTo>
                    <a:pt x="8597" y="9030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9" name="Graphic 450">
              <a:extLst>
                <a:ext uri="{FF2B5EF4-FFF2-40B4-BE49-F238E27FC236}">
                  <a16:creationId xmlns:a16="http://schemas.microsoft.com/office/drawing/2014/main" id="{529118F7-883C-07F1-B630-6CB8272E4EBB}"/>
                </a:ext>
              </a:extLst>
            </p:cNvPr>
            <p:cNvSpPr/>
            <p:nvPr/>
          </p:nvSpPr>
          <p:spPr>
            <a:xfrm>
              <a:off x="2081587" y="3146619"/>
              <a:ext cx="38735" cy="43180"/>
            </a:xfrm>
            <a:custGeom>
              <a:avLst/>
              <a:gdLst/>
              <a:ahLst/>
              <a:cxnLst/>
              <a:rect l="l" t="t" r="r" b="b"/>
              <a:pathLst>
                <a:path w="38735" h="43180">
                  <a:moveTo>
                    <a:pt x="0" y="3647"/>
                  </a:moveTo>
                  <a:lnTo>
                    <a:pt x="28682" y="0"/>
                  </a:lnTo>
                  <a:lnTo>
                    <a:pt x="38525" y="18969"/>
                  </a:lnTo>
                  <a:lnTo>
                    <a:pt x="30060" y="40016"/>
                  </a:lnTo>
                  <a:lnTo>
                    <a:pt x="3822" y="4259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0" name="Graphic 451">
              <a:extLst>
                <a:ext uri="{FF2B5EF4-FFF2-40B4-BE49-F238E27FC236}">
                  <a16:creationId xmlns:a16="http://schemas.microsoft.com/office/drawing/2014/main" id="{CB9BF710-00EE-CB8B-C08D-9598A578FD47}"/>
                </a:ext>
              </a:extLst>
            </p:cNvPr>
            <p:cNvSpPr/>
            <p:nvPr/>
          </p:nvSpPr>
          <p:spPr>
            <a:xfrm>
              <a:off x="2139627" y="3139991"/>
              <a:ext cx="48895" cy="59690"/>
            </a:xfrm>
            <a:custGeom>
              <a:avLst/>
              <a:gdLst/>
              <a:ahLst/>
              <a:cxnLst/>
              <a:rect l="l" t="t" r="r" b="b"/>
              <a:pathLst>
                <a:path w="48895" h="59690">
                  <a:moveTo>
                    <a:pt x="3860" y="26649"/>
                  </a:moveTo>
                  <a:lnTo>
                    <a:pt x="14217" y="0"/>
                  </a:lnTo>
                  <a:lnTo>
                    <a:pt x="3804" y="10280"/>
                  </a:lnTo>
                  <a:lnTo>
                    <a:pt x="0" y="27944"/>
                  </a:lnTo>
                  <a:lnTo>
                    <a:pt x="4759" y="48765"/>
                  </a:lnTo>
                  <a:lnTo>
                    <a:pt x="19359" y="59089"/>
                  </a:lnTo>
                  <a:lnTo>
                    <a:pt x="36367" y="56582"/>
                  </a:lnTo>
                  <a:lnTo>
                    <a:pt x="48348" y="3890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1" name="Graphic 452">
              <a:extLst>
                <a:ext uri="{FF2B5EF4-FFF2-40B4-BE49-F238E27FC236}">
                  <a16:creationId xmlns:a16="http://schemas.microsoft.com/office/drawing/2014/main" id="{CC46F6B8-4BE4-84A3-3323-2D126DF00E16}"/>
                </a:ext>
              </a:extLst>
            </p:cNvPr>
            <p:cNvSpPr/>
            <p:nvPr/>
          </p:nvSpPr>
          <p:spPr>
            <a:xfrm>
              <a:off x="1597548" y="3298365"/>
              <a:ext cx="66040" cy="48260"/>
            </a:xfrm>
            <a:custGeom>
              <a:avLst/>
              <a:gdLst/>
              <a:ahLst/>
              <a:cxnLst/>
              <a:rect l="l" t="t" r="r" b="b"/>
              <a:pathLst>
                <a:path w="66040" h="48260">
                  <a:moveTo>
                    <a:pt x="1409" y="10220"/>
                  </a:moveTo>
                  <a:lnTo>
                    <a:pt x="1142" y="8099"/>
                  </a:lnTo>
                  <a:lnTo>
                    <a:pt x="241" y="5978"/>
                  </a:lnTo>
                  <a:lnTo>
                    <a:pt x="0" y="4073"/>
                  </a:lnTo>
                  <a:lnTo>
                    <a:pt x="975" y="14354"/>
                  </a:lnTo>
                  <a:lnTo>
                    <a:pt x="1738" y="25199"/>
                  </a:lnTo>
                  <a:lnTo>
                    <a:pt x="2327" y="36502"/>
                  </a:lnTo>
                  <a:lnTo>
                    <a:pt x="2781" y="48155"/>
                  </a:lnTo>
                  <a:lnTo>
                    <a:pt x="6991" y="14469"/>
                  </a:lnTo>
                  <a:lnTo>
                    <a:pt x="19311" y="0"/>
                  </a:lnTo>
                  <a:lnTo>
                    <a:pt x="31472" y="8671"/>
                  </a:lnTo>
                  <a:lnTo>
                    <a:pt x="35204" y="44408"/>
                  </a:lnTo>
                  <a:lnTo>
                    <a:pt x="40423" y="9687"/>
                  </a:lnTo>
                  <a:lnTo>
                    <a:pt x="51166" y="515"/>
                  </a:lnTo>
                  <a:lnTo>
                    <a:pt x="61573" y="14249"/>
                  </a:lnTo>
                  <a:lnTo>
                    <a:pt x="65785" y="4824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2" name="Graphic 453">
              <a:extLst>
                <a:ext uri="{FF2B5EF4-FFF2-40B4-BE49-F238E27FC236}">
                  <a16:creationId xmlns:a16="http://schemas.microsoft.com/office/drawing/2014/main" id="{86D99BE6-D079-B5B9-1894-562EDFAC2212}"/>
                </a:ext>
              </a:extLst>
            </p:cNvPr>
            <p:cNvSpPr/>
            <p:nvPr/>
          </p:nvSpPr>
          <p:spPr>
            <a:xfrm>
              <a:off x="1679647" y="3299805"/>
              <a:ext cx="3810" cy="42545"/>
            </a:xfrm>
            <a:custGeom>
              <a:avLst/>
              <a:gdLst/>
              <a:ahLst/>
              <a:cxnLst/>
              <a:rect l="l" t="t" r="r" b="b"/>
              <a:pathLst>
                <a:path w="3810" h="42545">
                  <a:moveTo>
                    <a:pt x="0" y="0"/>
                  </a:moveTo>
                  <a:lnTo>
                    <a:pt x="525" y="10240"/>
                  </a:lnTo>
                  <a:lnTo>
                    <a:pt x="1044" y="20939"/>
                  </a:lnTo>
                  <a:lnTo>
                    <a:pt x="1968" y="31718"/>
                  </a:lnTo>
                  <a:lnTo>
                    <a:pt x="3708" y="42202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3" name="Graphic 454">
              <a:extLst>
                <a:ext uri="{FF2B5EF4-FFF2-40B4-BE49-F238E27FC236}">
                  <a16:creationId xmlns:a16="http://schemas.microsoft.com/office/drawing/2014/main" id="{2A049617-4326-EDC4-73C3-BFF33064286D}"/>
                </a:ext>
              </a:extLst>
            </p:cNvPr>
            <p:cNvSpPr/>
            <p:nvPr/>
          </p:nvSpPr>
          <p:spPr>
            <a:xfrm>
              <a:off x="1678358" y="32729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431" y="901"/>
                  </a:moveTo>
                  <a:lnTo>
                    <a:pt x="355" y="711"/>
                  </a:lnTo>
                  <a:lnTo>
                    <a:pt x="0" y="241"/>
                  </a:lnTo>
                  <a:lnTo>
                    <a:pt x="0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4" name="Graphic 455">
              <a:extLst>
                <a:ext uri="{FF2B5EF4-FFF2-40B4-BE49-F238E27FC236}">
                  <a16:creationId xmlns:a16="http://schemas.microsoft.com/office/drawing/2014/main" id="{A65D88AD-64F9-3F0F-4DF7-1F91D7EB2464}"/>
                </a:ext>
              </a:extLst>
            </p:cNvPr>
            <p:cNvSpPr/>
            <p:nvPr/>
          </p:nvSpPr>
          <p:spPr>
            <a:xfrm>
              <a:off x="1704499" y="3265210"/>
              <a:ext cx="30480" cy="76200"/>
            </a:xfrm>
            <a:custGeom>
              <a:avLst/>
              <a:gdLst/>
              <a:ahLst/>
              <a:cxnLst/>
              <a:rect l="l" t="t" r="r" b="b"/>
              <a:pathLst>
                <a:path w="30480" h="76200">
                  <a:moveTo>
                    <a:pt x="866" y="0"/>
                  </a:moveTo>
                  <a:lnTo>
                    <a:pt x="0" y="23809"/>
                  </a:lnTo>
                  <a:lnTo>
                    <a:pt x="1013" y="54983"/>
                  </a:lnTo>
                  <a:lnTo>
                    <a:pt x="9297" y="76143"/>
                  </a:lnTo>
                  <a:lnTo>
                    <a:pt x="30241" y="69913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5" name="Graphic 456">
              <a:extLst>
                <a:ext uri="{FF2B5EF4-FFF2-40B4-BE49-F238E27FC236}">
                  <a16:creationId xmlns:a16="http://schemas.microsoft.com/office/drawing/2014/main" id="{94B4C44D-C211-691C-7FC8-57966263FAB9}"/>
                </a:ext>
              </a:extLst>
            </p:cNvPr>
            <p:cNvSpPr/>
            <p:nvPr/>
          </p:nvSpPr>
          <p:spPr>
            <a:xfrm>
              <a:off x="1705566" y="3296492"/>
              <a:ext cx="19685" cy="6350"/>
            </a:xfrm>
            <a:custGeom>
              <a:avLst/>
              <a:gdLst/>
              <a:ahLst/>
              <a:cxnLst/>
              <a:rect l="l" t="t" r="r" b="b"/>
              <a:pathLst>
                <a:path w="19685" h="6350">
                  <a:moveTo>
                    <a:pt x="0" y="5867"/>
                  </a:moveTo>
                  <a:lnTo>
                    <a:pt x="6337" y="4343"/>
                  </a:lnTo>
                  <a:lnTo>
                    <a:pt x="11582" y="2705"/>
                  </a:lnTo>
                  <a:lnTo>
                    <a:pt x="19443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6" name="Graphic 457">
              <a:extLst>
                <a:ext uri="{FF2B5EF4-FFF2-40B4-BE49-F238E27FC236}">
                  <a16:creationId xmlns:a16="http://schemas.microsoft.com/office/drawing/2014/main" id="{4E508E92-D991-A626-3B7F-E5A1F45453A8}"/>
                </a:ext>
              </a:extLst>
            </p:cNvPr>
            <p:cNvSpPr/>
            <p:nvPr/>
          </p:nvSpPr>
          <p:spPr>
            <a:xfrm>
              <a:off x="1786850" y="3254993"/>
              <a:ext cx="61594" cy="93980"/>
            </a:xfrm>
            <a:custGeom>
              <a:avLst/>
              <a:gdLst/>
              <a:ahLst/>
              <a:cxnLst/>
              <a:rect l="l" t="t" r="r" b="b"/>
              <a:pathLst>
                <a:path w="61594" h="93980">
                  <a:moveTo>
                    <a:pt x="55664" y="13127"/>
                  </a:moveTo>
                  <a:lnTo>
                    <a:pt x="35314" y="0"/>
                  </a:lnTo>
                  <a:lnTo>
                    <a:pt x="13317" y="13432"/>
                  </a:lnTo>
                  <a:lnTo>
                    <a:pt x="3877" y="35666"/>
                  </a:lnTo>
                  <a:lnTo>
                    <a:pt x="21196" y="48941"/>
                  </a:lnTo>
                  <a:lnTo>
                    <a:pt x="27611" y="47404"/>
                  </a:lnTo>
                  <a:lnTo>
                    <a:pt x="33883" y="45084"/>
                  </a:lnTo>
                  <a:lnTo>
                    <a:pt x="40184" y="43273"/>
                  </a:lnTo>
                  <a:lnTo>
                    <a:pt x="46685" y="43264"/>
                  </a:lnTo>
                  <a:lnTo>
                    <a:pt x="57397" y="51318"/>
                  </a:lnTo>
                  <a:lnTo>
                    <a:pt x="61412" y="64137"/>
                  </a:lnTo>
                  <a:lnTo>
                    <a:pt x="58781" y="77565"/>
                  </a:lnTo>
                  <a:lnTo>
                    <a:pt x="49555" y="87448"/>
                  </a:lnTo>
                  <a:lnTo>
                    <a:pt x="35418" y="93062"/>
                  </a:lnTo>
                  <a:lnTo>
                    <a:pt x="19577" y="93433"/>
                  </a:lnTo>
                  <a:lnTo>
                    <a:pt x="6335" y="87369"/>
                  </a:lnTo>
                  <a:lnTo>
                    <a:pt x="0" y="73681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7" name="Graphic 458">
              <a:extLst>
                <a:ext uri="{FF2B5EF4-FFF2-40B4-BE49-F238E27FC236}">
                  <a16:creationId xmlns:a16="http://schemas.microsoft.com/office/drawing/2014/main" id="{DEC104A7-D2D9-94F2-C9D0-6CECDD18ED12}"/>
                </a:ext>
              </a:extLst>
            </p:cNvPr>
            <p:cNvSpPr/>
            <p:nvPr/>
          </p:nvSpPr>
          <p:spPr>
            <a:xfrm>
              <a:off x="1864394" y="3281010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10" h="59690">
                  <a:moveTo>
                    <a:pt x="33527" y="11815"/>
                  </a:moveTo>
                  <a:lnTo>
                    <a:pt x="25635" y="0"/>
                  </a:lnTo>
                  <a:lnTo>
                    <a:pt x="13868" y="3680"/>
                  </a:lnTo>
                  <a:lnTo>
                    <a:pt x="3549" y="16111"/>
                  </a:lnTo>
                  <a:lnTo>
                    <a:pt x="0" y="30548"/>
                  </a:lnTo>
                  <a:lnTo>
                    <a:pt x="2986" y="46834"/>
                  </a:lnTo>
                  <a:lnTo>
                    <a:pt x="14062" y="57548"/>
                  </a:lnTo>
                  <a:lnTo>
                    <a:pt x="28571" y="59509"/>
                  </a:lnTo>
                  <a:lnTo>
                    <a:pt x="41859" y="4953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8" name="Graphic 459">
              <a:extLst>
                <a:ext uri="{FF2B5EF4-FFF2-40B4-BE49-F238E27FC236}">
                  <a16:creationId xmlns:a16="http://schemas.microsoft.com/office/drawing/2014/main" id="{7EAABCFF-59D2-A26A-69BF-CDCF4F447120}"/>
                </a:ext>
              </a:extLst>
            </p:cNvPr>
            <p:cNvSpPr/>
            <p:nvPr/>
          </p:nvSpPr>
          <p:spPr>
            <a:xfrm>
              <a:off x="1922078" y="3258516"/>
              <a:ext cx="50165" cy="79375"/>
            </a:xfrm>
            <a:custGeom>
              <a:avLst/>
              <a:gdLst/>
              <a:ahLst/>
              <a:cxnLst/>
              <a:rect l="l" t="t" r="r" b="b"/>
              <a:pathLst>
                <a:path w="50165" h="79375">
                  <a:moveTo>
                    <a:pt x="0" y="0"/>
                  </a:moveTo>
                  <a:lnTo>
                    <a:pt x="1524" y="18282"/>
                  </a:lnTo>
                  <a:lnTo>
                    <a:pt x="2970" y="37093"/>
                  </a:lnTo>
                  <a:lnTo>
                    <a:pt x="4555" y="55899"/>
                  </a:lnTo>
                  <a:lnTo>
                    <a:pt x="6502" y="74168"/>
                  </a:lnTo>
                  <a:lnTo>
                    <a:pt x="16741" y="41307"/>
                  </a:lnTo>
                  <a:lnTo>
                    <a:pt x="34240" y="31100"/>
                  </a:lnTo>
                  <a:lnTo>
                    <a:pt x="48770" y="43665"/>
                  </a:lnTo>
                  <a:lnTo>
                    <a:pt x="50101" y="79121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9" name="Graphic 460">
              <a:extLst>
                <a:ext uri="{FF2B5EF4-FFF2-40B4-BE49-F238E27FC236}">
                  <a16:creationId xmlns:a16="http://schemas.microsoft.com/office/drawing/2014/main" id="{C67CB6FE-0919-F50D-AADB-901634C02715}"/>
                </a:ext>
              </a:extLst>
            </p:cNvPr>
            <p:cNvSpPr/>
            <p:nvPr/>
          </p:nvSpPr>
          <p:spPr>
            <a:xfrm>
              <a:off x="1993575" y="3278736"/>
              <a:ext cx="57785" cy="59690"/>
            </a:xfrm>
            <a:custGeom>
              <a:avLst/>
              <a:gdLst/>
              <a:ahLst/>
              <a:cxnLst/>
              <a:rect l="l" t="t" r="r" b="b"/>
              <a:pathLst>
                <a:path w="57785" h="59690">
                  <a:moveTo>
                    <a:pt x="0" y="7734"/>
                  </a:moveTo>
                  <a:lnTo>
                    <a:pt x="1571" y="19884"/>
                  </a:lnTo>
                  <a:lnTo>
                    <a:pt x="2644" y="33510"/>
                  </a:lnTo>
                  <a:lnTo>
                    <a:pt x="5075" y="46662"/>
                  </a:lnTo>
                  <a:lnTo>
                    <a:pt x="10718" y="57391"/>
                  </a:lnTo>
                  <a:lnTo>
                    <a:pt x="15742" y="51028"/>
                  </a:lnTo>
                  <a:lnTo>
                    <a:pt x="19983" y="44184"/>
                  </a:lnTo>
                  <a:lnTo>
                    <a:pt x="23938" y="36972"/>
                  </a:lnTo>
                  <a:lnTo>
                    <a:pt x="28105" y="29502"/>
                  </a:lnTo>
                  <a:lnTo>
                    <a:pt x="35426" y="35597"/>
                  </a:lnTo>
                  <a:lnTo>
                    <a:pt x="40946" y="44673"/>
                  </a:lnTo>
                  <a:lnTo>
                    <a:pt x="46744" y="53571"/>
                  </a:lnTo>
                  <a:lnTo>
                    <a:pt x="54902" y="59131"/>
                  </a:lnTo>
                  <a:lnTo>
                    <a:pt x="57197" y="45280"/>
                  </a:lnTo>
                  <a:lnTo>
                    <a:pt x="56211" y="30279"/>
                  </a:lnTo>
                  <a:lnTo>
                    <a:pt x="54200" y="14922"/>
                  </a:lnTo>
                  <a:lnTo>
                    <a:pt x="53416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0" name="Graphic 461">
              <a:extLst>
                <a:ext uri="{FF2B5EF4-FFF2-40B4-BE49-F238E27FC236}">
                  <a16:creationId xmlns:a16="http://schemas.microsoft.com/office/drawing/2014/main" id="{0C4EBA57-E4A0-6FD3-2C00-703B7AB345EF}"/>
                </a:ext>
              </a:extLst>
            </p:cNvPr>
            <p:cNvSpPr/>
            <p:nvPr/>
          </p:nvSpPr>
          <p:spPr>
            <a:xfrm>
              <a:off x="2077631" y="3275805"/>
              <a:ext cx="48260" cy="62865"/>
            </a:xfrm>
            <a:custGeom>
              <a:avLst/>
              <a:gdLst/>
              <a:ahLst/>
              <a:cxnLst/>
              <a:rect l="l" t="t" r="r" b="b"/>
              <a:pathLst>
                <a:path w="48260" h="62865">
                  <a:moveTo>
                    <a:pt x="31948" y="4847"/>
                  </a:moveTo>
                  <a:lnTo>
                    <a:pt x="15593" y="0"/>
                  </a:lnTo>
                  <a:lnTo>
                    <a:pt x="4540" y="11681"/>
                  </a:lnTo>
                  <a:lnTo>
                    <a:pt x="0" y="30766"/>
                  </a:lnTo>
                  <a:lnTo>
                    <a:pt x="3183" y="48129"/>
                  </a:lnTo>
                  <a:lnTo>
                    <a:pt x="17080" y="57724"/>
                  </a:lnTo>
                  <a:lnTo>
                    <a:pt x="27683" y="48446"/>
                  </a:lnTo>
                  <a:lnTo>
                    <a:pt x="36673" y="10461"/>
                  </a:lnTo>
                  <a:lnTo>
                    <a:pt x="36761" y="8022"/>
                  </a:lnTo>
                  <a:lnTo>
                    <a:pt x="39121" y="21262"/>
                  </a:lnTo>
                  <a:lnTo>
                    <a:pt x="42000" y="35484"/>
                  </a:lnTo>
                  <a:lnTo>
                    <a:pt x="45127" y="49676"/>
                  </a:lnTo>
                  <a:lnTo>
                    <a:pt x="48230" y="62823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1" name="Graphic 462">
              <a:extLst>
                <a:ext uri="{FF2B5EF4-FFF2-40B4-BE49-F238E27FC236}">
                  <a16:creationId xmlns:a16="http://schemas.microsoft.com/office/drawing/2014/main" id="{4952AE99-97AA-502E-84DA-37C8E4C2C416}"/>
                </a:ext>
              </a:extLst>
            </p:cNvPr>
            <p:cNvSpPr/>
            <p:nvPr/>
          </p:nvSpPr>
          <p:spPr>
            <a:xfrm>
              <a:off x="2141178" y="3275286"/>
              <a:ext cx="49530" cy="59690"/>
            </a:xfrm>
            <a:custGeom>
              <a:avLst/>
              <a:gdLst/>
              <a:ahLst/>
              <a:cxnLst/>
              <a:rect l="l" t="t" r="r" b="b"/>
              <a:pathLst>
                <a:path w="49530" h="59690">
                  <a:moveTo>
                    <a:pt x="0" y="2957"/>
                  </a:moveTo>
                  <a:lnTo>
                    <a:pt x="3210" y="16061"/>
                  </a:lnTo>
                  <a:lnTo>
                    <a:pt x="6292" y="31421"/>
                  </a:lnTo>
                  <a:lnTo>
                    <a:pt x="8622" y="45994"/>
                  </a:lnTo>
                  <a:lnTo>
                    <a:pt x="9575" y="56741"/>
                  </a:lnTo>
                  <a:lnTo>
                    <a:pt x="9206" y="50177"/>
                  </a:lnTo>
                  <a:lnTo>
                    <a:pt x="18432" y="6949"/>
                  </a:lnTo>
                  <a:lnTo>
                    <a:pt x="26041" y="0"/>
                  </a:lnTo>
                  <a:lnTo>
                    <a:pt x="36068" y="1166"/>
                  </a:lnTo>
                  <a:lnTo>
                    <a:pt x="42827" y="13945"/>
                  </a:lnTo>
                  <a:lnTo>
                    <a:pt x="46050" y="29024"/>
                  </a:lnTo>
                  <a:lnTo>
                    <a:pt x="47530" y="44693"/>
                  </a:lnTo>
                  <a:lnTo>
                    <a:pt x="49060" y="59243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2" name="Graphic 463">
              <a:extLst>
                <a:ext uri="{FF2B5EF4-FFF2-40B4-BE49-F238E27FC236}">
                  <a16:creationId xmlns:a16="http://schemas.microsoft.com/office/drawing/2014/main" id="{BEDD2E0F-1960-EDDA-12CD-AB3BDA21E7F1}"/>
                </a:ext>
              </a:extLst>
            </p:cNvPr>
            <p:cNvSpPr/>
            <p:nvPr/>
          </p:nvSpPr>
          <p:spPr>
            <a:xfrm>
              <a:off x="2208970" y="3267882"/>
              <a:ext cx="54610" cy="71120"/>
            </a:xfrm>
            <a:custGeom>
              <a:avLst/>
              <a:gdLst/>
              <a:ahLst/>
              <a:cxnLst/>
              <a:rect l="l" t="t" r="r" b="b"/>
              <a:pathLst>
                <a:path w="54610" h="71120">
                  <a:moveTo>
                    <a:pt x="0" y="5118"/>
                  </a:moveTo>
                  <a:lnTo>
                    <a:pt x="8989" y="3462"/>
                  </a:lnTo>
                  <a:lnTo>
                    <a:pt x="18689" y="1487"/>
                  </a:lnTo>
                  <a:lnTo>
                    <a:pt x="28458" y="47"/>
                  </a:lnTo>
                  <a:lnTo>
                    <a:pt x="37655" y="0"/>
                  </a:lnTo>
                  <a:lnTo>
                    <a:pt x="32039" y="16646"/>
                  </a:lnTo>
                  <a:lnTo>
                    <a:pt x="24838" y="33883"/>
                  </a:lnTo>
                  <a:lnTo>
                    <a:pt x="17202" y="50920"/>
                  </a:lnTo>
                  <a:lnTo>
                    <a:pt x="10287" y="66967"/>
                  </a:lnTo>
                  <a:lnTo>
                    <a:pt x="9398" y="70294"/>
                  </a:lnTo>
                  <a:lnTo>
                    <a:pt x="11087" y="70980"/>
                  </a:lnTo>
                  <a:lnTo>
                    <a:pt x="13906" y="70256"/>
                  </a:lnTo>
                  <a:lnTo>
                    <a:pt x="23691" y="69011"/>
                  </a:lnTo>
                  <a:lnTo>
                    <a:pt x="34137" y="68673"/>
                  </a:lnTo>
                  <a:lnTo>
                    <a:pt x="44603" y="68647"/>
                  </a:lnTo>
                  <a:lnTo>
                    <a:pt x="54444" y="68338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3" name="Graphic 464">
              <a:extLst>
                <a:ext uri="{FF2B5EF4-FFF2-40B4-BE49-F238E27FC236}">
                  <a16:creationId xmlns:a16="http://schemas.microsoft.com/office/drawing/2014/main" id="{F9A815C7-3588-7005-59A4-7A366C0ABE11}"/>
                </a:ext>
              </a:extLst>
            </p:cNvPr>
            <p:cNvSpPr/>
            <p:nvPr/>
          </p:nvSpPr>
          <p:spPr>
            <a:xfrm>
              <a:off x="2222751" y="3299393"/>
              <a:ext cx="26670" cy="4445"/>
            </a:xfrm>
            <a:custGeom>
              <a:avLst/>
              <a:gdLst/>
              <a:ahLst/>
              <a:cxnLst/>
              <a:rect l="l" t="t" r="r" b="b"/>
              <a:pathLst>
                <a:path w="26670" h="4445">
                  <a:moveTo>
                    <a:pt x="0" y="4305"/>
                  </a:moveTo>
                  <a:lnTo>
                    <a:pt x="4481" y="3278"/>
                  </a:lnTo>
                  <a:lnTo>
                    <a:pt x="13071" y="1904"/>
                  </a:lnTo>
                  <a:lnTo>
                    <a:pt x="21770" y="654"/>
                  </a:lnTo>
                  <a:lnTo>
                    <a:pt x="26581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4" name="Graphic 465">
              <a:extLst>
                <a:ext uri="{FF2B5EF4-FFF2-40B4-BE49-F238E27FC236}">
                  <a16:creationId xmlns:a16="http://schemas.microsoft.com/office/drawing/2014/main" id="{1222D87C-448E-BBA1-A2CF-F5D4F733E440}"/>
                </a:ext>
              </a:extLst>
            </p:cNvPr>
            <p:cNvSpPr/>
            <p:nvPr/>
          </p:nvSpPr>
          <p:spPr>
            <a:xfrm>
              <a:off x="525012" y="2216372"/>
              <a:ext cx="6350" cy="74295"/>
            </a:xfrm>
            <a:custGeom>
              <a:avLst/>
              <a:gdLst/>
              <a:ahLst/>
              <a:cxnLst/>
              <a:rect l="l" t="t" r="r" b="b"/>
              <a:pathLst>
                <a:path w="6350" h="74295">
                  <a:moveTo>
                    <a:pt x="0" y="0"/>
                  </a:moveTo>
                  <a:lnTo>
                    <a:pt x="3212" y="20459"/>
                  </a:lnTo>
                  <a:lnTo>
                    <a:pt x="5329" y="37841"/>
                  </a:lnTo>
                  <a:lnTo>
                    <a:pt x="6181" y="54872"/>
                  </a:lnTo>
                  <a:lnTo>
                    <a:pt x="5600" y="74282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5" name="Graphic 466">
              <a:extLst>
                <a:ext uri="{FF2B5EF4-FFF2-40B4-BE49-F238E27FC236}">
                  <a16:creationId xmlns:a16="http://schemas.microsoft.com/office/drawing/2014/main" id="{502F8C3A-4CA7-65B1-F551-B47716538CE6}"/>
                </a:ext>
              </a:extLst>
            </p:cNvPr>
            <p:cNvSpPr/>
            <p:nvPr/>
          </p:nvSpPr>
          <p:spPr>
            <a:xfrm>
              <a:off x="524601" y="2197724"/>
              <a:ext cx="49530" cy="17145"/>
            </a:xfrm>
            <a:custGeom>
              <a:avLst/>
              <a:gdLst/>
              <a:ahLst/>
              <a:cxnLst/>
              <a:rect l="l" t="t" r="r" b="b"/>
              <a:pathLst>
                <a:path w="49530" h="17145">
                  <a:moveTo>
                    <a:pt x="0" y="16637"/>
                  </a:moveTo>
                  <a:lnTo>
                    <a:pt x="11183" y="11071"/>
                  </a:lnTo>
                  <a:lnTo>
                    <a:pt x="23879" y="5789"/>
                  </a:lnTo>
                  <a:lnTo>
                    <a:pt x="36979" y="1772"/>
                  </a:lnTo>
                  <a:lnTo>
                    <a:pt x="49377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6" name="Graphic 467">
              <a:extLst>
                <a:ext uri="{FF2B5EF4-FFF2-40B4-BE49-F238E27FC236}">
                  <a16:creationId xmlns:a16="http://schemas.microsoft.com/office/drawing/2014/main" id="{13219488-AAE6-5DB8-E1B9-5119743C9878}"/>
                </a:ext>
              </a:extLst>
            </p:cNvPr>
            <p:cNvSpPr/>
            <p:nvPr/>
          </p:nvSpPr>
          <p:spPr>
            <a:xfrm>
              <a:off x="529085" y="2245111"/>
              <a:ext cx="39370" cy="12700"/>
            </a:xfrm>
            <a:custGeom>
              <a:avLst/>
              <a:gdLst/>
              <a:ahLst/>
              <a:cxnLst/>
              <a:rect l="l" t="t" r="r" b="b"/>
              <a:pathLst>
                <a:path w="39370" h="12700">
                  <a:moveTo>
                    <a:pt x="0" y="12471"/>
                  </a:moveTo>
                  <a:lnTo>
                    <a:pt x="7632" y="10322"/>
                  </a:lnTo>
                  <a:lnTo>
                    <a:pt x="15179" y="7950"/>
                  </a:lnTo>
                  <a:lnTo>
                    <a:pt x="24931" y="4720"/>
                  </a:lnTo>
                  <a:lnTo>
                    <a:pt x="39179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7" name="Graphic 468">
              <a:extLst>
                <a:ext uri="{FF2B5EF4-FFF2-40B4-BE49-F238E27FC236}">
                  <a16:creationId xmlns:a16="http://schemas.microsoft.com/office/drawing/2014/main" id="{91F8BDF9-5F0B-8320-9790-CDF76293BB76}"/>
                </a:ext>
              </a:extLst>
            </p:cNvPr>
            <p:cNvSpPr/>
            <p:nvPr/>
          </p:nvSpPr>
          <p:spPr>
            <a:xfrm>
              <a:off x="591178" y="2226551"/>
              <a:ext cx="5080" cy="69850"/>
            </a:xfrm>
            <a:custGeom>
              <a:avLst/>
              <a:gdLst/>
              <a:ahLst/>
              <a:cxnLst/>
              <a:rect l="l" t="t" r="r" b="b"/>
              <a:pathLst>
                <a:path w="5080" h="69850">
                  <a:moveTo>
                    <a:pt x="0" y="0"/>
                  </a:moveTo>
                  <a:lnTo>
                    <a:pt x="2135" y="16993"/>
                  </a:lnTo>
                  <a:lnTo>
                    <a:pt x="3867" y="34451"/>
                  </a:lnTo>
                  <a:lnTo>
                    <a:pt x="4922" y="52095"/>
                  </a:lnTo>
                  <a:lnTo>
                    <a:pt x="5029" y="69646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8" name="Graphic 469">
              <a:extLst>
                <a:ext uri="{FF2B5EF4-FFF2-40B4-BE49-F238E27FC236}">
                  <a16:creationId xmlns:a16="http://schemas.microsoft.com/office/drawing/2014/main" id="{13B644D3-EC84-5A49-AD37-58BF637900F4}"/>
                </a:ext>
              </a:extLst>
            </p:cNvPr>
            <p:cNvSpPr/>
            <p:nvPr/>
          </p:nvSpPr>
          <p:spPr>
            <a:xfrm>
              <a:off x="596611" y="2234037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4" h="12700">
                  <a:moveTo>
                    <a:pt x="0" y="12407"/>
                  </a:moveTo>
                  <a:lnTo>
                    <a:pt x="2641" y="9232"/>
                  </a:lnTo>
                  <a:lnTo>
                    <a:pt x="11264" y="2514"/>
                  </a:lnTo>
                  <a:lnTo>
                    <a:pt x="14350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9" name="Graphic 470">
              <a:extLst>
                <a:ext uri="{FF2B5EF4-FFF2-40B4-BE49-F238E27FC236}">
                  <a16:creationId xmlns:a16="http://schemas.microsoft.com/office/drawing/2014/main" id="{74B48F6D-3518-1008-15E8-DEBB882DE87C}"/>
                </a:ext>
              </a:extLst>
            </p:cNvPr>
            <p:cNvSpPr/>
            <p:nvPr/>
          </p:nvSpPr>
          <p:spPr>
            <a:xfrm>
              <a:off x="625204" y="2233253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4">
                  <a:moveTo>
                    <a:pt x="12633" y="101"/>
                  </a:moveTo>
                  <a:lnTo>
                    <a:pt x="5487" y="9880"/>
                  </a:lnTo>
                  <a:lnTo>
                    <a:pt x="810" y="21963"/>
                  </a:lnTo>
                  <a:lnTo>
                    <a:pt x="0" y="34529"/>
                  </a:lnTo>
                  <a:lnTo>
                    <a:pt x="4454" y="45758"/>
                  </a:lnTo>
                  <a:lnTo>
                    <a:pt x="10514" y="50806"/>
                  </a:lnTo>
                  <a:lnTo>
                    <a:pt x="18031" y="54381"/>
                  </a:lnTo>
                  <a:lnTo>
                    <a:pt x="25929" y="55041"/>
                  </a:lnTo>
                  <a:lnTo>
                    <a:pt x="33131" y="51346"/>
                  </a:lnTo>
                  <a:lnTo>
                    <a:pt x="41564" y="34734"/>
                  </a:lnTo>
                  <a:lnTo>
                    <a:pt x="38836" y="15247"/>
                  </a:lnTo>
                  <a:lnTo>
                    <a:pt x="27255" y="973"/>
                  </a:lnTo>
                  <a:lnTo>
                    <a:pt x="9128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0" name="Graphic 471">
              <a:extLst>
                <a:ext uri="{FF2B5EF4-FFF2-40B4-BE49-F238E27FC236}">
                  <a16:creationId xmlns:a16="http://schemas.microsoft.com/office/drawing/2014/main" id="{752E65F7-9B7E-D0D3-D11C-EB1B3FF5B8F5}"/>
                </a:ext>
              </a:extLst>
            </p:cNvPr>
            <p:cNvSpPr/>
            <p:nvPr/>
          </p:nvSpPr>
          <p:spPr>
            <a:xfrm>
              <a:off x="685920" y="2222043"/>
              <a:ext cx="43180" cy="66675"/>
            </a:xfrm>
            <a:custGeom>
              <a:avLst/>
              <a:gdLst/>
              <a:ahLst/>
              <a:cxnLst/>
              <a:rect l="l" t="t" r="r" b="b"/>
              <a:pathLst>
                <a:path w="43180" h="66675">
                  <a:moveTo>
                    <a:pt x="27609" y="7156"/>
                  </a:moveTo>
                  <a:lnTo>
                    <a:pt x="15772" y="0"/>
                  </a:lnTo>
                  <a:lnTo>
                    <a:pt x="5173" y="6284"/>
                  </a:lnTo>
                  <a:lnTo>
                    <a:pt x="954" y="19063"/>
                  </a:lnTo>
                  <a:lnTo>
                    <a:pt x="8255" y="31387"/>
                  </a:lnTo>
                  <a:lnTo>
                    <a:pt x="15710" y="34486"/>
                  </a:lnTo>
                  <a:lnTo>
                    <a:pt x="24091" y="36018"/>
                  </a:lnTo>
                  <a:lnTo>
                    <a:pt x="32454" y="37515"/>
                  </a:lnTo>
                  <a:lnTo>
                    <a:pt x="39852" y="40506"/>
                  </a:lnTo>
                  <a:lnTo>
                    <a:pt x="42976" y="54893"/>
                  </a:lnTo>
                  <a:lnTo>
                    <a:pt x="32337" y="64926"/>
                  </a:lnTo>
                  <a:lnTo>
                    <a:pt x="15492" y="66232"/>
                  </a:lnTo>
                  <a:lnTo>
                    <a:pt x="0" y="54438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1" name="Graphic 472">
              <a:extLst>
                <a:ext uri="{FF2B5EF4-FFF2-40B4-BE49-F238E27FC236}">
                  <a16:creationId xmlns:a16="http://schemas.microsoft.com/office/drawing/2014/main" id="{AD7F8456-5617-BEE2-7157-FA912D9AA49D}"/>
                </a:ext>
              </a:extLst>
            </p:cNvPr>
            <p:cNvSpPr/>
            <p:nvPr/>
          </p:nvSpPr>
          <p:spPr>
            <a:xfrm>
              <a:off x="745163" y="2224720"/>
              <a:ext cx="41275" cy="66040"/>
            </a:xfrm>
            <a:custGeom>
              <a:avLst/>
              <a:gdLst/>
              <a:ahLst/>
              <a:cxnLst/>
              <a:rect l="l" t="t" r="r" b="b"/>
              <a:pathLst>
                <a:path w="41275" h="66040">
                  <a:moveTo>
                    <a:pt x="31898" y="10379"/>
                  </a:moveTo>
                  <a:lnTo>
                    <a:pt x="28471" y="3554"/>
                  </a:lnTo>
                  <a:lnTo>
                    <a:pt x="23084" y="0"/>
                  </a:lnTo>
                  <a:lnTo>
                    <a:pt x="16650" y="174"/>
                  </a:lnTo>
                  <a:lnTo>
                    <a:pt x="10079" y="4537"/>
                  </a:lnTo>
                  <a:lnTo>
                    <a:pt x="0" y="27308"/>
                  </a:lnTo>
                  <a:lnTo>
                    <a:pt x="2135" y="52149"/>
                  </a:lnTo>
                  <a:lnTo>
                    <a:pt x="15959" y="65998"/>
                  </a:lnTo>
                  <a:lnTo>
                    <a:pt x="40940" y="5579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2" name="Graphic 473">
              <a:extLst>
                <a:ext uri="{FF2B5EF4-FFF2-40B4-BE49-F238E27FC236}">
                  <a16:creationId xmlns:a16="http://schemas.microsoft.com/office/drawing/2014/main" id="{AFE0482B-EC24-0F5C-21DB-170BEABA27BF}"/>
                </a:ext>
              </a:extLst>
            </p:cNvPr>
            <p:cNvSpPr/>
            <p:nvPr/>
          </p:nvSpPr>
          <p:spPr>
            <a:xfrm>
              <a:off x="798516" y="2206260"/>
              <a:ext cx="57150" cy="83820"/>
            </a:xfrm>
            <a:custGeom>
              <a:avLst/>
              <a:gdLst/>
              <a:ahLst/>
              <a:cxnLst/>
              <a:rect l="l" t="t" r="r" b="b"/>
              <a:pathLst>
                <a:path w="57150" h="83820">
                  <a:moveTo>
                    <a:pt x="0" y="0"/>
                  </a:moveTo>
                  <a:lnTo>
                    <a:pt x="2190" y="19045"/>
                  </a:lnTo>
                  <a:lnTo>
                    <a:pt x="5524" y="40351"/>
                  </a:lnTo>
                  <a:lnTo>
                    <a:pt x="8658" y="61661"/>
                  </a:lnTo>
                  <a:lnTo>
                    <a:pt x="10248" y="80721"/>
                  </a:lnTo>
                  <a:lnTo>
                    <a:pt x="19376" y="40705"/>
                  </a:lnTo>
                  <a:lnTo>
                    <a:pt x="36888" y="27284"/>
                  </a:lnTo>
                  <a:lnTo>
                    <a:pt x="52670" y="41321"/>
                  </a:lnTo>
                  <a:lnTo>
                    <a:pt x="56603" y="8368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243" name="Image 474">
              <a:extLst>
                <a:ext uri="{FF2B5EF4-FFF2-40B4-BE49-F238E27FC236}">
                  <a16:creationId xmlns:a16="http://schemas.microsoft.com/office/drawing/2014/main" id="{2CBB735B-F911-AF2D-5551-DBCB2EBB5E5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98512" y="1323461"/>
              <a:ext cx="255946" cy="103792"/>
            </a:xfrm>
            <a:prstGeom prst="rect">
              <a:avLst/>
            </a:prstGeom>
          </p:spPr>
        </p:pic>
        <p:sp>
          <p:nvSpPr>
            <p:cNvPr id="244" name="Graphic 475">
              <a:extLst>
                <a:ext uri="{FF2B5EF4-FFF2-40B4-BE49-F238E27FC236}">
                  <a16:creationId xmlns:a16="http://schemas.microsoft.com/office/drawing/2014/main" id="{3956B42B-698A-C464-FB06-F6198D36136F}"/>
                </a:ext>
              </a:extLst>
            </p:cNvPr>
            <p:cNvSpPr/>
            <p:nvPr/>
          </p:nvSpPr>
          <p:spPr>
            <a:xfrm>
              <a:off x="5714" y="35261"/>
              <a:ext cx="50165" cy="3543935"/>
            </a:xfrm>
            <a:custGeom>
              <a:avLst/>
              <a:gdLst/>
              <a:ahLst/>
              <a:cxnLst/>
              <a:rect l="l" t="t" r="r" b="b"/>
              <a:pathLst>
                <a:path w="50165" h="3543935">
                  <a:moveTo>
                    <a:pt x="43825" y="3543541"/>
                  </a:moveTo>
                  <a:lnTo>
                    <a:pt x="42601" y="3492656"/>
                  </a:lnTo>
                  <a:lnTo>
                    <a:pt x="41290" y="3441775"/>
                  </a:lnTo>
                  <a:lnTo>
                    <a:pt x="39899" y="3390897"/>
                  </a:lnTo>
                  <a:lnTo>
                    <a:pt x="38435" y="3340022"/>
                  </a:lnTo>
                  <a:lnTo>
                    <a:pt x="36907" y="3289150"/>
                  </a:lnTo>
                  <a:lnTo>
                    <a:pt x="35323" y="3238280"/>
                  </a:lnTo>
                  <a:lnTo>
                    <a:pt x="33691" y="3187412"/>
                  </a:lnTo>
                  <a:lnTo>
                    <a:pt x="32017" y="3136546"/>
                  </a:lnTo>
                  <a:lnTo>
                    <a:pt x="30311" y="3085682"/>
                  </a:lnTo>
                  <a:lnTo>
                    <a:pt x="28580" y="3034820"/>
                  </a:lnTo>
                  <a:lnTo>
                    <a:pt x="26832" y="2983958"/>
                  </a:lnTo>
                  <a:lnTo>
                    <a:pt x="25074" y="2933098"/>
                  </a:lnTo>
                  <a:lnTo>
                    <a:pt x="23316" y="2882238"/>
                  </a:lnTo>
                  <a:lnTo>
                    <a:pt x="21564" y="2831378"/>
                  </a:lnTo>
                  <a:lnTo>
                    <a:pt x="19826" y="2780519"/>
                  </a:lnTo>
                  <a:lnTo>
                    <a:pt x="18111" y="2729660"/>
                  </a:lnTo>
                  <a:lnTo>
                    <a:pt x="16426" y="2678801"/>
                  </a:lnTo>
                  <a:lnTo>
                    <a:pt x="14779" y="2627941"/>
                  </a:lnTo>
                  <a:lnTo>
                    <a:pt x="13178" y="2577080"/>
                  </a:lnTo>
                  <a:lnTo>
                    <a:pt x="11631" y="2526218"/>
                  </a:lnTo>
                  <a:lnTo>
                    <a:pt x="10145" y="2475355"/>
                  </a:lnTo>
                  <a:lnTo>
                    <a:pt x="8730" y="2424491"/>
                  </a:lnTo>
                  <a:lnTo>
                    <a:pt x="7391" y="2373624"/>
                  </a:lnTo>
                  <a:lnTo>
                    <a:pt x="6138" y="2322756"/>
                  </a:lnTo>
                  <a:lnTo>
                    <a:pt x="4978" y="2271885"/>
                  </a:lnTo>
                  <a:lnTo>
                    <a:pt x="3919" y="2221012"/>
                  </a:lnTo>
                  <a:lnTo>
                    <a:pt x="2969" y="2170136"/>
                  </a:lnTo>
                  <a:lnTo>
                    <a:pt x="2136" y="2119258"/>
                  </a:lnTo>
                  <a:lnTo>
                    <a:pt x="1428" y="2068375"/>
                  </a:lnTo>
                  <a:lnTo>
                    <a:pt x="852" y="2017490"/>
                  </a:lnTo>
                  <a:lnTo>
                    <a:pt x="417" y="1966601"/>
                  </a:lnTo>
                  <a:lnTo>
                    <a:pt x="130" y="1915707"/>
                  </a:lnTo>
                  <a:lnTo>
                    <a:pt x="0" y="1864810"/>
                  </a:lnTo>
                  <a:lnTo>
                    <a:pt x="33" y="1813908"/>
                  </a:lnTo>
                  <a:lnTo>
                    <a:pt x="238" y="1763001"/>
                  </a:lnTo>
                  <a:lnTo>
                    <a:pt x="468" y="1712548"/>
                  </a:lnTo>
                  <a:lnTo>
                    <a:pt x="884" y="1662109"/>
                  </a:lnTo>
                  <a:lnTo>
                    <a:pt x="1476" y="1611685"/>
                  </a:lnTo>
                  <a:lnTo>
                    <a:pt x="2234" y="1561274"/>
                  </a:lnTo>
                  <a:lnTo>
                    <a:pt x="3147" y="1510874"/>
                  </a:lnTo>
                  <a:lnTo>
                    <a:pt x="4203" y="1460486"/>
                  </a:lnTo>
                  <a:lnTo>
                    <a:pt x="5394" y="1410108"/>
                  </a:lnTo>
                  <a:lnTo>
                    <a:pt x="6708" y="1359739"/>
                  </a:lnTo>
                  <a:lnTo>
                    <a:pt x="8134" y="1309379"/>
                  </a:lnTo>
                  <a:lnTo>
                    <a:pt x="9662" y="1259026"/>
                  </a:lnTo>
                  <a:lnTo>
                    <a:pt x="11281" y="1208680"/>
                  </a:lnTo>
                  <a:lnTo>
                    <a:pt x="12982" y="1158340"/>
                  </a:lnTo>
                  <a:lnTo>
                    <a:pt x="14752" y="1108004"/>
                  </a:lnTo>
                  <a:lnTo>
                    <a:pt x="16582" y="1057672"/>
                  </a:lnTo>
                  <a:lnTo>
                    <a:pt x="18462" y="1007344"/>
                  </a:lnTo>
                  <a:lnTo>
                    <a:pt x="20379" y="957017"/>
                  </a:lnTo>
                  <a:lnTo>
                    <a:pt x="22325" y="906691"/>
                  </a:lnTo>
                  <a:lnTo>
                    <a:pt x="24287" y="856366"/>
                  </a:lnTo>
                  <a:lnTo>
                    <a:pt x="26257" y="806040"/>
                  </a:lnTo>
                  <a:lnTo>
                    <a:pt x="28223" y="755713"/>
                  </a:lnTo>
                  <a:lnTo>
                    <a:pt x="30174" y="705383"/>
                  </a:lnTo>
                  <a:lnTo>
                    <a:pt x="32100" y="655050"/>
                  </a:lnTo>
                  <a:lnTo>
                    <a:pt x="33991" y="604712"/>
                  </a:lnTo>
                  <a:lnTo>
                    <a:pt x="35835" y="554369"/>
                  </a:lnTo>
                  <a:lnTo>
                    <a:pt x="37622" y="504021"/>
                  </a:lnTo>
                  <a:lnTo>
                    <a:pt x="39343" y="453665"/>
                  </a:lnTo>
                  <a:lnTo>
                    <a:pt x="40985" y="403301"/>
                  </a:lnTo>
                  <a:lnTo>
                    <a:pt x="42539" y="352929"/>
                  </a:lnTo>
                  <a:lnTo>
                    <a:pt x="43993" y="302547"/>
                  </a:lnTo>
                  <a:lnTo>
                    <a:pt x="45338" y="252154"/>
                  </a:lnTo>
                  <a:lnTo>
                    <a:pt x="46563" y="201750"/>
                  </a:lnTo>
                  <a:lnTo>
                    <a:pt x="47657" y="151333"/>
                  </a:lnTo>
                  <a:lnTo>
                    <a:pt x="48609" y="100903"/>
                  </a:lnTo>
                  <a:lnTo>
                    <a:pt x="49410" y="50459"/>
                  </a:lnTo>
                  <a:lnTo>
                    <a:pt x="50048" y="0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5" name="Graphic 476">
              <a:extLst>
                <a:ext uri="{FF2B5EF4-FFF2-40B4-BE49-F238E27FC236}">
                  <a16:creationId xmlns:a16="http://schemas.microsoft.com/office/drawing/2014/main" id="{83C8F96B-7316-4B3C-7C3A-EF2009FABC62}"/>
                </a:ext>
              </a:extLst>
            </p:cNvPr>
            <p:cNvSpPr/>
            <p:nvPr/>
          </p:nvSpPr>
          <p:spPr>
            <a:xfrm>
              <a:off x="56224" y="5714"/>
              <a:ext cx="4845685" cy="34290"/>
            </a:xfrm>
            <a:custGeom>
              <a:avLst/>
              <a:gdLst/>
              <a:ahLst/>
              <a:cxnLst/>
              <a:rect l="l" t="t" r="r" b="b"/>
              <a:pathLst>
                <a:path w="4845685" h="34290">
                  <a:moveTo>
                    <a:pt x="0" y="24892"/>
                  </a:moveTo>
                  <a:lnTo>
                    <a:pt x="48441" y="24529"/>
                  </a:lnTo>
                  <a:lnTo>
                    <a:pt x="97105" y="24142"/>
                  </a:lnTo>
                  <a:lnTo>
                    <a:pt x="145982" y="23733"/>
                  </a:lnTo>
                  <a:lnTo>
                    <a:pt x="195063" y="23302"/>
                  </a:lnTo>
                  <a:lnTo>
                    <a:pt x="244340" y="22852"/>
                  </a:lnTo>
                  <a:lnTo>
                    <a:pt x="293804" y="22382"/>
                  </a:lnTo>
                  <a:lnTo>
                    <a:pt x="343447" y="21895"/>
                  </a:lnTo>
                  <a:lnTo>
                    <a:pt x="393260" y="21390"/>
                  </a:lnTo>
                  <a:lnTo>
                    <a:pt x="443235" y="20871"/>
                  </a:lnTo>
                  <a:lnTo>
                    <a:pt x="493362" y="20336"/>
                  </a:lnTo>
                  <a:lnTo>
                    <a:pt x="543634" y="19789"/>
                  </a:lnTo>
                  <a:lnTo>
                    <a:pt x="594041" y="19229"/>
                  </a:lnTo>
                  <a:lnTo>
                    <a:pt x="644575" y="18659"/>
                  </a:lnTo>
                  <a:lnTo>
                    <a:pt x="695227" y="18078"/>
                  </a:lnTo>
                  <a:lnTo>
                    <a:pt x="745989" y="17489"/>
                  </a:lnTo>
                  <a:lnTo>
                    <a:pt x="796853" y="16892"/>
                  </a:lnTo>
                  <a:lnTo>
                    <a:pt x="847808" y="16289"/>
                  </a:lnTo>
                  <a:lnTo>
                    <a:pt x="898848" y="15681"/>
                  </a:lnTo>
                  <a:lnTo>
                    <a:pt x="949963" y="15068"/>
                  </a:lnTo>
                  <a:lnTo>
                    <a:pt x="1001144" y="14453"/>
                  </a:lnTo>
                  <a:lnTo>
                    <a:pt x="1052384" y="13835"/>
                  </a:lnTo>
                  <a:lnTo>
                    <a:pt x="1103673" y="13217"/>
                  </a:lnTo>
                  <a:lnTo>
                    <a:pt x="1155003" y="12600"/>
                  </a:lnTo>
                  <a:lnTo>
                    <a:pt x="1206365" y="11984"/>
                  </a:lnTo>
                  <a:lnTo>
                    <a:pt x="1257750" y="11371"/>
                  </a:lnTo>
                  <a:lnTo>
                    <a:pt x="1309150" y="10762"/>
                  </a:lnTo>
                  <a:lnTo>
                    <a:pt x="1360557" y="10158"/>
                  </a:lnTo>
                  <a:lnTo>
                    <a:pt x="1411962" y="9561"/>
                  </a:lnTo>
                  <a:lnTo>
                    <a:pt x="1463355" y="8970"/>
                  </a:lnTo>
                  <a:lnTo>
                    <a:pt x="1514729" y="8388"/>
                  </a:lnTo>
                  <a:lnTo>
                    <a:pt x="1566075" y="7816"/>
                  </a:lnTo>
                  <a:lnTo>
                    <a:pt x="1617385" y="7255"/>
                  </a:lnTo>
                  <a:lnTo>
                    <a:pt x="1668648" y="6705"/>
                  </a:lnTo>
                  <a:lnTo>
                    <a:pt x="1719858" y="6169"/>
                  </a:lnTo>
                  <a:lnTo>
                    <a:pt x="1771005" y="5647"/>
                  </a:lnTo>
                  <a:lnTo>
                    <a:pt x="1822081" y="5141"/>
                  </a:lnTo>
                  <a:lnTo>
                    <a:pt x="1873078" y="4651"/>
                  </a:lnTo>
                  <a:lnTo>
                    <a:pt x="1923985" y="4178"/>
                  </a:lnTo>
                  <a:lnTo>
                    <a:pt x="1974796" y="3725"/>
                  </a:lnTo>
                  <a:lnTo>
                    <a:pt x="2025501" y="3291"/>
                  </a:lnTo>
                  <a:lnTo>
                    <a:pt x="2076092" y="2879"/>
                  </a:lnTo>
                  <a:lnTo>
                    <a:pt x="2126559" y="2489"/>
                  </a:lnTo>
                  <a:lnTo>
                    <a:pt x="2176895" y="2123"/>
                  </a:lnTo>
                  <a:lnTo>
                    <a:pt x="2227091" y="1781"/>
                  </a:lnTo>
                  <a:lnTo>
                    <a:pt x="2277139" y="1464"/>
                  </a:lnTo>
                  <a:lnTo>
                    <a:pt x="2327029" y="1175"/>
                  </a:lnTo>
                  <a:lnTo>
                    <a:pt x="2376752" y="914"/>
                  </a:lnTo>
                  <a:lnTo>
                    <a:pt x="2426302" y="682"/>
                  </a:lnTo>
                  <a:lnTo>
                    <a:pt x="2475668" y="480"/>
                  </a:lnTo>
                  <a:lnTo>
                    <a:pt x="2524842" y="310"/>
                  </a:lnTo>
                  <a:lnTo>
                    <a:pt x="2573816" y="172"/>
                  </a:lnTo>
                  <a:lnTo>
                    <a:pt x="2622580" y="68"/>
                  </a:lnTo>
                  <a:lnTo>
                    <a:pt x="2671127" y="0"/>
                  </a:lnTo>
                  <a:lnTo>
                    <a:pt x="2719829" y="218"/>
                  </a:lnTo>
                  <a:lnTo>
                    <a:pt x="2768802" y="503"/>
                  </a:lnTo>
                  <a:lnTo>
                    <a:pt x="2818034" y="853"/>
                  </a:lnTo>
                  <a:lnTo>
                    <a:pt x="2867510" y="1264"/>
                  </a:lnTo>
                  <a:lnTo>
                    <a:pt x="2917218" y="1734"/>
                  </a:lnTo>
                  <a:lnTo>
                    <a:pt x="2967144" y="2259"/>
                  </a:lnTo>
                  <a:lnTo>
                    <a:pt x="3017274" y="2837"/>
                  </a:lnTo>
                  <a:lnTo>
                    <a:pt x="3067596" y="3465"/>
                  </a:lnTo>
                  <a:lnTo>
                    <a:pt x="3118096" y="4139"/>
                  </a:lnTo>
                  <a:lnTo>
                    <a:pt x="3168761" y="4858"/>
                  </a:lnTo>
                  <a:lnTo>
                    <a:pt x="3219576" y="5618"/>
                  </a:lnTo>
                  <a:lnTo>
                    <a:pt x="3270530" y="6416"/>
                  </a:lnTo>
                  <a:lnTo>
                    <a:pt x="3321608" y="7249"/>
                  </a:lnTo>
                  <a:lnTo>
                    <a:pt x="3372797" y="8114"/>
                  </a:lnTo>
                  <a:lnTo>
                    <a:pt x="3424084" y="9008"/>
                  </a:lnTo>
                  <a:lnTo>
                    <a:pt x="3475455" y="9929"/>
                  </a:lnTo>
                  <a:lnTo>
                    <a:pt x="3526897" y="10874"/>
                  </a:lnTo>
                  <a:lnTo>
                    <a:pt x="3578397" y="11839"/>
                  </a:lnTo>
                  <a:lnTo>
                    <a:pt x="3629941" y="12821"/>
                  </a:lnTo>
                  <a:lnTo>
                    <a:pt x="3681516" y="13819"/>
                  </a:lnTo>
                  <a:lnTo>
                    <a:pt x="3733109" y="14828"/>
                  </a:lnTo>
                  <a:lnTo>
                    <a:pt x="3784705" y="15846"/>
                  </a:lnTo>
                  <a:lnTo>
                    <a:pt x="3836293" y="16870"/>
                  </a:lnTo>
                  <a:lnTo>
                    <a:pt x="3887857" y="17898"/>
                  </a:lnTo>
                  <a:lnTo>
                    <a:pt x="3939386" y="18925"/>
                  </a:lnTo>
                  <a:lnTo>
                    <a:pt x="3990866" y="19950"/>
                  </a:lnTo>
                  <a:lnTo>
                    <a:pt x="4042282" y="20968"/>
                  </a:lnTo>
                  <a:lnTo>
                    <a:pt x="4093623" y="21979"/>
                  </a:lnTo>
                  <a:lnTo>
                    <a:pt x="4144874" y="22977"/>
                  </a:lnTo>
                  <a:lnTo>
                    <a:pt x="4196022" y="23962"/>
                  </a:lnTo>
                  <a:lnTo>
                    <a:pt x="4247054" y="24928"/>
                  </a:lnTo>
                  <a:lnTo>
                    <a:pt x="4297957" y="25875"/>
                  </a:lnTo>
                  <a:lnTo>
                    <a:pt x="4348716" y="26798"/>
                  </a:lnTo>
                  <a:lnTo>
                    <a:pt x="4399319" y="27695"/>
                  </a:lnTo>
                  <a:lnTo>
                    <a:pt x="4449753" y="28564"/>
                  </a:lnTo>
                  <a:lnTo>
                    <a:pt x="4500003" y="29400"/>
                  </a:lnTo>
                  <a:lnTo>
                    <a:pt x="4550057" y="30201"/>
                  </a:lnTo>
                  <a:lnTo>
                    <a:pt x="4599901" y="30964"/>
                  </a:lnTo>
                  <a:lnTo>
                    <a:pt x="4649522" y="31687"/>
                  </a:lnTo>
                  <a:lnTo>
                    <a:pt x="4698907" y="32366"/>
                  </a:lnTo>
                  <a:lnTo>
                    <a:pt x="4748041" y="32998"/>
                  </a:lnTo>
                  <a:lnTo>
                    <a:pt x="4796912" y="33581"/>
                  </a:lnTo>
                  <a:lnTo>
                    <a:pt x="4845507" y="34112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6" name="Graphic 477">
              <a:extLst>
                <a:ext uri="{FF2B5EF4-FFF2-40B4-BE49-F238E27FC236}">
                  <a16:creationId xmlns:a16="http://schemas.microsoft.com/office/drawing/2014/main" id="{711DB4E3-8DAE-8041-EC28-CA92B2022F91}"/>
                </a:ext>
              </a:extLst>
            </p:cNvPr>
            <p:cNvSpPr/>
            <p:nvPr/>
          </p:nvSpPr>
          <p:spPr>
            <a:xfrm>
              <a:off x="4862196" y="39787"/>
              <a:ext cx="48260" cy="3479800"/>
            </a:xfrm>
            <a:custGeom>
              <a:avLst/>
              <a:gdLst/>
              <a:ahLst/>
              <a:cxnLst/>
              <a:rect l="l" t="t" r="r" b="b"/>
              <a:pathLst>
                <a:path w="48260" h="3479800">
                  <a:moveTo>
                    <a:pt x="48133" y="0"/>
                  </a:moveTo>
                  <a:lnTo>
                    <a:pt x="47042" y="50734"/>
                  </a:lnTo>
                  <a:lnTo>
                    <a:pt x="45984" y="101475"/>
                  </a:lnTo>
                  <a:lnTo>
                    <a:pt x="44960" y="152223"/>
                  </a:lnTo>
                  <a:lnTo>
                    <a:pt x="43966" y="202977"/>
                  </a:lnTo>
                  <a:lnTo>
                    <a:pt x="43003" y="253737"/>
                  </a:lnTo>
                  <a:lnTo>
                    <a:pt x="42068" y="304504"/>
                  </a:lnTo>
                  <a:lnTo>
                    <a:pt x="41161" y="355276"/>
                  </a:lnTo>
                  <a:lnTo>
                    <a:pt x="40279" y="406053"/>
                  </a:lnTo>
                  <a:lnTo>
                    <a:pt x="39423" y="456836"/>
                  </a:lnTo>
                  <a:lnTo>
                    <a:pt x="38589" y="507624"/>
                  </a:lnTo>
                  <a:lnTo>
                    <a:pt x="37778" y="558417"/>
                  </a:lnTo>
                  <a:lnTo>
                    <a:pt x="36987" y="609214"/>
                  </a:lnTo>
                  <a:lnTo>
                    <a:pt x="36215" y="660016"/>
                  </a:lnTo>
                  <a:lnTo>
                    <a:pt x="35462" y="710821"/>
                  </a:lnTo>
                  <a:lnTo>
                    <a:pt x="34725" y="761631"/>
                  </a:lnTo>
                  <a:lnTo>
                    <a:pt x="34004" y="812444"/>
                  </a:lnTo>
                  <a:lnTo>
                    <a:pt x="33296" y="863260"/>
                  </a:lnTo>
                  <a:lnTo>
                    <a:pt x="32602" y="914079"/>
                  </a:lnTo>
                  <a:lnTo>
                    <a:pt x="31918" y="964902"/>
                  </a:lnTo>
                  <a:lnTo>
                    <a:pt x="31245" y="1015727"/>
                  </a:lnTo>
                  <a:lnTo>
                    <a:pt x="30580" y="1066554"/>
                  </a:lnTo>
                  <a:lnTo>
                    <a:pt x="29923" y="1117383"/>
                  </a:lnTo>
                  <a:lnTo>
                    <a:pt x="29271" y="1168215"/>
                  </a:lnTo>
                  <a:lnTo>
                    <a:pt x="28625" y="1219048"/>
                  </a:lnTo>
                  <a:lnTo>
                    <a:pt x="27981" y="1269882"/>
                  </a:lnTo>
                  <a:lnTo>
                    <a:pt x="27340" y="1320718"/>
                  </a:lnTo>
                  <a:lnTo>
                    <a:pt x="26699" y="1371554"/>
                  </a:lnTo>
                  <a:lnTo>
                    <a:pt x="26058" y="1422392"/>
                  </a:lnTo>
                  <a:lnTo>
                    <a:pt x="25415" y="1473229"/>
                  </a:lnTo>
                  <a:lnTo>
                    <a:pt x="24768" y="1524067"/>
                  </a:lnTo>
                  <a:lnTo>
                    <a:pt x="24117" y="1574905"/>
                  </a:lnTo>
                  <a:lnTo>
                    <a:pt x="23460" y="1625743"/>
                  </a:lnTo>
                  <a:lnTo>
                    <a:pt x="22795" y="1676580"/>
                  </a:lnTo>
                  <a:lnTo>
                    <a:pt x="22122" y="1727417"/>
                  </a:lnTo>
                  <a:lnTo>
                    <a:pt x="21439" y="1778252"/>
                  </a:lnTo>
                  <a:lnTo>
                    <a:pt x="20745" y="1829087"/>
                  </a:lnTo>
                  <a:lnTo>
                    <a:pt x="20038" y="1879920"/>
                  </a:lnTo>
                  <a:lnTo>
                    <a:pt x="19317" y="1930751"/>
                  </a:lnTo>
                  <a:lnTo>
                    <a:pt x="18580" y="1981581"/>
                  </a:lnTo>
                  <a:lnTo>
                    <a:pt x="17720" y="2033585"/>
                  </a:lnTo>
                  <a:lnTo>
                    <a:pt x="16840" y="2085522"/>
                  </a:lnTo>
                  <a:lnTo>
                    <a:pt x="15944" y="2137396"/>
                  </a:lnTo>
                  <a:lnTo>
                    <a:pt x="15035" y="2189211"/>
                  </a:lnTo>
                  <a:lnTo>
                    <a:pt x="14119" y="2240972"/>
                  </a:lnTo>
                  <a:lnTo>
                    <a:pt x="13198" y="2292685"/>
                  </a:lnTo>
                  <a:lnTo>
                    <a:pt x="12277" y="2344353"/>
                  </a:lnTo>
                  <a:lnTo>
                    <a:pt x="11361" y="2395983"/>
                  </a:lnTo>
                  <a:lnTo>
                    <a:pt x="10452" y="2447579"/>
                  </a:lnTo>
                  <a:lnTo>
                    <a:pt x="9555" y="2499145"/>
                  </a:lnTo>
                  <a:lnTo>
                    <a:pt x="8674" y="2550687"/>
                  </a:lnTo>
                  <a:lnTo>
                    <a:pt x="7812" y="2602209"/>
                  </a:lnTo>
                  <a:lnTo>
                    <a:pt x="6975" y="2653716"/>
                  </a:lnTo>
                  <a:lnTo>
                    <a:pt x="6165" y="2705213"/>
                  </a:lnTo>
                  <a:lnTo>
                    <a:pt x="5388" y="2756706"/>
                  </a:lnTo>
                  <a:lnTo>
                    <a:pt x="4646" y="2808198"/>
                  </a:lnTo>
                  <a:lnTo>
                    <a:pt x="3944" y="2859695"/>
                  </a:lnTo>
                  <a:lnTo>
                    <a:pt x="3286" y="2911201"/>
                  </a:lnTo>
                  <a:lnTo>
                    <a:pt x="2676" y="2962722"/>
                  </a:lnTo>
                  <a:lnTo>
                    <a:pt x="2118" y="3014262"/>
                  </a:lnTo>
                  <a:lnTo>
                    <a:pt x="1616" y="3065826"/>
                  </a:lnTo>
                  <a:lnTo>
                    <a:pt x="1173" y="3117418"/>
                  </a:lnTo>
                  <a:lnTo>
                    <a:pt x="795" y="3169045"/>
                  </a:lnTo>
                  <a:lnTo>
                    <a:pt x="484" y="3220711"/>
                  </a:lnTo>
                  <a:lnTo>
                    <a:pt x="245" y="3272419"/>
                  </a:lnTo>
                  <a:lnTo>
                    <a:pt x="83" y="3324177"/>
                  </a:lnTo>
                  <a:lnTo>
                    <a:pt x="0" y="3375987"/>
                  </a:lnTo>
                  <a:lnTo>
                    <a:pt x="0" y="3427855"/>
                  </a:lnTo>
                  <a:lnTo>
                    <a:pt x="89" y="3479787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7" name="Graphic 478">
              <a:extLst>
                <a:ext uri="{FF2B5EF4-FFF2-40B4-BE49-F238E27FC236}">
                  <a16:creationId xmlns:a16="http://schemas.microsoft.com/office/drawing/2014/main" id="{0EC3A5FF-B7AB-F837-7371-7214DCDDBB7F}"/>
                </a:ext>
              </a:extLst>
            </p:cNvPr>
            <p:cNvSpPr/>
            <p:nvPr/>
          </p:nvSpPr>
          <p:spPr>
            <a:xfrm>
              <a:off x="53068" y="3528654"/>
              <a:ext cx="4802505" cy="64135"/>
            </a:xfrm>
            <a:custGeom>
              <a:avLst/>
              <a:gdLst/>
              <a:ahLst/>
              <a:cxnLst/>
              <a:rect l="l" t="t" r="r" b="b"/>
              <a:pathLst>
                <a:path w="4802505" h="64135">
                  <a:moveTo>
                    <a:pt x="4802111" y="0"/>
                  </a:moveTo>
                  <a:lnTo>
                    <a:pt x="4754170" y="1832"/>
                  </a:lnTo>
                  <a:lnTo>
                    <a:pt x="4705910" y="3662"/>
                  </a:lnTo>
                  <a:lnTo>
                    <a:pt x="4657347" y="5488"/>
                  </a:lnTo>
                  <a:lnTo>
                    <a:pt x="4608496" y="7310"/>
                  </a:lnTo>
                  <a:lnTo>
                    <a:pt x="4559371" y="9125"/>
                  </a:lnTo>
                  <a:lnTo>
                    <a:pt x="4509988" y="10932"/>
                  </a:lnTo>
                  <a:lnTo>
                    <a:pt x="4460362" y="12730"/>
                  </a:lnTo>
                  <a:lnTo>
                    <a:pt x="4410509" y="14517"/>
                  </a:lnTo>
                  <a:lnTo>
                    <a:pt x="4360442" y="16293"/>
                  </a:lnTo>
                  <a:lnTo>
                    <a:pt x="4310178" y="18055"/>
                  </a:lnTo>
                  <a:lnTo>
                    <a:pt x="4259731" y="19803"/>
                  </a:lnTo>
                  <a:lnTo>
                    <a:pt x="4209117" y="21535"/>
                  </a:lnTo>
                  <a:lnTo>
                    <a:pt x="4158351" y="23249"/>
                  </a:lnTo>
                  <a:lnTo>
                    <a:pt x="4107447" y="24944"/>
                  </a:lnTo>
                  <a:lnTo>
                    <a:pt x="4056422" y="26620"/>
                  </a:lnTo>
                  <a:lnTo>
                    <a:pt x="4005290" y="28274"/>
                  </a:lnTo>
                  <a:lnTo>
                    <a:pt x="3954066" y="29905"/>
                  </a:lnTo>
                  <a:lnTo>
                    <a:pt x="3902765" y="31512"/>
                  </a:lnTo>
                  <a:lnTo>
                    <a:pt x="3851403" y="33093"/>
                  </a:lnTo>
                  <a:lnTo>
                    <a:pt x="3799994" y="34647"/>
                  </a:lnTo>
                  <a:lnTo>
                    <a:pt x="3748554" y="36173"/>
                  </a:lnTo>
                  <a:lnTo>
                    <a:pt x="3697098" y="37669"/>
                  </a:lnTo>
                  <a:lnTo>
                    <a:pt x="3645641" y="39134"/>
                  </a:lnTo>
                  <a:lnTo>
                    <a:pt x="3594198" y="40567"/>
                  </a:lnTo>
                  <a:lnTo>
                    <a:pt x="3542785" y="41966"/>
                  </a:lnTo>
                  <a:lnTo>
                    <a:pt x="3491415" y="43330"/>
                  </a:lnTo>
                  <a:lnTo>
                    <a:pt x="3440106" y="44657"/>
                  </a:lnTo>
                  <a:lnTo>
                    <a:pt x="3388870" y="45946"/>
                  </a:lnTo>
                  <a:lnTo>
                    <a:pt x="3337725" y="47196"/>
                  </a:lnTo>
                  <a:lnTo>
                    <a:pt x="3286684" y="48405"/>
                  </a:lnTo>
                  <a:lnTo>
                    <a:pt x="3235764" y="49573"/>
                  </a:lnTo>
                  <a:lnTo>
                    <a:pt x="3184979" y="50697"/>
                  </a:lnTo>
                  <a:lnTo>
                    <a:pt x="3134343" y="51776"/>
                  </a:lnTo>
                  <a:lnTo>
                    <a:pt x="3083874" y="52809"/>
                  </a:lnTo>
                  <a:lnTo>
                    <a:pt x="3033584" y="53794"/>
                  </a:lnTo>
                  <a:lnTo>
                    <a:pt x="2983491" y="54731"/>
                  </a:lnTo>
                  <a:lnTo>
                    <a:pt x="2933608" y="55617"/>
                  </a:lnTo>
                  <a:lnTo>
                    <a:pt x="2883951" y="56452"/>
                  </a:lnTo>
                  <a:lnTo>
                    <a:pt x="2834535" y="57233"/>
                  </a:lnTo>
                  <a:lnTo>
                    <a:pt x="2785375" y="57961"/>
                  </a:lnTo>
                  <a:lnTo>
                    <a:pt x="2736487" y="58632"/>
                  </a:lnTo>
                  <a:lnTo>
                    <a:pt x="2687884" y="59247"/>
                  </a:lnTo>
                  <a:lnTo>
                    <a:pt x="2639584" y="59803"/>
                  </a:lnTo>
                  <a:lnTo>
                    <a:pt x="2591600" y="60299"/>
                  </a:lnTo>
                  <a:lnTo>
                    <a:pt x="2542783" y="60836"/>
                  </a:lnTo>
                  <a:lnTo>
                    <a:pt x="2493726" y="61322"/>
                  </a:lnTo>
                  <a:lnTo>
                    <a:pt x="2444438" y="61759"/>
                  </a:lnTo>
                  <a:lnTo>
                    <a:pt x="2394929" y="62148"/>
                  </a:lnTo>
                  <a:lnTo>
                    <a:pt x="2345210" y="62492"/>
                  </a:lnTo>
                  <a:lnTo>
                    <a:pt x="2295289" y="62791"/>
                  </a:lnTo>
                  <a:lnTo>
                    <a:pt x="2245178" y="63046"/>
                  </a:lnTo>
                  <a:lnTo>
                    <a:pt x="2194884" y="63260"/>
                  </a:lnTo>
                  <a:lnTo>
                    <a:pt x="2144419" y="63434"/>
                  </a:lnTo>
                  <a:lnTo>
                    <a:pt x="2093793" y="63569"/>
                  </a:lnTo>
                  <a:lnTo>
                    <a:pt x="2043014" y="63668"/>
                  </a:lnTo>
                  <a:lnTo>
                    <a:pt x="1992093" y="63730"/>
                  </a:lnTo>
                  <a:lnTo>
                    <a:pt x="1941040" y="63758"/>
                  </a:lnTo>
                  <a:lnTo>
                    <a:pt x="1889864" y="63754"/>
                  </a:lnTo>
                  <a:lnTo>
                    <a:pt x="1838576" y="63719"/>
                  </a:lnTo>
                  <a:lnTo>
                    <a:pt x="1787184" y="63654"/>
                  </a:lnTo>
                  <a:lnTo>
                    <a:pt x="1735700" y="63561"/>
                  </a:lnTo>
                  <a:lnTo>
                    <a:pt x="1684132" y="63441"/>
                  </a:lnTo>
                  <a:lnTo>
                    <a:pt x="1632491" y="63296"/>
                  </a:lnTo>
                  <a:lnTo>
                    <a:pt x="1580787" y="63127"/>
                  </a:lnTo>
                  <a:lnTo>
                    <a:pt x="1529028" y="62936"/>
                  </a:lnTo>
                  <a:lnTo>
                    <a:pt x="1477226" y="62725"/>
                  </a:lnTo>
                  <a:lnTo>
                    <a:pt x="1425390" y="62494"/>
                  </a:lnTo>
                  <a:lnTo>
                    <a:pt x="1373529" y="62246"/>
                  </a:lnTo>
                  <a:lnTo>
                    <a:pt x="1321654" y="61982"/>
                  </a:lnTo>
                  <a:lnTo>
                    <a:pt x="1269774" y="61702"/>
                  </a:lnTo>
                  <a:lnTo>
                    <a:pt x="1217899" y="61410"/>
                  </a:lnTo>
                  <a:lnTo>
                    <a:pt x="1166040" y="61106"/>
                  </a:lnTo>
                  <a:lnTo>
                    <a:pt x="1114205" y="60792"/>
                  </a:lnTo>
                  <a:lnTo>
                    <a:pt x="1062405" y="60469"/>
                  </a:lnTo>
                  <a:lnTo>
                    <a:pt x="1010649" y="60139"/>
                  </a:lnTo>
                  <a:lnTo>
                    <a:pt x="958947" y="59803"/>
                  </a:lnTo>
                  <a:lnTo>
                    <a:pt x="907310" y="59463"/>
                  </a:lnTo>
                  <a:lnTo>
                    <a:pt x="855747" y="59120"/>
                  </a:lnTo>
                  <a:lnTo>
                    <a:pt x="804267" y="58776"/>
                  </a:lnTo>
                  <a:lnTo>
                    <a:pt x="752881" y="58433"/>
                  </a:lnTo>
                  <a:lnTo>
                    <a:pt x="701598" y="58091"/>
                  </a:lnTo>
                  <a:lnTo>
                    <a:pt x="650429" y="57752"/>
                  </a:lnTo>
                  <a:lnTo>
                    <a:pt x="599383" y="57419"/>
                  </a:lnTo>
                  <a:lnTo>
                    <a:pt x="548469" y="57091"/>
                  </a:lnTo>
                  <a:lnTo>
                    <a:pt x="497698" y="56771"/>
                  </a:lnTo>
                  <a:lnTo>
                    <a:pt x="447080" y="56461"/>
                  </a:lnTo>
                  <a:lnTo>
                    <a:pt x="396624" y="56161"/>
                  </a:lnTo>
                  <a:lnTo>
                    <a:pt x="346340" y="55874"/>
                  </a:lnTo>
                  <a:lnTo>
                    <a:pt x="296238" y="55600"/>
                  </a:lnTo>
                  <a:lnTo>
                    <a:pt x="246328" y="55341"/>
                  </a:lnTo>
                  <a:lnTo>
                    <a:pt x="196620" y="55100"/>
                  </a:lnTo>
                  <a:lnTo>
                    <a:pt x="147123" y="54876"/>
                  </a:lnTo>
                  <a:lnTo>
                    <a:pt x="97848" y="54672"/>
                  </a:lnTo>
                  <a:lnTo>
                    <a:pt x="48803" y="54490"/>
                  </a:lnTo>
                  <a:lnTo>
                    <a:pt x="0" y="54330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8" name="Graphic 479">
              <a:extLst>
                <a:ext uri="{FF2B5EF4-FFF2-40B4-BE49-F238E27FC236}">
                  <a16:creationId xmlns:a16="http://schemas.microsoft.com/office/drawing/2014/main" id="{B3A9E37D-5D20-7A89-0EF5-E22351319A42}"/>
                </a:ext>
              </a:extLst>
            </p:cNvPr>
            <p:cNvSpPr/>
            <p:nvPr/>
          </p:nvSpPr>
          <p:spPr>
            <a:xfrm>
              <a:off x="945385" y="2754682"/>
              <a:ext cx="306070" cy="329565"/>
            </a:xfrm>
            <a:custGeom>
              <a:avLst/>
              <a:gdLst/>
              <a:ahLst/>
              <a:cxnLst/>
              <a:rect l="l" t="t" r="r" b="b"/>
              <a:pathLst>
                <a:path w="306070" h="329565">
                  <a:moveTo>
                    <a:pt x="306031" y="329069"/>
                  </a:moveTo>
                  <a:lnTo>
                    <a:pt x="259999" y="316546"/>
                  </a:lnTo>
                  <a:lnTo>
                    <a:pt x="216196" y="298013"/>
                  </a:lnTo>
                  <a:lnTo>
                    <a:pt x="175071" y="274027"/>
                  </a:lnTo>
                  <a:lnTo>
                    <a:pt x="137074" y="245142"/>
                  </a:lnTo>
                  <a:lnTo>
                    <a:pt x="102657" y="211912"/>
                  </a:lnTo>
                  <a:lnTo>
                    <a:pt x="72268" y="174891"/>
                  </a:lnTo>
                  <a:lnTo>
                    <a:pt x="46358" y="134635"/>
                  </a:lnTo>
                  <a:lnTo>
                    <a:pt x="25376" y="91698"/>
                  </a:lnTo>
                  <a:lnTo>
                    <a:pt x="9773" y="46635"/>
                  </a:lnTo>
                  <a:lnTo>
                    <a:pt x="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249" name="Image 480">
              <a:extLst>
                <a:ext uri="{FF2B5EF4-FFF2-40B4-BE49-F238E27FC236}">
                  <a16:creationId xmlns:a16="http://schemas.microsoft.com/office/drawing/2014/main" id="{20F8E944-1A95-CA6C-C0E7-7A1990ED7A2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7413" y="2626024"/>
              <a:ext cx="206759" cy="140074"/>
            </a:xfrm>
            <a:prstGeom prst="rect">
              <a:avLst/>
            </a:prstGeom>
          </p:spPr>
        </p:pic>
        <p:sp>
          <p:nvSpPr>
            <p:cNvPr id="250" name="Graphic 481">
              <a:extLst>
                <a:ext uri="{FF2B5EF4-FFF2-40B4-BE49-F238E27FC236}">
                  <a16:creationId xmlns:a16="http://schemas.microsoft.com/office/drawing/2014/main" id="{7700CCD1-0A6F-1639-4EA6-CA5F00A9F13F}"/>
                </a:ext>
              </a:extLst>
            </p:cNvPr>
            <p:cNvSpPr/>
            <p:nvPr/>
          </p:nvSpPr>
          <p:spPr>
            <a:xfrm>
              <a:off x="1023095" y="2724562"/>
              <a:ext cx="254635" cy="236220"/>
            </a:xfrm>
            <a:custGeom>
              <a:avLst/>
              <a:gdLst/>
              <a:ahLst/>
              <a:cxnLst/>
              <a:rect l="l" t="t" r="r" b="b"/>
              <a:pathLst>
                <a:path w="254635" h="236220">
                  <a:moveTo>
                    <a:pt x="0" y="0"/>
                  </a:moveTo>
                  <a:lnTo>
                    <a:pt x="15591" y="42851"/>
                  </a:lnTo>
                  <a:lnTo>
                    <a:pt x="36574" y="83829"/>
                  </a:lnTo>
                  <a:lnTo>
                    <a:pt x="62563" y="121960"/>
                  </a:lnTo>
                  <a:lnTo>
                    <a:pt x="93173" y="156268"/>
                  </a:lnTo>
                  <a:lnTo>
                    <a:pt x="128019" y="185779"/>
                  </a:lnTo>
                  <a:lnTo>
                    <a:pt x="166717" y="209517"/>
                  </a:lnTo>
                  <a:lnTo>
                    <a:pt x="208881" y="226507"/>
                  </a:lnTo>
                  <a:lnTo>
                    <a:pt x="254127" y="235775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1" name="Graphic 482">
              <a:extLst>
                <a:ext uri="{FF2B5EF4-FFF2-40B4-BE49-F238E27FC236}">
                  <a16:creationId xmlns:a16="http://schemas.microsoft.com/office/drawing/2014/main" id="{26CACD07-048A-EF13-FF3F-08E69AE403CD}"/>
                </a:ext>
              </a:extLst>
            </p:cNvPr>
            <p:cNvSpPr/>
            <p:nvPr/>
          </p:nvSpPr>
          <p:spPr>
            <a:xfrm>
              <a:off x="1254212" y="2963607"/>
              <a:ext cx="24130" cy="120650"/>
            </a:xfrm>
            <a:custGeom>
              <a:avLst/>
              <a:gdLst/>
              <a:ahLst/>
              <a:cxnLst/>
              <a:rect l="l" t="t" r="r" b="b"/>
              <a:pathLst>
                <a:path w="24130" h="120650">
                  <a:moveTo>
                    <a:pt x="0" y="120141"/>
                  </a:moveTo>
                  <a:lnTo>
                    <a:pt x="8749" y="90716"/>
                  </a:lnTo>
                  <a:lnTo>
                    <a:pt x="14173" y="60609"/>
                  </a:lnTo>
                  <a:lnTo>
                    <a:pt x="18405" y="30232"/>
                  </a:lnTo>
                  <a:lnTo>
                    <a:pt x="23583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2" name="Graphic 483">
              <a:extLst>
                <a:ext uri="{FF2B5EF4-FFF2-40B4-BE49-F238E27FC236}">
                  <a16:creationId xmlns:a16="http://schemas.microsoft.com/office/drawing/2014/main" id="{3A103939-622A-C8CD-3DFC-115B30B2B879}"/>
                </a:ext>
              </a:extLst>
            </p:cNvPr>
            <p:cNvSpPr/>
            <p:nvPr/>
          </p:nvSpPr>
          <p:spPr>
            <a:xfrm>
              <a:off x="3348058" y="1134575"/>
              <a:ext cx="395605" cy="234315"/>
            </a:xfrm>
            <a:custGeom>
              <a:avLst/>
              <a:gdLst/>
              <a:ahLst/>
              <a:cxnLst/>
              <a:rect l="l" t="t" r="r" b="b"/>
              <a:pathLst>
                <a:path w="395605" h="234315">
                  <a:moveTo>
                    <a:pt x="0" y="1116"/>
                  </a:moveTo>
                  <a:lnTo>
                    <a:pt x="48700" y="0"/>
                  </a:lnTo>
                  <a:lnTo>
                    <a:pt x="96964" y="5413"/>
                  </a:lnTo>
                  <a:lnTo>
                    <a:pt x="144189" y="16943"/>
                  </a:lnTo>
                  <a:lnTo>
                    <a:pt x="189775" y="34179"/>
                  </a:lnTo>
                  <a:lnTo>
                    <a:pt x="233119" y="56707"/>
                  </a:lnTo>
                  <a:lnTo>
                    <a:pt x="273621" y="84116"/>
                  </a:lnTo>
                  <a:lnTo>
                    <a:pt x="310679" y="115993"/>
                  </a:lnTo>
                  <a:lnTo>
                    <a:pt x="343691" y="151927"/>
                  </a:lnTo>
                  <a:lnTo>
                    <a:pt x="372056" y="191504"/>
                  </a:lnTo>
                  <a:lnTo>
                    <a:pt x="395173" y="234313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253" name="Image 484">
              <a:extLst>
                <a:ext uri="{FF2B5EF4-FFF2-40B4-BE49-F238E27FC236}">
                  <a16:creationId xmlns:a16="http://schemas.microsoft.com/office/drawing/2014/main" id="{B1FD1776-8481-4CFD-C4F8-F7AF1B2D0C9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21572" y="1340037"/>
              <a:ext cx="187391" cy="158239"/>
            </a:xfrm>
            <a:prstGeom prst="rect">
              <a:avLst/>
            </a:prstGeom>
          </p:spPr>
        </p:pic>
        <p:sp>
          <p:nvSpPr>
            <p:cNvPr id="254" name="Graphic 485">
              <a:extLst>
                <a:ext uri="{FF2B5EF4-FFF2-40B4-BE49-F238E27FC236}">
                  <a16:creationId xmlns:a16="http://schemas.microsoft.com/office/drawing/2014/main" id="{60162AD0-F65E-EA53-C55B-7E0851F22300}"/>
                </a:ext>
              </a:extLst>
            </p:cNvPr>
            <p:cNvSpPr/>
            <p:nvPr/>
          </p:nvSpPr>
          <p:spPr>
            <a:xfrm>
              <a:off x="3358658" y="1259912"/>
              <a:ext cx="317500" cy="161290"/>
            </a:xfrm>
            <a:custGeom>
              <a:avLst/>
              <a:gdLst/>
              <a:ahLst/>
              <a:cxnLst/>
              <a:rect l="l" t="t" r="r" b="b"/>
              <a:pathLst>
                <a:path w="317500" h="161290">
                  <a:moveTo>
                    <a:pt x="317258" y="161033"/>
                  </a:moveTo>
                  <a:lnTo>
                    <a:pt x="289552" y="123615"/>
                  </a:lnTo>
                  <a:lnTo>
                    <a:pt x="257108" y="89597"/>
                  </a:lnTo>
                  <a:lnTo>
                    <a:pt x="220589" y="59822"/>
                  </a:lnTo>
                  <a:lnTo>
                    <a:pt x="180655" y="35133"/>
                  </a:lnTo>
                  <a:lnTo>
                    <a:pt x="137968" y="16371"/>
                  </a:lnTo>
                  <a:lnTo>
                    <a:pt x="93189" y="4379"/>
                  </a:lnTo>
                  <a:lnTo>
                    <a:pt x="46979" y="0"/>
                  </a:lnTo>
                  <a:lnTo>
                    <a:pt x="0" y="4074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5" name="Graphic 486">
              <a:extLst>
                <a:ext uri="{FF2B5EF4-FFF2-40B4-BE49-F238E27FC236}">
                  <a16:creationId xmlns:a16="http://schemas.microsoft.com/office/drawing/2014/main" id="{520759E1-1371-D282-544D-366C12E350E9}"/>
                </a:ext>
              </a:extLst>
            </p:cNvPr>
            <p:cNvSpPr/>
            <p:nvPr/>
          </p:nvSpPr>
          <p:spPr>
            <a:xfrm>
              <a:off x="3345312" y="1136503"/>
              <a:ext cx="12065" cy="124460"/>
            </a:xfrm>
            <a:custGeom>
              <a:avLst/>
              <a:gdLst/>
              <a:ahLst/>
              <a:cxnLst/>
              <a:rect l="l" t="t" r="r" b="b"/>
              <a:pathLst>
                <a:path w="12065" h="124460">
                  <a:moveTo>
                    <a:pt x="13" y="0"/>
                  </a:moveTo>
                  <a:lnTo>
                    <a:pt x="0" y="31346"/>
                  </a:lnTo>
                  <a:lnTo>
                    <a:pt x="3440" y="62396"/>
                  </a:lnTo>
                  <a:lnTo>
                    <a:pt x="8126" y="93363"/>
                  </a:lnTo>
                  <a:lnTo>
                    <a:pt x="11849" y="12446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6" name="Graphic 487">
              <a:extLst>
                <a:ext uri="{FF2B5EF4-FFF2-40B4-BE49-F238E27FC236}">
                  <a16:creationId xmlns:a16="http://schemas.microsoft.com/office/drawing/2014/main" id="{B65A6073-D307-465C-7EFC-15568441CDAF}"/>
                </a:ext>
              </a:extLst>
            </p:cNvPr>
            <p:cNvSpPr/>
            <p:nvPr/>
          </p:nvSpPr>
          <p:spPr>
            <a:xfrm>
              <a:off x="933217" y="1218019"/>
              <a:ext cx="398145" cy="234315"/>
            </a:xfrm>
            <a:custGeom>
              <a:avLst/>
              <a:gdLst/>
              <a:ahLst/>
              <a:cxnLst/>
              <a:rect l="l" t="t" r="r" b="b"/>
              <a:pathLst>
                <a:path w="398145" h="234315">
                  <a:moveTo>
                    <a:pt x="0" y="234060"/>
                  </a:moveTo>
                  <a:lnTo>
                    <a:pt x="22815" y="190703"/>
                  </a:lnTo>
                  <a:lnTo>
                    <a:pt x="51156" y="150919"/>
                  </a:lnTo>
                  <a:lnTo>
                    <a:pt x="84366" y="115036"/>
                  </a:lnTo>
                  <a:lnTo>
                    <a:pt x="121789" y="83381"/>
                  </a:lnTo>
                  <a:lnTo>
                    <a:pt x="162769" y="56282"/>
                  </a:lnTo>
                  <a:lnTo>
                    <a:pt x="206651" y="34067"/>
                  </a:lnTo>
                  <a:lnTo>
                    <a:pt x="252779" y="17063"/>
                  </a:lnTo>
                  <a:lnTo>
                    <a:pt x="300497" y="5598"/>
                  </a:lnTo>
                  <a:lnTo>
                    <a:pt x="349150" y="0"/>
                  </a:lnTo>
                  <a:lnTo>
                    <a:pt x="398081" y="596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257" name="Image 488">
              <a:extLst>
                <a:ext uri="{FF2B5EF4-FFF2-40B4-BE49-F238E27FC236}">
                  <a16:creationId xmlns:a16="http://schemas.microsoft.com/office/drawing/2014/main" id="{11DC7638-0D70-538B-B18E-FE0096228C4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25470" y="1149762"/>
              <a:ext cx="132232" cy="218913"/>
            </a:xfrm>
            <a:prstGeom prst="rect">
              <a:avLst/>
            </a:prstGeom>
          </p:spPr>
        </p:pic>
        <p:sp>
          <p:nvSpPr>
            <p:cNvPr id="258" name="Graphic 489">
              <a:extLst>
                <a:ext uri="{FF2B5EF4-FFF2-40B4-BE49-F238E27FC236}">
                  <a16:creationId xmlns:a16="http://schemas.microsoft.com/office/drawing/2014/main" id="{3F68580C-198A-AB59-A027-8477CEFDED79}"/>
                </a:ext>
              </a:extLst>
            </p:cNvPr>
            <p:cNvSpPr/>
            <p:nvPr/>
          </p:nvSpPr>
          <p:spPr>
            <a:xfrm>
              <a:off x="1051186" y="1303207"/>
              <a:ext cx="293370" cy="202565"/>
            </a:xfrm>
            <a:custGeom>
              <a:avLst/>
              <a:gdLst/>
              <a:ahLst/>
              <a:cxnLst/>
              <a:rect l="l" t="t" r="r" b="b"/>
              <a:pathLst>
                <a:path w="293370" h="202565">
                  <a:moveTo>
                    <a:pt x="292988" y="0"/>
                  </a:moveTo>
                  <a:lnTo>
                    <a:pt x="246557" y="6085"/>
                  </a:lnTo>
                  <a:lnTo>
                    <a:pt x="200801" y="17992"/>
                  </a:lnTo>
                  <a:lnTo>
                    <a:pt x="156785" y="35550"/>
                  </a:lnTo>
                  <a:lnTo>
                    <a:pt x="115571" y="58593"/>
                  </a:lnTo>
                  <a:lnTo>
                    <a:pt x="78222" y="86950"/>
                  </a:lnTo>
                  <a:lnTo>
                    <a:pt x="45802" y="120456"/>
                  </a:lnTo>
                  <a:lnTo>
                    <a:pt x="19374" y="158940"/>
                  </a:lnTo>
                  <a:lnTo>
                    <a:pt x="0" y="202234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9" name="Graphic 490">
              <a:extLst>
                <a:ext uri="{FF2B5EF4-FFF2-40B4-BE49-F238E27FC236}">
                  <a16:creationId xmlns:a16="http://schemas.microsoft.com/office/drawing/2014/main" id="{4C49DB2B-C9ED-6682-FB09-82D171B81F1D}"/>
                </a:ext>
              </a:extLst>
            </p:cNvPr>
            <p:cNvSpPr/>
            <p:nvPr/>
          </p:nvSpPr>
          <p:spPr>
            <a:xfrm>
              <a:off x="932597" y="1454879"/>
              <a:ext cx="115570" cy="50800"/>
            </a:xfrm>
            <a:custGeom>
              <a:avLst/>
              <a:gdLst/>
              <a:ahLst/>
              <a:cxnLst/>
              <a:rect l="l" t="t" r="r" b="b"/>
              <a:pathLst>
                <a:path w="115570" h="50800">
                  <a:moveTo>
                    <a:pt x="0" y="0"/>
                  </a:moveTo>
                  <a:lnTo>
                    <a:pt x="27553" y="15328"/>
                  </a:lnTo>
                  <a:lnTo>
                    <a:pt x="56529" y="27474"/>
                  </a:lnTo>
                  <a:lnTo>
                    <a:pt x="86041" y="38485"/>
                  </a:lnTo>
                  <a:lnTo>
                    <a:pt x="115201" y="50406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60" name="Graphic 491">
              <a:extLst>
                <a:ext uri="{FF2B5EF4-FFF2-40B4-BE49-F238E27FC236}">
                  <a16:creationId xmlns:a16="http://schemas.microsoft.com/office/drawing/2014/main" id="{E37D35F8-FBDD-D8FD-CEC5-E5CBC310726C}"/>
                </a:ext>
              </a:extLst>
            </p:cNvPr>
            <p:cNvSpPr/>
            <p:nvPr/>
          </p:nvSpPr>
          <p:spPr>
            <a:xfrm>
              <a:off x="3429768" y="2736687"/>
              <a:ext cx="308610" cy="381635"/>
            </a:xfrm>
            <a:custGeom>
              <a:avLst/>
              <a:gdLst/>
              <a:ahLst/>
              <a:cxnLst/>
              <a:rect l="l" t="t" r="r" b="b"/>
              <a:pathLst>
                <a:path w="308610" h="381635">
                  <a:moveTo>
                    <a:pt x="308495" y="0"/>
                  </a:moveTo>
                  <a:lnTo>
                    <a:pt x="302908" y="46998"/>
                  </a:lnTo>
                  <a:lnTo>
                    <a:pt x="291634" y="92813"/>
                  </a:lnTo>
                  <a:lnTo>
                    <a:pt x="275072" y="137013"/>
                  </a:lnTo>
                  <a:lnTo>
                    <a:pt x="253620" y="179170"/>
                  </a:lnTo>
                  <a:lnTo>
                    <a:pt x="227677" y="218854"/>
                  </a:lnTo>
                  <a:lnTo>
                    <a:pt x="197640" y="255638"/>
                  </a:lnTo>
                  <a:lnTo>
                    <a:pt x="163909" y="289090"/>
                  </a:lnTo>
                  <a:lnTo>
                    <a:pt x="126881" y="318783"/>
                  </a:lnTo>
                  <a:lnTo>
                    <a:pt x="86954" y="344287"/>
                  </a:lnTo>
                  <a:lnTo>
                    <a:pt x="44528" y="365173"/>
                  </a:lnTo>
                  <a:lnTo>
                    <a:pt x="0" y="381012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261" name="Image 492">
              <a:extLst>
                <a:ext uri="{FF2B5EF4-FFF2-40B4-BE49-F238E27FC236}">
                  <a16:creationId xmlns:a16="http://schemas.microsoft.com/office/drawing/2014/main" id="{C8979A92-3BB8-E326-6858-D4DB3CCE5B2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89460" y="2975758"/>
              <a:ext cx="161514" cy="214464"/>
            </a:xfrm>
            <a:prstGeom prst="rect">
              <a:avLst/>
            </a:prstGeom>
          </p:spPr>
        </p:pic>
        <p:sp>
          <p:nvSpPr>
            <p:cNvPr id="262" name="Graphic 493">
              <a:extLst>
                <a:ext uri="{FF2B5EF4-FFF2-40B4-BE49-F238E27FC236}">
                  <a16:creationId xmlns:a16="http://schemas.microsoft.com/office/drawing/2014/main" id="{AC2E180C-7BE8-CDC0-610F-B02CD89195CC}"/>
                </a:ext>
              </a:extLst>
            </p:cNvPr>
            <p:cNvSpPr/>
            <p:nvPr/>
          </p:nvSpPr>
          <p:spPr>
            <a:xfrm>
              <a:off x="3385324" y="2727731"/>
              <a:ext cx="215900" cy="311150"/>
            </a:xfrm>
            <a:custGeom>
              <a:avLst/>
              <a:gdLst/>
              <a:ahLst/>
              <a:cxnLst/>
              <a:rect l="l" t="t" r="r" b="b"/>
              <a:pathLst>
                <a:path w="215900" h="311150">
                  <a:moveTo>
                    <a:pt x="0" y="310654"/>
                  </a:moveTo>
                  <a:lnTo>
                    <a:pt x="43892" y="287246"/>
                  </a:lnTo>
                  <a:lnTo>
                    <a:pt x="84935" y="258300"/>
                  </a:lnTo>
                  <a:lnTo>
                    <a:pt x="122135" y="224380"/>
                  </a:lnTo>
                  <a:lnTo>
                    <a:pt x="154497" y="186055"/>
                  </a:lnTo>
                  <a:lnTo>
                    <a:pt x="181027" y="143888"/>
                  </a:lnTo>
                  <a:lnTo>
                    <a:pt x="200734" y="98446"/>
                  </a:lnTo>
                  <a:lnTo>
                    <a:pt x="212621" y="50294"/>
                  </a:lnTo>
                  <a:lnTo>
                    <a:pt x="215696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63" name="Graphic 494">
              <a:extLst>
                <a:ext uri="{FF2B5EF4-FFF2-40B4-BE49-F238E27FC236}">
                  <a16:creationId xmlns:a16="http://schemas.microsoft.com/office/drawing/2014/main" id="{989E818D-D233-C01F-1425-0134B6A7D54F}"/>
                </a:ext>
              </a:extLst>
            </p:cNvPr>
            <p:cNvSpPr/>
            <p:nvPr/>
          </p:nvSpPr>
          <p:spPr>
            <a:xfrm>
              <a:off x="3604435" y="2726638"/>
              <a:ext cx="133985" cy="7620"/>
            </a:xfrm>
            <a:custGeom>
              <a:avLst/>
              <a:gdLst/>
              <a:ahLst/>
              <a:cxnLst/>
              <a:rect l="l" t="t" r="r" b="b"/>
              <a:pathLst>
                <a:path w="133985" h="7620">
                  <a:moveTo>
                    <a:pt x="133400" y="7035"/>
                  </a:moveTo>
                  <a:lnTo>
                    <a:pt x="100266" y="2093"/>
                  </a:lnTo>
                  <a:lnTo>
                    <a:pt x="66909" y="850"/>
                  </a:lnTo>
                  <a:lnTo>
                    <a:pt x="33449" y="942"/>
                  </a:lnTo>
                  <a:lnTo>
                    <a:pt x="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BC47880-1051-37DD-22D5-A283C10B1C9C}"/>
              </a:ext>
            </a:extLst>
          </p:cNvPr>
          <p:cNvGrpSpPr/>
          <p:nvPr/>
        </p:nvGrpSpPr>
        <p:grpSpPr>
          <a:xfrm>
            <a:off x="-932975" y="7209772"/>
            <a:ext cx="2871918" cy="2871918"/>
            <a:chOff x="-932975" y="7209772"/>
            <a:chExt cx="2871918" cy="2871918"/>
          </a:xfrm>
        </p:grpSpPr>
        <p:sp>
          <p:nvSpPr>
            <p:cNvPr id="3" name="Verzögerung 2">
              <a:extLst>
                <a:ext uri="{FF2B5EF4-FFF2-40B4-BE49-F238E27FC236}">
                  <a16:creationId xmlns:a16="http://schemas.microsoft.com/office/drawing/2014/main" id="{C8F73A14-1C9F-1B73-C893-B851023484D7}"/>
                </a:ext>
              </a:extLst>
            </p:cNvPr>
            <p:cNvSpPr/>
            <p:nvPr/>
          </p:nvSpPr>
          <p:spPr>
            <a:xfrm>
              <a:off x="0" y="7865567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718FD3FD-532F-FB73-E56D-A3BF97519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-932975" y="7209772"/>
              <a:ext cx="2871918" cy="2871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84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6_Auf nach vorne_mit Tipps_bearbeitbar" id="{11AFBD3B-0F6E-064F-BEA7-4DFB41A5150A}" vid="{E6C6C00F-6F3F-A541-B42A-547574E256B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3" ma:contentTypeDescription="Ein neues Dokument erstellen." ma:contentTypeScope="" ma:versionID="3e84c5dc38d4d3f6a9eee50b11b700ee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e383c85046acc7aecc91330e764a5fe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45B88-FCAA-4D4C-9EA8-03F824D25F91}">
  <ds:schemaRefs>
    <ds:schemaRef ds:uri="be442d10-d911-4372-a859-a1514b63a75b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2806471-2cc8-4125-b85b-4fac380c6b8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D9B259F-9E5F-4767-9965-F3236C6FF9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1644</Words>
  <Application>Microsoft Macintosh PowerPoint</Application>
  <PresentationFormat>Benutzerdefiniert</PresentationFormat>
  <Paragraphs>147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Aptos</vt:lpstr>
      <vt:lpstr>Arial</vt:lpstr>
      <vt:lpstr>Helvetica</vt:lpstr>
      <vt:lpstr>Systemschrift Normal</vt:lpstr>
      <vt:lpstr>Verdana</vt:lpstr>
      <vt:lpstr>Office</vt:lpstr>
      <vt:lpstr>Erstelle deine eigene Präsentation!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6</cp:revision>
  <dcterms:created xsi:type="dcterms:W3CDTF">2026-02-20T10:43:52Z</dcterms:created>
  <dcterms:modified xsi:type="dcterms:W3CDTF">2026-03-06T09:46:58Z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