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9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821"/>
    <a:srgbClr val="E4F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7743C37-8EFA-0B4F-90B9-7146789C4679}" v="1" dt="2026-03-02T13:34:44.91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71"/>
    <p:restoredTop sz="97741"/>
  </p:normalViewPr>
  <p:slideViewPr>
    <p:cSldViewPr snapToGrid="0" snapToObjects="1">
      <p:cViewPr varScale="1">
        <p:scale>
          <a:sx n="66" d="100"/>
          <a:sy n="66" d="100"/>
        </p:scale>
        <p:origin x="3656" y="2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02/03/2026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54021AF-2849-D8C3-22B5-A99C0D977F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6798" y="1788609"/>
            <a:ext cx="6134099" cy="576745"/>
          </a:xfrm>
        </p:spPr>
        <p:txBody>
          <a:bodyPr/>
          <a:lstStyle/>
          <a:p>
            <a:pPr marL="16510" marR="5080" indent="-4445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Malik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macht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Gedanken,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Hauptteil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achten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möchte.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45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Lies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zuerst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seine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Überlegungen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durch.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Hauptteil ist viel los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121252B3-9837-57C5-0E49-32CEC0D299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4" y="1711288"/>
            <a:ext cx="551872" cy="551872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1C9B5DA0-23E7-2290-8510-6804E1D35F29}"/>
              </a:ext>
            </a:extLst>
          </p:cNvPr>
          <p:cNvSpPr txBox="1"/>
          <p:nvPr/>
        </p:nvSpPr>
        <p:spPr>
          <a:xfrm>
            <a:off x="6948436" y="10173115"/>
            <a:ext cx="504922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1" name="Abgerundete rechteckige Legende 10">
            <a:extLst>
              <a:ext uri="{FF2B5EF4-FFF2-40B4-BE49-F238E27FC236}">
                <a16:creationId xmlns:a16="http://schemas.microsoft.com/office/drawing/2014/main" id="{DD4D4116-F775-C867-ABFC-7C9DBD345612}"/>
              </a:ext>
            </a:extLst>
          </p:cNvPr>
          <p:cNvSpPr/>
          <p:nvPr/>
        </p:nvSpPr>
        <p:spPr>
          <a:xfrm>
            <a:off x="739991" y="3152100"/>
            <a:ext cx="2626664" cy="1945285"/>
          </a:xfrm>
          <a:custGeom>
            <a:avLst/>
            <a:gdLst>
              <a:gd name="csX0" fmla="*/ 0 w 2626664"/>
              <a:gd name="csY0" fmla="*/ 324221 h 1945285"/>
              <a:gd name="csX1" fmla="*/ 324221 w 2626664"/>
              <a:gd name="csY1" fmla="*/ 0 h 1945285"/>
              <a:gd name="csX2" fmla="*/ 1532221 w 2626664"/>
              <a:gd name="csY2" fmla="*/ 0 h 1945285"/>
              <a:gd name="csX3" fmla="*/ 1532221 w 2626664"/>
              <a:gd name="csY3" fmla="*/ 0 h 1945285"/>
              <a:gd name="csX4" fmla="*/ 2188887 w 2626664"/>
              <a:gd name="csY4" fmla="*/ 0 h 1945285"/>
              <a:gd name="csX5" fmla="*/ 2302443 w 2626664"/>
              <a:gd name="csY5" fmla="*/ 0 h 1945285"/>
              <a:gd name="csX6" fmla="*/ 2626664 w 2626664"/>
              <a:gd name="csY6" fmla="*/ 324221 h 1945285"/>
              <a:gd name="csX7" fmla="*/ 2626664 w 2626664"/>
              <a:gd name="csY7" fmla="*/ 1134750 h 1945285"/>
              <a:gd name="csX8" fmla="*/ 2626664 w 2626664"/>
              <a:gd name="csY8" fmla="*/ 1134750 h 1945285"/>
              <a:gd name="csX9" fmla="*/ 2626664 w 2626664"/>
              <a:gd name="csY9" fmla="*/ 1621071 h 1945285"/>
              <a:gd name="csX10" fmla="*/ 2626664 w 2626664"/>
              <a:gd name="csY10" fmla="*/ 1621064 h 1945285"/>
              <a:gd name="csX11" fmla="*/ 2302443 w 2626664"/>
              <a:gd name="csY11" fmla="*/ 1945285 h 1945285"/>
              <a:gd name="csX12" fmla="*/ 2188887 w 2626664"/>
              <a:gd name="csY12" fmla="*/ 1945285 h 1945285"/>
              <a:gd name="csX13" fmla="*/ 2328301 w 2626664"/>
              <a:gd name="csY13" fmla="*/ 2242272 h 1945285"/>
              <a:gd name="csX14" fmla="*/ 1532221 w 2626664"/>
              <a:gd name="csY14" fmla="*/ 1945285 h 1945285"/>
              <a:gd name="csX15" fmla="*/ 324221 w 2626664"/>
              <a:gd name="csY15" fmla="*/ 1945285 h 1945285"/>
              <a:gd name="csX16" fmla="*/ 0 w 2626664"/>
              <a:gd name="csY16" fmla="*/ 1621064 h 1945285"/>
              <a:gd name="csX17" fmla="*/ 0 w 2626664"/>
              <a:gd name="csY17" fmla="*/ 1621071 h 1945285"/>
              <a:gd name="csX18" fmla="*/ 0 w 2626664"/>
              <a:gd name="csY18" fmla="*/ 1134750 h 1945285"/>
              <a:gd name="csX19" fmla="*/ 0 w 2626664"/>
              <a:gd name="csY19" fmla="*/ 1134750 h 1945285"/>
              <a:gd name="csX20" fmla="*/ 0 w 2626664"/>
              <a:gd name="csY20" fmla="*/ 324221 h 194528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626664" h="1945285" extrusionOk="0">
                <a:moveTo>
                  <a:pt x="0" y="324221"/>
                </a:moveTo>
                <a:cubicBezTo>
                  <a:pt x="-13373" y="136910"/>
                  <a:pt x="127091" y="6781"/>
                  <a:pt x="324221" y="0"/>
                </a:cubicBezTo>
                <a:cubicBezTo>
                  <a:pt x="532209" y="54162"/>
                  <a:pt x="1068340" y="88169"/>
                  <a:pt x="1532221" y="0"/>
                </a:cubicBezTo>
                <a:lnTo>
                  <a:pt x="1532221" y="0"/>
                </a:lnTo>
                <a:cubicBezTo>
                  <a:pt x="1656727" y="-32146"/>
                  <a:pt x="2107497" y="40302"/>
                  <a:pt x="2188887" y="0"/>
                </a:cubicBezTo>
                <a:cubicBezTo>
                  <a:pt x="2231263" y="9871"/>
                  <a:pt x="2287275" y="-3058"/>
                  <a:pt x="2302443" y="0"/>
                </a:cubicBezTo>
                <a:cubicBezTo>
                  <a:pt x="2488939" y="882"/>
                  <a:pt x="2639869" y="117983"/>
                  <a:pt x="2626664" y="324221"/>
                </a:cubicBezTo>
                <a:cubicBezTo>
                  <a:pt x="2693882" y="537964"/>
                  <a:pt x="2671557" y="1040496"/>
                  <a:pt x="2626664" y="1134750"/>
                </a:cubicBezTo>
                <a:lnTo>
                  <a:pt x="2626664" y="1134750"/>
                </a:lnTo>
                <a:cubicBezTo>
                  <a:pt x="2595758" y="1265593"/>
                  <a:pt x="2642646" y="1451055"/>
                  <a:pt x="2626664" y="1621071"/>
                </a:cubicBezTo>
                <a:lnTo>
                  <a:pt x="2626664" y="1621064"/>
                </a:lnTo>
                <a:cubicBezTo>
                  <a:pt x="2643245" y="1809408"/>
                  <a:pt x="2486007" y="1946368"/>
                  <a:pt x="2302443" y="1945285"/>
                </a:cubicBezTo>
                <a:cubicBezTo>
                  <a:pt x="2261325" y="1945074"/>
                  <a:pt x="2204253" y="1948049"/>
                  <a:pt x="2188887" y="1945285"/>
                </a:cubicBezTo>
                <a:cubicBezTo>
                  <a:pt x="2229497" y="1971587"/>
                  <a:pt x="2259481" y="2143053"/>
                  <a:pt x="2328301" y="2242272"/>
                </a:cubicBezTo>
                <a:cubicBezTo>
                  <a:pt x="2006838" y="2060171"/>
                  <a:pt x="1873796" y="2073974"/>
                  <a:pt x="1532221" y="1945285"/>
                </a:cubicBezTo>
                <a:cubicBezTo>
                  <a:pt x="1113378" y="1906046"/>
                  <a:pt x="605955" y="1964924"/>
                  <a:pt x="324221" y="1945285"/>
                </a:cubicBezTo>
                <a:cubicBezTo>
                  <a:pt x="142270" y="1945759"/>
                  <a:pt x="-20559" y="1785941"/>
                  <a:pt x="0" y="1621064"/>
                </a:cubicBezTo>
                <a:lnTo>
                  <a:pt x="0" y="1621071"/>
                </a:lnTo>
                <a:cubicBezTo>
                  <a:pt x="17513" y="1384702"/>
                  <a:pt x="-10081" y="1359629"/>
                  <a:pt x="0" y="1134750"/>
                </a:cubicBezTo>
                <a:lnTo>
                  <a:pt x="0" y="1134750"/>
                </a:lnTo>
                <a:cubicBezTo>
                  <a:pt x="-51270" y="803973"/>
                  <a:pt x="54586" y="433353"/>
                  <a:pt x="0" y="324221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wedgeRoundRectCallout">
                    <a:avLst>
                      <a:gd name="adj1" fmla="val 38641"/>
                      <a:gd name="adj2" fmla="val 65267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2065" marR="5080" algn="ctr">
              <a:lnSpc>
                <a:spcPct val="112000"/>
              </a:lnSpc>
              <a:spcBef>
                <a:spcPts val="100"/>
              </a:spcBef>
            </a:pP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</a:t>
            </a:r>
            <a:r>
              <a:rPr lang="de-DE" sz="1400" spc="-8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meiner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Vorbereitung</a:t>
            </a:r>
            <a:r>
              <a:rPr lang="de-DE" sz="1400" spc="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</a:t>
            </a:r>
            <a:r>
              <a:rPr lang="de-DE" sz="1400" spc="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400" spc="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richtiger</a:t>
            </a:r>
            <a:r>
              <a:rPr lang="de-DE" sz="1400" spc="8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Experte</a:t>
            </a:r>
            <a:r>
              <a:rPr lang="de-DE" sz="1400" spc="8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Eichhörnchen.</a:t>
            </a:r>
            <a:r>
              <a:rPr lang="de-DE" sz="1400" spc="-3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400" spc="-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</a:t>
            </a:r>
            <a:r>
              <a:rPr lang="de-DE" sz="1400" spc="-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3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erklären,</a:t>
            </a:r>
            <a:r>
              <a:rPr lang="de-DE" sz="1400" spc="-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400" spc="-5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Publikum</a:t>
            </a:r>
            <a:r>
              <a:rPr lang="de-DE" sz="1400" spc="-6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</a:t>
            </a:r>
            <a:r>
              <a:rPr lang="de-DE" sz="1400" spc="-6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versteht.</a:t>
            </a: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Abgerundete rechteckige Legende 11">
            <a:extLst>
              <a:ext uri="{FF2B5EF4-FFF2-40B4-BE49-F238E27FC236}">
                <a16:creationId xmlns:a16="http://schemas.microsoft.com/office/drawing/2014/main" id="{D0A737F0-4506-8D53-D0E4-1D10E039A6EA}"/>
              </a:ext>
            </a:extLst>
          </p:cNvPr>
          <p:cNvSpPr/>
          <p:nvPr/>
        </p:nvSpPr>
        <p:spPr>
          <a:xfrm>
            <a:off x="4300608" y="2881695"/>
            <a:ext cx="2363427" cy="1678332"/>
          </a:xfrm>
          <a:custGeom>
            <a:avLst/>
            <a:gdLst>
              <a:gd name="csX0" fmla="*/ 0 w 2363427"/>
              <a:gd name="csY0" fmla="*/ 279728 h 1678332"/>
              <a:gd name="csX1" fmla="*/ 279728 w 2363427"/>
              <a:gd name="csY1" fmla="*/ 0 h 1678332"/>
              <a:gd name="csX2" fmla="*/ 1378666 w 2363427"/>
              <a:gd name="csY2" fmla="*/ 0 h 1678332"/>
              <a:gd name="csX3" fmla="*/ 1378666 w 2363427"/>
              <a:gd name="csY3" fmla="*/ 0 h 1678332"/>
              <a:gd name="csX4" fmla="*/ 1969523 w 2363427"/>
              <a:gd name="csY4" fmla="*/ 0 h 1678332"/>
              <a:gd name="csX5" fmla="*/ 2083699 w 2363427"/>
              <a:gd name="csY5" fmla="*/ 0 h 1678332"/>
              <a:gd name="csX6" fmla="*/ 2363427 w 2363427"/>
              <a:gd name="csY6" fmla="*/ 279728 h 1678332"/>
              <a:gd name="csX7" fmla="*/ 2363427 w 2363427"/>
              <a:gd name="csY7" fmla="*/ 979027 h 1678332"/>
              <a:gd name="csX8" fmla="*/ 2363427 w 2363427"/>
              <a:gd name="csY8" fmla="*/ 979027 h 1678332"/>
              <a:gd name="csX9" fmla="*/ 2363427 w 2363427"/>
              <a:gd name="csY9" fmla="*/ 1398610 h 1678332"/>
              <a:gd name="csX10" fmla="*/ 2363427 w 2363427"/>
              <a:gd name="csY10" fmla="*/ 1398604 h 1678332"/>
              <a:gd name="csX11" fmla="*/ 2083699 w 2363427"/>
              <a:gd name="csY11" fmla="*/ 1678332 h 1678332"/>
              <a:gd name="csX12" fmla="*/ 1969523 w 2363427"/>
              <a:gd name="csY12" fmla="*/ 1678332 h 1678332"/>
              <a:gd name="csX13" fmla="*/ 1218110 w 2363427"/>
              <a:gd name="csY13" fmla="*/ 2079017 h 1678332"/>
              <a:gd name="csX14" fmla="*/ 1378666 w 2363427"/>
              <a:gd name="csY14" fmla="*/ 1678332 h 1678332"/>
              <a:gd name="csX15" fmla="*/ 279728 w 2363427"/>
              <a:gd name="csY15" fmla="*/ 1678332 h 1678332"/>
              <a:gd name="csX16" fmla="*/ 0 w 2363427"/>
              <a:gd name="csY16" fmla="*/ 1398604 h 1678332"/>
              <a:gd name="csX17" fmla="*/ 0 w 2363427"/>
              <a:gd name="csY17" fmla="*/ 1398610 h 1678332"/>
              <a:gd name="csX18" fmla="*/ 0 w 2363427"/>
              <a:gd name="csY18" fmla="*/ 979027 h 1678332"/>
              <a:gd name="csX19" fmla="*/ 0 w 2363427"/>
              <a:gd name="csY19" fmla="*/ 979027 h 1678332"/>
              <a:gd name="csX20" fmla="*/ 0 w 2363427"/>
              <a:gd name="csY20" fmla="*/ 279728 h 1678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363427" h="1678332" extrusionOk="0">
                <a:moveTo>
                  <a:pt x="0" y="279728"/>
                </a:moveTo>
                <a:cubicBezTo>
                  <a:pt x="3800" y="148631"/>
                  <a:pt x="131743" y="-2959"/>
                  <a:pt x="279728" y="0"/>
                </a:cubicBezTo>
                <a:cubicBezTo>
                  <a:pt x="524516" y="25203"/>
                  <a:pt x="867371" y="87463"/>
                  <a:pt x="1378666" y="0"/>
                </a:cubicBezTo>
                <a:lnTo>
                  <a:pt x="1378666" y="0"/>
                </a:lnTo>
                <a:cubicBezTo>
                  <a:pt x="1618130" y="-4339"/>
                  <a:pt x="1690568" y="-17568"/>
                  <a:pt x="1969523" y="0"/>
                </a:cubicBezTo>
                <a:cubicBezTo>
                  <a:pt x="2005760" y="-8999"/>
                  <a:pt x="2049061" y="-8528"/>
                  <a:pt x="2083699" y="0"/>
                </a:cubicBezTo>
                <a:cubicBezTo>
                  <a:pt x="2238158" y="-14374"/>
                  <a:pt x="2355685" y="103355"/>
                  <a:pt x="2363427" y="279728"/>
                </a:cubicBezTo>
                <a:cubicBezTo>
                  <a:pt x="2315295" y="390108"/>
                  <a:pt x="2360963" y="774593"/>
                  <a:pt x="2363427" y="979027"/>
                </a:cubicBezTo>
                <a:lnTo>
                  <a:pt x="2363427" y="979027"/>
                </a:lnTo>
                <a:cubicBezTo>
                  <a:pt x="2365114" y="1045504"/>
                  <a:pt x="2326602" y="1203341"/>
                  <a:pt x="2363427" y="1398610"/>
                </a:cubicBezTo>
                <a:lnTo>
                  <a:pt x="2363427" y="1398604"/>
                </a:lnTo>
                <a:cubicBezTo>
                  <a:pt x="2357565" y="1562387"/>
                  <a:pt x="2231731" y="1704302"/>
                  <a:pt x="2083699" y="1678332"/>
                </a:cubicBezTo>
                <a:cubicBezTo>
                  <a:pt x="2071651" y="1684830"/>
                  <a:pt x="2020234" y="1687664"/>
                  <a:pt x="1969523" y="1678332"/>
                </a:cubicBezTo>
                <a:cubicBezTo>
                  <a:pt x="1764521" y="1724512"/>
                  <a:pt x="1422145" y="1945198"/>
                  <a:pt x="1218110" y="2079017"/>
                </a:cubicBezTo>
                <a:cubicBezTo>
                  <a:pt x="1288624" y="1992167"/>
                  <a:pt x="1315211" y="1757100"/>
                  <a:pt x="1378666" y="1678332"/>
                </a:cubicBezTo>
                <a:cubicBezTo>
                  <a:pt x="921995" y="1657146"/>
                  <a:pt x="471578" y="1712658"/>
                  <a:pt x="279728" y="1678332"/>
                </a:cubicBezTo>
                <a:cubicBezTo>
                  <a:pt x="109040" y="1676156"/>
                  <a:pt x="7680" y="1562515"/>
                  <a:pt x="0" y="1398604"/>
                </a:cubicBezTo>
                <a:lnTo>
                  <a:pt x="0" y="1398610"/>
                </a:lnTo>
                <a:cubicBezTo>
                  <a:pt x="23601" y="1254843"/>
                  <a:pt x="-21153" y="1164867"/>
                  <a:pt x="0" y="979027"/>
                </a:cubicBezTo>
                <a:lnTo>
                  <a:pt x="0" y="979027"/>
                </a:lnTo>
                <a:cubicBezTo>
                  <a:pt x="-60689" y="884786"/>
                  <a:pt x="25006" y="572970"/>
                  <a:pt x="0" y="279728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830084044">
                  <a:prstGeom prst="wedgeRoundRectCallout">
                    <a:avLst>
                      <a:gd name="adj1" fmla="val 1540"/>
                      <a:gd name="adj2" fmla="val 73874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gibt so viele Informationen über Eichhörnchen. Für meine Präsentation wähle ich aber nur die wichtigsten aus.</a:t>
            </a:r>
          </a:p>
        </p:txBody>
      </p:sp>
      <p:sp>
        <p:nvSpPr>
          <p:cNvPr id="13" name="Abgerundete rechteckige Legende 12">
            <a:extLst>
              <a:ext uri="{FF2B5EF4-FFF2-40B4-BE49-F238E27FC236}">
                <a16:creationId xmlns:a16="http://schemas.microsoft.com/office/drawing/2014/main" id="{C278B309-0E9E-00F3-2067-4FE17FA39AAD}"/>
              </a:ext>
            </a:extLst>
          </p:cNvPr>
          <p:cNvSpPr/>
          <p:nvPr/>
        </p:nvSpPr>
        <p:spPr>
          <a:xfrm>
            <a:off x="1893347" y="6335981"/>
            <a:ext cx="4262650" cy="1144427"/>
          </a:xfrm>
          <a:custGeom>
            <a:avLst/>
            <a:gdLst>
              <a:gd name="csX0" fmla="*/ 0 w 4262650"/>
              <a:gd name="csY0" fmla="*/ 190742 h 1144427"/>
              <a:gd name="csX1" fmla="*/ 190742 w 4262650"/>
              <a:gd name="csY1" fmla="*/ 0 h 1144427"/>
              <a:gd name="csX2" fmla="*/ 710442 w 4262650"/>
              <a:gd name="csY2" fmla="*/ 0 h 1144427"/>
              <a:gd name="csX3" fmla="*/ 1539797 w 4262650"/>
              <a:gd name="csY3" fmla="*/ 0 h 1144427"/>
              <a:gd name="csX4" fmla="*/ 1776104 w 4262650"/>
              <a:gd name="csY4" fmla="*/ 0 h 1144427"/>
              <a:gd name="csX5" fmla="*/ 4071908 w 4262650"/>
              <a:gd name="csY5" fmla="*/ 0 h 1144427"/>
              <a:gd name="csX6" fmla="*/ 4262650 w 4262650"/>
              <a:gd name="csY6" fmla="*/ 190742 h 1144427"/>
              <a:gd name="csX7" fmla="*/ 4262650 w 4262650"/>
              <a:gd name="csY7" fmla="*/ 190738 h 1144427"/>
              <a:gd name="csX8" fmla="*/ 4262650 w 4262650"/>
              <a:gd name="csY8" fmla="*/ 190738 h 1144427"/>
              <a:gd name="csX9" fmla="*/ 4262650 w 4262650"/>
              <a:gd name="csY9" fmla="*/ 476845 h 1144427"/>
              <a:gd name="csX10" fmla="*/ 4262650 w 4262650"/>
              <a:gd name="csY10" fmla="*/ 953685 h 1144427"/>
              <a:gd name="csX11" fmla="*/ 4071908 w 4262650"/>
              <a:gd name="csY11" fmla="*/ 1144427 h 1144427"/>
              <a:gd name="csX12" fmla="*/ 1776104 w 4262650"/>
              <a:gd name="csY12" fmla="*/ 1144427 h 1144427"/>
              <a:gd name="csX13" fmla="*/ 710442 w 4262650"/>
              <a:gd name="csY13" fmla="*/ 1144427 h 1144427"/>
              <a:gd name="csX14" fmla="*/ 710442 w 4262650"/>
              <a:gd name="csY14" fmla="*/ 1144427 h 1144427"/>
              <a:gd name="csX15" fmla="*/ 190742 w 4262650"/>
              <a:gd name="csY15" fmla="*/ 1144427 h 1144427"/>
              <a:gd name="csX16" fmla="*/ 0 w 4262650"/>
              <a:gd name="csY16" fmla="*/ 953685 h 1144427"/>
              <a:gd name="csX17" fmla="*/ 0 w 4262650"/>
              <a:gd name="csY17" fmla="*/ 476845 h 1144427"/>
              <a:gd name="csX18" fmla="*/ 0 w 4262650"/>
              <a:gd name="csY18" fmla="*/ 190738 h 1144427"/>
              <a:gd name="csX19" fmla="*/ 0 w 4262650"/>
              <a:gd name="csY19" fmla="*/ 190738 h 1144427"/>
              <a:gd name="csX20" fmla="*/ 0 w 4262650"/>
              <a:gd name="csY20" fmla="*/ 190742 h 11444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4262650" h="1144427" extrusionOk="0">
                <a:moveTo>
                  <a:pt x="0" y="190742"/>
                </a:moveTo>
                <a:cubicBezTo>
                  <a:pt x="18510" y="85543"/>
                  <a:pt x="76029" y="-11234"/>
                  <a:pt x="190742" y="0"/>
                </a:cubicBezTo>
                <a:cubicBezTo>
                  <a:pt x="417316" y="-35880"/>
                  <a:pt x="622811" y="-15473"/>
                  <a:pt x="710442" y="0"/>
                </a:cubicBezTo>
                <a:cubicBezTo>
                  <a:pt x="1010182" y="-70512"/>
                  <a:pt x="1338683" y="-39856"/>
                  <a:pt x="1539797" y="0"/>
                </a:cubicBezTo>
                <a:cubicBezTo>
                  <a:pt x="1634950" y="7437"/>
                  <a:pt x="1714867" y="7486"/>
                  <a:pt x="1776104" y="0"/>
                </a:cubicBezTo>
                <a:cubicBezTo>
                  <a:pt x="2737996" y="-76428"/>
                  <a:pt x="3392922" y="141006"/>
                  <a:pt x="4071908" y="0"/>
                </a:cubicBezTo>
                <a:cubicBezTo>
                  <a:pt x="4184790" y="1693"/>
                  <a:pt x="4280196" y="81914"/>
                  <a:pt x="4262650" y="190742"/>
                </a:cubicBezTo>
                <a:lnTo>
                  <a:pt x="4262650" y="190738"/>
                </a:lnTo>
                <a:lnTo>
                  <a:pt x="4262650" y="190738"/>
                </a:lnTo>
                <a:cubicBezTo>
                  <a:pt x="4248929" y="243299"/>
                  <a:pt x="4257832" y="407350"/>
                  <a:pt x="4262650" y="476845"/>
                </a:cubicBezTo>
                <a:cubicBezTo>
                  <a:pt x="4289846" y="711345"/>
                  <a:pt x="4245408" y="724329"/>
                  <a:pt x="4262650" y="953685"/>
                </a:cubicBezTo>
                <a:cubicBezTo>
                  <a:pt x="4273581" y="1043647"/>
                  <a:pt x="4157941" y="1150755"/>
                  <a:pt x="4071908" y="1144427"/>
                </a:cubicBezTo>
                <a:cubicBezTo>
                  <a:pt x="3352179" y="1084579"/>
                  <a:pt x="2382394" y="1010982"/>
                  <a:pt x="1776104" y="1144427"/>
                </a:cubicBezTo>
                <a:cubicBezTo>
                  <a:pt x="1479622" y="1094296"/>
                  <a:pt x="897434" y="1189694"/>
                  <a:pt x="710442" y="1144427"/>
                </a:cubicBezTo>
                <a:lnTo>
                  <a:pt x="710442" y="1144427"/>
                </a:lnTo>
                <a:cubicBezTo>
                  <a:pt x="481393" y="1114957"/>
                  <a:pt x="418210" y="1187580"/>
                  <a:pt x="190742" y="1144427"/>
                </a:cubicBezTo>
                <a:cubicBezTo>
                  <a:pt x="95280" y="1128329"/>
                  <a:pt x="-2167" y="1064545"/>
                  <a:pt x="0" y="953685"/>
                </a:cubicBezTo>
                <a:cubicBezTo>
                  <a:pt x="-35389" y="881195"/>
                  <a:pt x="33231" y="682773"/>
                  <a:pt x="0" y="476845"/>
                </a:cubicBezTo>
                <a:cubicBezTo>
                  <a:pt x="-286" y="414815"/>
                  <a:pt x="-25223" y="224915"/>
                  <a:pt x="0" y="190738"/>
                </a:cubicBezTo>
                <a:lnTo>
                  <a:pt x="0" y="190738"/>
                </a:lnTo>
                <a:lnTo>
                  <a:pt x="0" y="190742"/>
                </a:ln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658789007">
                  <a:prstGeom prst="wedgeRoundRectCallout">
                    <a:avLst>
                      <a:gd name="adj1" fmla="val -13877"/>
                      <a:gd name="adj2" fmla="val -33738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>
              <a:lnSpc>
                <a:spcPct val="112000"/>
              </a:lnSpc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mich sind Eichhörnchen sehr interessante Tiere. Das möchte ich auch meinem Publikum zeigen, damit sie mir bis zum Ende aufmerksam zuhören.</a:t>
            </a:r>
          </a:p>
        </p:txBody>
      </p:sp>
      <p:sp>
        <p:nvSpPr>
          <p:cNvPr id="14" name="Abgerundete rechteckige Legende 13">
            <a:extLst>
              <a:ext uri="{FF2B5EF4-FFF2-40B4-BE49-F238E27FC236}">
                <a16:creationId xmlns:a16="http://schemas.microsoft.com/office/drawing/2014/main" id="{0447540D-3FCE-CE69-3DDE-DA2CDCC7E2A2}"/>
              </a:ext>
            </a:extLst>
          </p:cNvPr>
          <p:cNvSpPr/>
          <p:nvPr/>
        </p:nvSpPr>
        <p:spPr>
          <a:xfrm>
            <a:off x="460448" y="7915988"/>
            <a:ext cx="3665898" cy="1144427"/>
          </a:xfrm>
          <a:custGeom>
            <a:avLst/>
            <a:gdLst>
              <a:gd name="csX0" fmla="*/ 0 w 3665898"/>
              <a:gd name="csY0" fmla="*/ 190742 h 1144427"/>
              <a:gd name="csX1" fmla="*/ 190742 w 3665898"/>
              <a:gd name="csY1" fmla="*/ 0 h 1144427"/>
              <a:gd name="csX2" fmla="*/ 610983 w 3665898"/>
              <a:gd name="csY2" fmla="*/ 0 h 1144427"/>
              <a:gd name="csX3" fmla="*/ 1297398 w 3665898"/>
              <a:gd name="csY3" fmla="*/ -365427 h 1144427"/>
              <a:gd name="csX4" fmla="*/ 1527458 w 3665898"/>
              <a:gd name="csY4" fmla="*/ 0 h 1144427"/>
              <a:gd name="csX5" fmla="*/ 3475156 w 3665898"/>
              <a:gd name="csY5" fmla="*/ 0 h 1144427"/>
              <a:gd name="csX6" fmla="*/ 3665898 w 3665898"/>
              <a:gd name="csY6" fmla="*/ 190742 h 1144427"/>
              <a:gd name="csX7" fmla="*/ 3665898 w 3665898"/>
              <a:gd name="csY7" fmla="*/ 190738 h 1144427"/>
              <a:gd name="csX8" fmla="*/ 3665898 w 3665898"/>
              <a:gd name="csY8" fmla="*/ 190738 h 1144427"/>
              <a:gd name="csX9" fmla="*/ 3665898 w 3665898"/>
              <a:gd name="csY9" fmla="*/ 476845 h 1144427"/>
              <a:gd name="csX10" fmla="*/ 3665898 w 3665898"/>
              <a:gd name="csY10" fmla="*/ 953685 h 1144427"/>
              <a:gd name="csX11" fmla="*/ 3475156 w 3665898"/>
              <a:gd name="csY11" fmla="*/ 1144427 h 1144427"/>
              <a:gd name="csX12" fmla="*/ 1527458 w 3665898"/>
              <a:gd name="csY12" fmla="*/ 1144427 h 1144427"/>
              <a:gd name="csX13" fmla="*/ 610983 w 3665898"/>
              <a:gd name="csY13" fmla="*/ 1144427 h 1144427"/>
              <a:gd name="csX14" fmla="*/ 610983 w 3665898"/>
              <a:gd name="csY14" fmla="*/ 1144427 h 1144427"/>
              <a:gd name="csX15" fmla="*/ 190742 w 3665898"/>
              <a:gd name="csY15" fmla="*/ 1144427 h 1144427"/>
              <a:gd name="csX16" fmla="*/ 0 w 3665898"/>
              <a:gd name="csY16" fmla="*/ 953685 h 1144427"/>
              <a:gd name="csX17" fmla="*/ 0 w 3665898"/>
              <a:gd name="csY17" fmla="*/ 476845 h 1144427"/>
              <a:gd name="csX18" fmla="*/ 0 w 3665898"/>
              <a:gd name="csY18" fmla="*/ 190738 h 1144427"/>
              <a:gd name="csX19" fmla="*/ 0 w 3665898"/>
              <a:gd name="csY19" fmla="*/ 190738 h 1144427"/>
              <a:gd name="csX20" fmla="*/ 0 w 3665898"/>
              <a:gd name="csY20" fmla="*/ 190742 h 114442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3665898" h="1144427" extrusionOk="0">
                <a:moveTo>
                  <a:pt x="0" y="190742"/>
                </a:moveTo>
                <a:cubicBezTo>
                  <a:pt x="1805" y="96293"/>
                  <a:pt x="85320" y="-1813"/>
                  <a:pt x="190742" y="0"/>
                </a:cubicBezTo>
                <a:cubicBezTo>
                  <a:pt x="264187" y="-21255"/>
                  <a:pt x="467278" y="-10156"/>
                  <a:pt x="610983" y="0"/>
                </a:cubicBezTo>
                <a:cubicBezTo>
                  <a:pt x="778337" y="-77641"/>
                  <a:pt x="1030685" y="-203950"/>
                  <a:pt x="1297398" y="-365427"/>
                </a:cubicBezTo>
                <a:cubicBezTo>
                  <a:pt x="1306994" y="-300742"/>
                  <a:pt x="1467931" y="-75456"/>
                  <a:pt x="1527458" y="0"/>
                </a:cubicBezTo>
                <a:cubicBezTo>
                  <a:pt x="1843737" y="69767"/>
                  <a:pt x="3186702" y="152888"/>
                  <a:pt x="3475156" y="0"/>
                </a:cubicBezTo>
                <a:cubicBezTo>
                  <a:pt x="3583170" y="-18121"/>
                  <a:pt x="3667221" y="84402"/>
                  <a:pt x="3665898" y="190742"/>
                </a:cubicBezTo>
                <a:lnTo>
                  <a:pt x="3665898" y="190738"/>
                </a:lnTo>
                <a:lnTo>
                  <a:pt x="3665898" y="190738"/>
                </a:lnTo>
                <a:cubicBezTo>
                  <a:pt x="3673676" y="241788"/>
                  <a:pt x="3642989" y="437479"/>
                  <a:pt x="3665898" y="476845"/>
                </a:cubicBezTo>
                <a:cubicBezTo>
                  <a:pt x="3698866" y="582936"/>
                  <a:pt x="3704319" y="904378"/>
                  <a:pt x="3665898" y="953685"/>
                </a:cubicBezTo>
                <a:cubicBezTo>
                  <a:pt x="3664494" y="1060511"/>
                  <a:pt x="3586166" y="1148963"/>
                  <a:pt x="3475156" y="1144427"/>
                </a:cubicBezTo>
                <a:cubicBezTo>
                  <a:pt x="3200625" y="1105751"/>
                  <a:pt x="2309318" y="1185420"/>
                  <a:pt x="1527458" y="1144427"/>
                </a:cubicBezTo>
                <a:cubicBezTo>
                  <a:pt x="1389999" y="1179624"/>
                  <a:pt x="826860" y="1152717"/>
                  <a:pt x="610983" y="1144427"/>
                </a:cubicBezTo>
                <a:lnTo>
                  <a:pt x="610983" y="1144427"/>
                </a:lnTo>
                <a:cubicBezTo>
                  <a:pt x="407962" y="1165957"/>
                  <a:pt x="374850" y="1171503"/>
                  <a:pt x="190742" y="1144427"/>
                </a:cubicBezTo>
                <a:cubicBezTo>
                  <a:pt x="84291" y="1152081"/>
                  <a:pt x="2539" y="1043087"/>
                  <a:pt x="0" y="953685"/>
                </a:cubicBezTo>
                <a:cubicBezTo>
                  <a:pt x="-41791" y="752256"/>
                  <a:pt x="-4283" y="634159"/>
                  <a:pt x="0" y="476845"/>
                </a:cubicBezTo>
                <a:cubicBezTo>
                  <a:pt x="-8915" y="377228"/>
                  <a:pt x="-2574" y="285946"/>
                  <a:pt x="0" y="190738"/>
                </a:cubicBezTo>
                <a:lnTo>
                  <a:pt x="0" y="190738"/>
                </a:lnTo>
                <a:lnTo>
                  <a:pt x="0" y="190742"/>
                </a:ln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91155610">
                  <a:prstGeom prst="wedgeRoundRectCallout">
                    <a:avLst>
                      <a:gd name="adj1" fmla="val -14609"/>
                      <a:gd name="adj2" fmla="val -81931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2065" marR="5080" algn="ctr">
              <a:lnSpc>
                <a:spcPct val="112000"/>
              </a:lnSpc>
              <a:spcBef>
                <a:spcPts val="100"/>
              </a:spcBef>
            </a:pPr>
            <a:r>
              <a:rPr lang="de-DE" sz="1400" spc="-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</a:t>
            </a:r>
            <a:r>
              <a:rPr lang="de-DE" sz="1400" spc="6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</a:t>
            </a:r>
            <a:r>
              <a:rPr lang="de-DE" sz="1400" spc="6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braucht</a:t>
            </a:r>
            <a:r>
              <a:rPr lang="de-DE" sz="1400" spc="6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Einleitung,</a:t>
            </a:r>
            <a:r>
              <a:rPr lang="de-DE" sz="1400" spc="7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</a:t>
            </a:r>
            <a:r>
              <a:rPr lang="de-DE" sz="1400" spc="7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Hauptteil</a:t>
            </a:r>
            <a:r>
              <a:rPr lang="de-DE" sz="1400" spc="7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Schluss.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drei</a:t>
            </a:r>
            <a:r>
              <a:rPr lang="de-DE" sz="1400" spc="-1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Teile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sollen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5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400" spc="-2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zusammenpassen.</a:t>
            </a: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Abgerundete rechteckige Legende 14">
            <a:extLst>
              <a:ext uri="{FF2B5EF4-FFF2-40B4-BE49-F238E27FC236}">
                <a16:creationId xmlns:a16="http://schemas.microsoft.com/office/drawing/2014/main" id="{AE1BF29E-EFED-6E4C-183D-75E91D2E13CF}"/>
              </a:ext>
            </a:extLst>
          </p:cNvPr>
          <p:cNvSpPr/>
          <p:nvPr/>
        </p:nvSpPr>
        <p:spPr>
          <a:xfrm>
            <a:off x="4300608" y="7985053"/>
            <a:ext cx="2798619" cy="1678332"/>
          </a:xfrm>
          <a:custGeom>
            <a:avLst/>
            <a:gdLst>
              <a:gd name="csX0" fmla="*/ 0 w 2798619"/>
              <a:gd name="csY0" fmla="*/ 279728 h 1678332"/>
              <a:gd name="csX1" fmla="*/ 279728 w 2798619"/>
              <a:gd name="csY1" fmla="*/ 0 h 1678332"/>
              <a:gd name="csX2" fmla="*/ 466437 w 2798619"/>
              <a:gd name="csY2" fmla="*/ 0 h 1678332"/>
              <a:gd name="csX3" fmla="*/ 370453 w 2798619"/>
              <a:gd name="csY3" fmla="*/ -468842 h 1678332"/>
              <a:gd name="csX4" fmla="*/ 1166091 w 2798619"/>
              <a:gd name="csY4" fmla="*/ 0 h 1678332"/>
              <a:gd name="csX5" fmla="*/ 2518891 w 2798619"/>
              <a:gd name="csY5" fmla="*/ 0 h 1678332"/>
              <a:gd name="csX6" fmla="*/ 2798619 w 2798619"/>
              <a:gd name="csY6" fmla="*/ 279728 h 1678332"/>
              <a:gd name="csX7" fmla="*/ 2798619 w 2798619"/>
              <a:gd name="csY7" fmla="*/ 279722 h 1678332"/>
              <a:gd name="csX8" fmla="*/ 2798619 w 2798619"/>
              <a:gd name="csY8" fmla="*/ 279722 h 1678332"/>
              <a:gd name="csX9" fmla="*/ 2798619 w 2798619"/>
              <a:gd name="csY9" fmla="*/ 699305 h 1678332"/>
              <a:gd name="csX10" fmla="*/ 2798619 w 2798619"/>
              <a:gd name="csY10" fmla="*/ 1398604 h 1678332"/>
              <a:gd name="csX11" fmla="*/ 2518891 w 2798619"/>
              <a:gd name="csY11" fmla="*/ 1678332 h 1678332"/>
              <a:gd name="csX12" fmla="*/ 1166091 w 2798619"/>
              <a:gd name="csY12" fmla="*/ 1678332 h 1678332"/>
              <a:gd name="csX13" fmla="*/ 466437 w 2798619"/>
              <a:gd name="csY13" fmla="*/ 1678332 h 1678332"/>
              <a:gd name="csX14" fmla="*/ 466437 w 2798619"/>
              <a:gd name="csY14" fmla="*/ 1678332 h 1678332"/>
              <a:gd name="csX15" fmla="*/ 279728 w 2798619"/>
              <a:gd name="csY15" fmla="*/ 1678332 h 1678332"/>
              <a:gd name="csX16" fmla="*/ 0 w 2798619"/>
              <a:gd name="csY16" fmla="*/ 1398604 h 1678332"/>
              <a:gd name="csX17" fmla="*/ 0 w 2798619"/>
              <a:gd name="csY17" fmla="*/ 699305 h 1678332"/>
              <a:gd name="csX18" fmla="*/ 0 w 2798619"/>
              <a:gd name="csY18" fmla="*/ 279722 h 1678332"/>
              <a:gd name="csX19" fmla="*/ 0 w 2798619"/>
              <a:gd name="csY19" fmla="*/ 279722 h 1678332"/>
              <a:gd name="csX20" fmla="*/ 0 w 2798619"/>
              <a:gd name="csY20" fmla="*/ 279728 h 1678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</a:cxnLst>
            <a:rect l="l" t="t" r="r" b="b"/>
            <a:pathLst>
              <a:path w="2798619" h="1678332" extrusionOk="0">
                <a:moveTo>
                  <a:pt x="0" y="279728"/>
                </a:moveTo>
                <a:cubicBezTo>
                  <a:pt x="553" y="120508"/>
                  <a:pt x="136214" y="514"/>
                  <a:pt x="279728" y="0"/>
                </a:cubicBezTo>
                <a:cubicBezTo>
                  <a:pt x="336272" y="12639"/>
                  <a:pt x="375383" y="-12647"/>
                  <a:pt x="466437" y="0"/>
                </a:cubicBezTo>
                <a:cubicBezTo>
                  <a:pt x="420732" y="-138975"/>
                  <a:pt x="415523" y="-306973"/>
                  <a:pt x="370453" y="-468842"/>
                </a:cubicBezTo>
                <a:cubicBezTo>
                  <a:pt x="668839" y="-265708"/>
                  <a:pt x="895939" y="-99422"/>
                  <a:pt x="1166091" y="0"/>
                </a:cubicBezTo>
                <a:cubicBezTo>
                  <a:pt x="1522210" y="67353"/>
                  <a:pt x="1889267" y="90591"/>
                  <a:pt x="2518891" y="0"/>
                </a:cubicBezTo>
                <a:cubicBezTo>
                  <a:pt x="2684251" y="-28444"/>
                  <a:pt x="2769012" y="130652"/>
                  <a:pt x="2798619" y="279728"/>
                </a:cubicBezTo>
                <a:lnTo>
                  <a:pt x="2798619" y="279722"/>
                </a:lnTo>
                <a:lnTo>
                  <a:pt x="2798619" y="279722"/>
                </a:lnTo>
                <a:cubicBezTo>
                  <a:pt x="2830462" y="388816"/>
                  <a:pt x="2813259" y="574939"/>
                  <a:pt x="2798619" y="699305"/>
                </a:cubicBezTo>
                <a:cubicBezTo>
                  <a:pt x="2832413" y="994335"/>
                  <a:pt x="2846922" y="1056705"/>
                  <a:pt x="2798619" y="1398604"/>
                </a:cubicBezTo>
                <a:cubicBezTo>
                  <a:pt x="2778149" y="1551215"/>
                  <a:pt x="2668749" y="1668926"/>
                  <a:pt x="2518891" y="1678332"/>
                </a:cubicBezTo>
                <a:cubicBezTo>
                  <a:pt x="2133042" y="1754049"/>
                  <a:pt x="1626869" y="1774511"/>
                  <a:pt x="1166091" y="1678332"/>
                </a:cubicBezTo>
                <a:cubicBezTo>
                  <a:pt x="825300" y="1641437"/>
                  <a:pt x="752494" y="1666141"/>
                  <a:pt x="466437" y="1678332"/>
                </a:cubicBezTo>
                <a:lnTo>
                  <a:pt x="466437" y="1678332"/>
                </a:lnTo>
                <a:cubicBezTo>
                  <a:pt x="405827" y="1665237"/>
                  <a:pt x="351567" y="1663705"/>
                  <a:pt x="279728" y="1678332"/>
                </a:cubicBezTo>
                <a:cubicBezTo>
                  <a:pt x="133895" y="1677515"/>
                  <a:pt x="24830" y="1560936"/>
                  <a:pt x="0" y="1398604"/>
                </a:cubicBezTo>
                <a:cubicBezTo>
                  <a:pt x="36448" y="1164740"/>
                  <a:pt x="7651" y="938367"/>
                  <a:pt x="0" y="699305"/>
                </a:cubicBezTo>
                <a:cubicBezTo>
                  <a:pt x="-30340" y="589271"/>
                  <a:pt x="-22945" y="332465"/>
                  <a:pt x="0" y="279722"/>
                </a:cubicBezTo>
                <a:lnTo>
                  <a:pt x="0" y="279722"/>
                </a:lnTo>
                <a:lnTo>
                  <a:pt x="0" y="279728"/>
                </a:ln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926806518">
                  <a:prstGeom prst="wedgeRoundRectCallout">
                    <a:avLst>
                      <a:gd name="adj1" fmla="val -36763"/>
                      <a:gd name="adj2" fmla="val -77935"/>
                      <a:gd name="adj3" fmla="val 16667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marL="12700" marR="5080" indent="266065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</a:t>
            </a:r>
            <a:r>
              <a:rPr lang="de-DE" sz="1400" spc="9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1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auch, </a:t>
            </a:r>
            <a:r>
              <a:rPr lang="de-DE" sz="1400" spc="-2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3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 </a:t>
            </a:r>
            <a:r>
              <a:rPr lang="de-DE" sz="1400" spc="5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400" spc="-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zusammenpassen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</a:t>
            </a:r>
            <a:r>
              <a:rPr lang="de-DE" sz="1400" spc="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</a:t>
            </a:r>
            <a:r>
              <a:rPr lang="de-DE" sz="1400" spc="4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4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Inhalte </a:t>
            </a:r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einer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sinnvollen Reihenfolge</a:t>
            </a:r>
            <a:r>
              <a:rPr lang="de-DE" sz="1400" spc="-55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erzähle.</a:t>
            </a:r>
            <a:endParaRPr lang="de-DE" sz="1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9024053A-B041-8635-1642-41D395090C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914638" y="3720861"/>
            <a:ext cx="1837988" cy="271299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28CF873-D024-B7F9-902E-D4CA69A650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5078" y="1289535"/>
            <a:ext cx="6134099" cy="344991"/>
          </a:xfrm>
        </p:spPr>
        <p:txBody>
          <a:bodyPr/>
          <a:lstStyle/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Kannst du jetzt die Sätze richtig verbinden?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5C7BE8E-172D-E16E-1282-DB54A879C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474" y="1164731"/>
            <a:ext cx="551872" cy="551872"/>
          </a:xfrm>
          <a:prstGeom prst="rect">
            <a:avLst/>
          </a:prstGeom>
        </p:spPr>
      </p:pic>
      <p:sp>
        <p:nvSpPr>
          <p:cNvPr id="10" name="Alternativer Prozess 9">
            <a:extLst>
              <a:ext uri="{FF2B5EF4-FFF2-40B4-BE49-F238E27FC236}">
                <a16:creationId xmlns:a16="http://schemas.microsoft.com/office/drawing/2014/main" id="{8B74A125-8659-DA94-EFCD-A60E9FA54194}"/>
              </a:ext>
            </a:extLst>
          </p:cNvPr>
          <p:cNvSpPr/>
          <p:nvPr/>
        </p:nvSpPr>
        <p:spPr>
          <a:xfrm>
            <a:off x="504972" y="2062018"/>
            <a:ext cx="2709283" cy="442658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erkläre das Thema so,</a:t>
            </a:r>
          </a:p>
        </p:txBody>
      </p:sp>
      <p:sp>
        <p:nvSpPr>
          <p:cNvPr id="12" name="Alternativer Prozess 11">
            <a:extLst>
              <a:ext uri="{FF2B5EF4-FFF2-40B4-BE49-F238E27FC236}">
                <a16:creationId xmlns:a16="http://schemas.microsoft.com/office/drawing/2014/main" id="{21B0FFC9-7F56-250C-4606-A2C8DD7F7577}"/>
              </a:ext>
            </a:extLst>
          </p:cNvPr>
          <p:cNvSpPr/>
          <p:nvPr/>
        </p:nvSpPr>
        <p:spPr>
          <a:xfrm>
            <a:off x="504970" y="3015986"/>
            <a:ext cx="2709283" cy="77816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 Informationen erzähle ich zusammenhängend</a:t>
            </a:r>
          </a:p>
        </p:txBody>
      </p:sp>
      <p:sp>
        <p:nvSpPr>
          <p:cNvPr id="13" name="Alternativer Prozess 12">
            <a:extLst>
              <a:ext uri="{FF2B5EF4-FFF2-40B4-BE49-F238E27FC236}">
                <a16:creationId xmlns:a16="http://schemas.microsoft.com/office/drawing/2014/main" id="{0C55EEAB-0249-E385-D522-65F0874E54D8}"/>
              </a:ext>
            </a:extLst>
          </p:cNvPr>
          <p:cNvSpPr/>
          <p:nvPr/>
        </p:nvSpPr>
        <p:spPr>
          <a:xfrm>
            <a:off x="504970" y="4385697"/>
            <a:ext cx="2709283" cy="67121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wähle nur die wichtigsten Punkte</a:t>
            </a:r>
          </a:p>
        </p:txBody>
      </p:sp>
      <p:sp>
        <p:nvSpPr>
          <p:cNvPr id="14" name="Alternativer Prozess 13">
            <a:extLst>
              <a:ext uri="{FF2B5EF4-FFF2-40B4-BE49-F238E27FC236}">
                <a16:creationId xmlns:a16="http://schemas.microsoft.com/office/drawing/2014/main" id="{BE0A1413-E9E0-7B99-F1F8-5F0769196134}"/>
              </a:ext>
            </a:extLst>
          </p:cNvPr>
          <p:cNvSpPr/>
          <p:nvPr/>
        </p:nvSpPr>
        <p:spPr>
          <a:xfrm>
            <a:off x="504970" y="5648456"/>
            <a:ext cx="2709283" cy="77816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gestalte meine Präsentation so interessant,</a:t>
            </a:r>
          </a:p>
        </p:txBody>
      </p:sp>
      <p:sp>
        <p:nvSpPr>
          <p:cNvPr id="15" name="Alternativer Prozess 14">
            <a:extLst>
              <a:ext uri="{FF2B5EF4-FFF2-40B4-BE49-F238E27FC236}">
                <a16:creationId xmlns:a16="http://schemas.microsoft.com/office/drawing/2014/main" id="{8C74AB7D-791C-4F0D-5121-DCE0EB91F562}"/>
              </a:ext>
            </a:extLst>
          </p:cNvPr>
          <p:cNvSpPr/>
          <p:nvPr/>
        </p:nvSpPr>
        <p:spPr>
          <a:xfrm>
            <a:off x="504970" y="7018167"/>
            <a:ext cx="2709283" cy="77816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ich in meiner Einleitung eine Frage stelle,</a:t>
            </a:r>
          </a:p>
        </p:txBody>
      </p:sp>
      <p:sp>
        <p:nvSpPr>
          <p:cNvPr id="17" name="Alternativer Prozess 16">
            <a:extLst>
              <a:ext uri="{FF2B5EF4-FFF2-40B4-BE49-F238E27FC236}">
                <a16:creationId xmlns:a16="http://schemas.microsoft.com/office/drawing/2014/main" id="{027F87AD-FA76-96D5-573F-D80DEBA9D290}"/>
              </a:ext>
            </a:extLst>
          </p:cNvPr>
          <p:cNvSpPr/>
          <p:nvPr/>
        </p:nvSpPr>
        <p:spPr>
          <a:xfrm>
            <a:off x="4300107" y="1937324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sehr schnell alles zu erzählen.</a:t>
            </a:r>
          </a:p>
        </p:txBody>
      </p:sp>
      <p:sp>
        <p:nvSpPr>
          <p:cNvPr id="18" name="Alternativer Prozess 17">
            <a:extLst>
              <a:ext uri="{FF2B5EF4-FFF2-40B4-BE49-F238E27FC236}">
                <a16:creationId xmlns:a16="http://schemas.microsoft.com/office/drawing/2014/main" id="{5978AD4D-A5BE-23F4-8726-D6AE197984F6}"/>
              </a:ext>
            </a:extLst>
          </p:cNvPr>
          <p:cNvSpPr/>
          <p:nvPr/>
        </p:nvSpPr>
        <p:spPr>
          <a:xfrm>
            <a:off x="4300101" y="2832022"/>
            <a:ext cx="2709283" cy="449818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 meinem Thema aus.</a:t>
            </a:r>
          </a:p>
        </p:txBody>
      </p:sp>
      <p:sp>
        <p:nvSpPr>
          <p:cNvPr id="19" name="Alternativer Prozess 18">
            <a:extLst>
              <a:ext uri="{FF2B5EF4-FFF2-40B4-BE49-F238E27FC236}">
                <a16:creationId xmlns:a16="http://schemas.microsoft.com/office/drawing/2014/main" id="{E57EF9C9-5667-805D-91B3-A11A67A092DA}"/>
              </a:ext>
            </a:extLst>
          </p:cNvPr>
          <p:cNvSpPr/>
          <p:nvPr/>
        </p:nvSpPr>
        <p:spPr>
          <a:xfrm>
            <a:off x="4300100" y="3571266"/>
            <a:ext cx="2709283" cy="822254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mein Publikum bis zum Ende aufmerksam zuhört. </a:t>
            </a:r>
          </a:p>
        </p:txBody>
      </p:sp>
      <p:sp>
        <p:nvSpPr>
          <p:cNvPr id="20" name="Alternativer Prozess 19">
            <a:extLst>
              <a:ext uri="{FF2B5EF4-FFF2-40B4-BE49-F238E27FC236}">
                <a16:creationId xmlns:a16="http://schemas.microsoft.com/office/drawing/2014/main" id="{FF58BB59-9493-39CD-AA32-75BBD5C76F52}"/>
              </a:ext>
            </a:extLst>
          </p:cNvPr>
          <p:cNvSpPr/>
          <p:nvPr/>
        </p:nvSpPr>
        <p:spPr>
          <a:xfrm>
            <a:off x="4300095" y="4754319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mein Publikum mich versteht.</a:t>
            </a:r>
          </a:p>
        </p:txBody>
      </p:sp>
      <p:sp>
        <p:nvSpPr>
          <p:cNvPr id="21" name="Alternativer Prozess 20">
            <a:extLst>
              <a:ext uri="{FF2B5EF4-FFF2-40B4-BE49-F238E27FC236}">
                <a16:creationId xmlns:a16="http://schemas.microsoft.com/office/drawing/2014/main" id="{4234140D-F81E-B38B-743E-A5B1E1E9D7E0}"/>
              </a:ext>
            </a:extLst>
          </p:cNvPr>
          <p:cNvSpPr/>
          <p:nvPr/>
        </p:nvSpPr>
        <p:spPr>
          <a:xfrm>
            <a:off x="4300092" y="6610621"/>
            <a:ext cx="2709283" cy="452365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nicht durcheinander.</a:t>
            </a:r>
          </a:p>
        </p:txBody>
      </p:sp>
      <p:sp>
        <p:nvSpPr>
          <p:cNvPr id="22" name="Alternativer Prozess 21">
            <a:extLst>
              <a:ext uri="{FF2B5EF4-FFF2-40B4-BE49-F238E27FC236}">
                <a16:creationId xmlns:a16="http://schemas.microsoft.com/office/drawing/2014/main" id="{3A59D04D-4B9F-7F6A-3CCF-C43EE882D115}"/>
              </a:ext>
            </a:extLst>
          </p:cNvPr>
          <p:cNvSpPr/>
          <p:nvPr/>
        </p:nvSpPr>
        <p:spPr>
          <a:xfrm>
            <a:off x="4300091" y="7423785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dann beantworte ich sie im Hauptteil. </a:t>
            </a:r>
          </a:p>
        </p:txBody>
      </p:sp>
      <p:sp>
        <p:nvSpPr>
          <p:cNvPr id="23" name="Alternativer Prozess 22">
            <a:extLst>
              <a:ext uri="{FF2B5EF4-FFF2-40B4-BE49-F238E27FC236}">
                <a16:creationId xmlns:a16="http://schemas.microsoft.com/office/drawing/2014/main" id="{536A50C9-8BCA-80D6-DBC4-E13F0782E224}"/>
              </a:ext>
            </a:extLst>
          </p:cNvPr>
          <p:cNvSpPr/>
          <p:nvPr/>
        </p:nvSpPr>
        <p:spPr>
          <a:xfrm>
            <a:off x="4300093" y="5682470"/>
            <a:ext cx="2709283" cy="567352"/>
          </a:xfrm>
          <a:prstGeom prst="flowChartAlternateProcess">
            <a:avLst/>
          </a:prstGeom>
          <a:noFill/>
          <a:ln w="19050">
            <a:solidFill>
              <a:srgbClr val="70A8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rIns="216000" rtlCol="0" anchor="ctr"/>
          <a:lstStyle/>
          <a:p>
            <a:r>
              <a:rPr lang="de-D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dass ich möglichst alles über das Thema erzähle.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6ABCABF-944D-C424-6916-423DF8B2A93B}"/>
              </a:ext>
            </a:extLst>
          </p:cNvPr>
          <p:cNvSpPr/>
          <p:nvPr/>
        </p:nvSpPr>
        <p:spPr>
          <a:xfrm>
            <a:off x="332474" y="2110851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1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6AC0156-6C54-2117-5810-F3E54DD93F23}"/>
              </a:ext>
            </a:extLst>
          </p:cNvPr>
          <p:cNvSpPr/>
          <p:nvPr/>
        </p:nvSpPr>
        <p:spPr>
          <a:xfrm>
            <a:off x="332474" y="3226274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2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3C5BAFB-3CBB-BC39-5B56-192A0E55604A}"/>
              </a:ext>
            </a:extLst>
          </p:cNvPr>
          <p:cNvSpPr/>
          <p:nvPr/>
        </p:nvSpPr>
        <p:spPr>
          <a:xfrm>
            <a:off x="332474" y="4564581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3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F82D1C-8834-0EF3-05BD-EC1543AF53B5}"/>
              </a:ext>
            </a:extLst>
          </p:cNvPr>
          <p:cNvSpPr/>
          <p:nvPr/>
        </p:nvSpPr>
        <p:spPr>
          <a:xfrm>
            <a:off x="332474" y="5886853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4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2507540-22AE-EA3A-7710-FB85176B10C5}"/>
              </a:ext>
            </a:extLst>
          </p:cNvPr>
          <p:cNvSpPr/>
          <p:nvPr/>
        </p:nvSpPr>
        <p:spPr>
          <a:xfrm>
            <a:off x="333065" y="7251289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5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AAD57A7-FE24-C232-5BCE-A0AEFACDE77F}"/>
              </a:ext>
            </a:extLst>
          </p:cNvPr>
          <p:cNvSpPr/>
          <p:nvPr/>
        </p:nvSpPr>
        <p:spPr>
          <a:xfrm>
            <a:off x="6836878" y="2062018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U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1645991-60BF-47F2-3AE2-FF158C5D0D3C}"/>
              </a:ext>
            </a:extLst>
          </p:cNvPr>
          <p:cNvSpPr/>
          <p:nvPr/>
        </p:nvSpPr>
        <p:spPr>
          <a:xfrm>
            <a:off x="6836878" y="2889356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E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E335266-8FFD-8D80-207C-90A85B7DC441}"/>
              </a:ext>
            </a:extLst>
          </p:cNvPr>
          <p:cNvSpPr/>
          <p:nvPr/>
        </p:nvSpPr>
        <p:spPr>
          <a:xfrm>
            <a:off x="6836878" y="3792360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M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A7CBC7E-4BAB-2FC5-7BC2-58ADFBFC7422}"/>
              </a:ext>
            </a:extLst>
          </p:cNvPr>
          <p:cNvSpPr/>
          <p:nvPr/>
        </p:nvSpPr>
        <p:spPr>
          <a:xfrm>
            <a:off x="6836878" y="5804567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096588A-811D-6AE4-2CBB-588BF4377C83}"/>
              </a:ext>
            </a:extLst>
          </p:cNvPr>
          <p:cNvSpPr/>
          <p:nvPr/>
        </p:nvSpPr>
        <p:spPr>
          <a:xfrm>
            <a:off x="6836878" y="7534965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A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276699A-F65B-FCF0-8C0F-9154C09BA17E}"/>
              </a:ext>
            </a:extLst>
          </p:cNvPr>
          <p:cNvSpPr/>
          <p:nvPr/>
        </p:nvSpPr>
        <p:spPr>
          <a:xfrm>
            <a:off x="6836878" y="4860336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T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67DC29C-3864-8838-B2B2-BB2D0B37DB1D}"/>
              </a:ext>
            </a:extLst>
          </p:cNvPr>
          <p:cNvSpPr/>
          <p:nvPr/>
        </p:nvSpPr>
        <p:spPr>
          <a:xfrm>
            <a:off x="6836878" y="6664307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H</a:t>
            </a:r>
          </a:p>
        </p:txBody>
      </p:sp>
      <p:cxnSp>
        <p:nvCxnSpPr>
          <p:cNvPr id="29" name="Gewinkelte Verbindung 28">
            <a:extLst>
              <a:ext uri="{FF2B5EF4-FFF2-40B4-BE49-F238E27FC236}">
                <a16:creationId xmlns:a16="http://schemas.microsoft.com/office/drawing/2014/main" id="{D5D4FD95-07EF-8D4A-22FB-488A707D493A}"/>
              </a:ext>
            </a:extLst>
          </p:cNvPr>
          <p:cNvCxnSpPr>
            <a:stCxn id="10" idx="3"/>
            <a:endCxn id="20" idx="1"/>
          </p:cNvCxnSpPr>
          <p:nvPr/>
        </p:nvCxnSpPr>
        <p:spPr>
          <a:xfrm>
            <a:off x="3214255" y="2283347"/>
            <a:ext cx="1085840" cy="2754648"/>
          </a:xfrm>
          <a:prstGeom prst="bentConnector3">
            <a:avLst/>
          </a:prstGeom>
          <a:ln w="15875">
            <a:solidFill>
              <a:srgbClr val="70A821"/>
            </a:solidFill>
            <a:prstDash val="dash"/>
            <a:rou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platzhalter 6">
            <a:extLst>
              <a:ext uri="{FF2B5EF4-FFF2-40B4-BE49-F238E27FC236}">
                <a16:creationId xmlns:a16="http://schemas.microsoft.com/office/drawing/2014/main" id="{285ABAAB-70D1-8EEF-DBAF-221EDD6795F1}"/>
              </a:ext>
            </a:extLst>
          </p:cNvPr>
          <p:cNvSpPr txBox="1">
            <a:spLocks/>
          </p:cNvSpPr>
          <p:nvPr/>
        </p:nvSpPr>
        <p:spPr>
          <a:xfrm>
            <a:off x="1066801" y="8632479"/>
            <a:ext cx="6134099" cy="5763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" marR="5080" indent="-4445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 richtig? Trage die Buchstaben in der passenden Reihenfolge ein und kontrolliere:</a:t>
            </a:r>
          </a:p>
        </p:txBody>
      </p:sp>
      <p:pic>
        <p:nvPicPr>
          <p:cNvPr id="31" name="Grafik 30">
            <a:extLst>
              <a:ext uri="{FF2B5EF4-FFF2-40B4-BE49-F238E27FC236}">
                <a16:creationId xmlns:a16="http://schemas.microsoft.com/office/drawing/2014/main" id="{113DA9AC-87FE-0AC6-85AE-57C3F0970D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197" y="8626205"/>
            <a:ext cx="551872" cy="551872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49B00C9E-3043-117B-FC2C-BEFDB2242A08}"/>
              </a:ext>
            </a:extLst>
          </p:cNvPr>
          <p:cNvSpPr txBox="1"/>
          <p:nvPr/>
        </p:nvSpPr>
        <p:spPr>
          <a:xfrm>
            <a:off x="582024" y="9346558"/>
            <a:ext cx="642735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 Hauptteil erzähle ich alle wichtigen Informationen über mein: </a:t>
            </a:r>
          </a:p>
        </p:txBody>
      </p:sp>
      <p:sp>
        <p:nvSpPr>
          <p:cNvPr id="34" name="Textplatzhalter 6">
            <a:extLst>
              <a:ext uri="{FF2B5EF4-FFF2-40B4-BE49-F238E27FC236}">
                <a16:creationId xmlns:a16="http://schemas.microsoft.com/office/drawing/2014/main" id="{C38F5270-9291-E8E9-4C22-2F3E4BC5E561}"/>
              </a:ext>
            </a:extLst>
          </p:cNvPr>
          <p:cNvSpPr txBox="1">
            <a:spLocks/>
          </p:cNvSpPr>
          <p:nvPr/>
        </p:nvSpPr>
        <p:spPr>
          <a:xfrm>
            <a:off x="671545" y="9733268"/>
            <a:ext cx="6134099" cy="4459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510" marR="5080" indent="-4445">
              <a:lnSpc>
                <a:spcPct val="100000"/>
              </a:lnSpc>
              <a:spcBef>
                <a:spcPts val="100"/>
              </a:spcBef>
            </a:pPr>
            <a:r>
              <a:rPr lang="de-DE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 ___ ___ ___ ___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FE53A9F9-8A0A-6351-C46C-E1B4027CFE93}"/>
              </a:ext>
            </a:extLst>
          </p:cNvPr>
          <p:cNvSpPr/>
          <p:nvPr/>
        </p:nvSpPr>
        <p:spPr>
          <a:xfrm>
            <a:off x="734693" y="10070284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1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48C4849-EBD1-4555-0B02-BCA6B07A2362}"/>
              </a:ext>
            </a:extLst>
          </p:cNvPr>
          <p:cNvSpPr/>
          <p:nvPr/>
        </p:nvSpPr>
        <p:spPr>
          <a:xfrm>
            <a:off x="1233058" y="10065568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2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E8EB562-4D5C-3A3F-28BD-F3DC655E40F4}"/>
              </a:ext>
            </a:extLst>
          </p:cNvPr>
          <p:cNvSpPr/>
          <p:nvPr/>
        </p:nvSpPr>
        <p:spPr>
          <a:xfrm>
            <a:off x="1744202" y="10065568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3</a:t>
            </a: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5FDAC1C-58BD-AD19-177F-833B9919E774}"/>
              </a:ext>
            </a:extLst>
          </p:cNvPr>
          <p:cNvSpPr/>
          <p:nvPr/>
        </p:nvSpPr>
        <p:spPr>
          <a:xfrm>
            <a:off x="2238413" y="10064078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1C17A06-6273-579D-9B9E-33B4DD437D92}"/>
              </a:ext>
            </a:extLst>
          </p:cNvPr>
          <p:cNvSpPr/>
          <p:nvPr/>
        </p:nvSpPr>
        <p:spPr>
          <a:xfrm>
            <a:off x="2718815" y="10064078"/>
            <a:ext cx="344992" cy="344992"/>
          </a:xfrm>
          <a:prstGeom prst="ellipse">
            <a:avLst/>
          </a:prstGeom>
          <a:solidFill>
            <a:srgbClr val="70A82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5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80C6C9C4-35D4-A845-E789-697E9BC9CF00}"/>
              </a:ext>
            </a:extLst>
          </p:cNvPr>
          <p:cNvSpPr txBox="1"/>
          <p:nvPr/>
        </p:nvSpPr>
        <p:spPr>
          <a:xfrm>
            <a:off x="6948436" y="10173115"/>
            <a:ext cx="504922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70A82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044654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7_Im Hauptteil ist viel los_bearbeitbar" id="{822FC391-BF1F-BF48-890D-E43AC9749DCF}" vid="{8B465A7E-00BC-F343-B863-A3D72BDA9B0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945B88-FCAA-4D4C-9EA8-03F824D25F91}">
  <ds:schemaRefs>
    <ds:schemaRef ds:uri="http://purl.org/dc/dcmitype/"/>
    <ds:schemaRef ds:uri="http://schemas.microsoft.com/office/2006/metadata/properties"/>
    <ds:schemaRef ds:uri="http://www.w3.org/XML/1998/namespace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be442d10-d911-4372-a859-a1514b63a75b"/>
    <ds:schemaRef ds:uri="52806471-2cc8-4125-b85b-4fac380c6b8c"/>
  </ds:schemaRefs>
</ds:datastoreItem>
</file>

<file path=customXml/itemProps2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FD43AE2-D7B4-4B81-B83D-CC00853A10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270</Words>
  <Application>Microsoft Macintosh PowerPoint</Application>
  <PresentationFormat>Benutzerdefiniert</PresentationFormat>
  <Paragraphs>43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6" baseType="lpstr">
      <vt:lpstr>Aptos</vt:lpstr>
      <vt:lpstr>Arial</vt:lpstr>
      <vt:lpstr>Verdana</vt:lpstr>
      <vt:lpstr>Office</vt:lpstr>
      <vt:lpstr>Im Hauptteil ist viel los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3</cp:revision>
  <dcterms:created xsi:type="dcterms:W3CDTF">2026-02-20T10:43:08Z</dcterms:created>
  <dcterms:modified xsi:type="dcterms:W3CDTF">2026-03-02T13:34:58Z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