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0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A923"/>
    <a:srgbClr val="70A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63E2A0-D646-4448-AD1F-7EB2E417460B}" v="1" dt="2026-03-02T13:14:12.2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3"/>
    <p:restoredTop sz="97741"/>
  </p:normalViewPr>
  <p:slideViewPr>
    <p:cSldViewPr snapToGrid="0" snapToObjects="1">
      <p:cViewPr varScale="1">
        <p:scale>
          <a:sx n="78" d="100"/>
          <a:sy n="78" d="100"/>
        </p:scale>
        <p:origin x="3064" y="17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0EF0C-EB0B-DBFB-50F1-C803C456D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A1E7BE6-4C8C-0630-69D4-96F5F9076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9B716E7-71C4-75A2-32BA-7BC3B1C0F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440014-303D-66C9-BDAD-2B95DE3FEE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96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5CD9-CDB2-8997-B007-5313FA2A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3A31E82-EA08-7EE0-E60C-CF5E55420CF4}"/>
              </a:ext>
            </a:extLst>
          </p:cNvPr>
          <p:cNvSpPr/>
          <p:nvPr/>
        </p:nvSpPr>
        <p:spPr>
          <a:xfrm>
            <a:off x="739303" y="4687191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 fressen zum Beispiel Käfer, Würmer, Samen, Beeren und Nüsse.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C81F858-C9F6-E634-BC17-825E0DAA9BDB}"/>
              </a:ext>
            </a:extLst>
          </p:cNvPr>
          <p:cNvSpPr/>
          <p:nvPr/>
        </p:nvSpPr>
        <p:spPr>
          <a:xfrm>
            <a:off x="3976451" y="4683995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Schwangerschaft beim Eichhörnchen dauert </a:t>
            </a:r>
            <a:b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 Tage.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72459A8-062D-5BC8-5E6A-1AFE3E34E356}"/>
              </a:ext>
            </a:extLst>
          </p:cNvPr>
          <p:cNvSpPr/>
          <p:nvPr/>
        </p:nvSpPr>
        <p:spPr>
          <a:xfrm>
            <a:off x="739303" y="6150978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Jungtiere werden von der Mutter gesäugt. Sie trinken also Milch.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DA86085-849A-C762-C761-67B7B4747F40}"/>
              </a:ext>
            </a:extLst>
          </p:cNvPr>
          <p:cNvSpPr/>
          <p:nvPr/>
        </p:nvSpPr>
        <p:spPr>
          <a:xfrm>
            <a:off x="3976451" y="6147782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 der Geburt sind Eichhörnchen blind, nackt und taub.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0D31FAF-4303-BD02-D53B-65A4529F650D}"/>
              </a:ext>
            </a:extLst>
          </p:cNvPr>
          <p:cNvSpPr/>
          <p:nvPr/>
        </p:nvSpPr>
        <p:spPr>
          <a:xfrm>
            <a:off x="739303" y="7614765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Herbst legt das Eichhörnchen Vorräte für den Winter an.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B0EBDB5-4741-C4B9-9960-299339E3D477}"/>
              </a:ext>
            </a:extLst>
          </p:cNvPr>
          <p:cNvSpPr/>
          <p:nvPr/>
        </p:nvSpPr>
        <p:spPr>
          <a:xfrm>
            <a:off x="3976451" y="7611569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 Eichhörnchen bringt meist fünf Jungtiere zur Welt.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BE587AF-C219-C8A1-9B3F-1868AC78B2B6}"/>
              </a:ext>
            </a:extLst>
          </p:cNvPr>
          <p:cNvSpPr/>
          <p:nvPr/>
        </p:nvSpPr>
        <p:spPr>
          <a:xfrm>
            <a:off x="739303" y="9078552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Selbst wenn Schnee liegt, können Eichhörnchen vergrabene Nüsse erschnüffeln.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76BC7F2-6CFB-FDF7-CDB2-5056A448A854}"/>
              </a:ext>
            </a:extLst>
          </p:cNvPr>
          <p:cNvSpPr/>
          <p:nvPr/>
        </p:nvSpPr>
        <p:spPr>
          <a:xfrm>
            <a:off x="3976451" y="9075356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180000" tIns="72000" rIns="180000" bIns="72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Jungtiere werden von der Mutter gesäugt. Sie trinken also Milch.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7476A2E-6517-374D-E689-3B79A35E7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2347" y="1539426"/>
            <a:ext cx="1512709" cy="2760304"/>
          </a:xfrm>
          <a:prstGeom prst="rect">
            <a:avLst/>
          </a:prstGeom>
        </p:spPr>
      </p:pic>
      <p:sp>
        <p:nvSpPr>
          <p:cNvPr id="7" name="Abschlusszeichen 6">
            <a:extLst>
              <a:ext uri="{FF2B5EF4-FFF2-40B4-BE49-F238E27FC236}">
                <a16:creationId xmlns:a16="http://schemas.microsoft.com/office/drawing/2014/main" id="{FF473AC1-E34D-873C-724F-486E2A6E2253}"/>
              </a:ext>
            </a:extLst>
          </p:cNvPr>
          <p:cNvSpPr/>
          <p:nvPr/>
        </p:nvSpPr>
        <p:spPr>
          <a:xfrm>
            <a:off x="1631832" y="4184073"/>
            <a:ext cx="1512708" cy="356760"/>
          </a:xfrm>
          <a:prstGeom prst="flowChartTerminator">
            <a:avLst/>
          </a:prstGeom>
          <a:solidFill>
            <a:srgbClr val="6FA92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Ernährung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5AD3048-DDE4-8C54-AEDC-1DBDE2988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5373" y="1539426"/>
            <a:ext cx="1599615" cy="2775802"/>
          </a:xfrm>
          <a:prstGeom prst="rect">
            <a:avLst/>
          </a:prstGeom>
        </p:spPr>
      </p:pic>
      <p:sp>
        <p:nvSpPr>
          <p:cNvPr id="16" name="Abschlusszeichen 15">
            <a:extLst>
              <a:ext uri="{FF2B5EF4-FFF2-40B4-BE49-F238E27FC236}">
                <a16:creationId xmlns:a16="http://schemas.microsoft.com/office/drawing/2014/main" id="{318350DC-F0C8-E35A-DB32-5B2C000D6FF1}"/>
              </a:ext>
            </a:extLst>
          </p:cNvPr>
          <p:cNvSpPr/>
          <p:nvPr/>
        </p:nvSpPr>
        <p:spPr>
          <a:xfrm>
            <a:off x="4763401" y="4184073"/>
            <a:ext cx="1512708" cy="356760"/>
          </a:xfrm>
          <a:prstGeom prst="flowChartTerminator">
            <a:avLst/>
          </a:prstGeom>
          <a:solidFill>
            <a:srgbClr val="6FA92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Nachwuchs</a:t>
            </a:r>
          </a:p>
        </p:txBody>
      </p:sp>
    </p:spTree>
    <p:extLst>
      <p:ext uri="{BB962C8B-B14F-4D97-AF65-F5344CB8AC3E}">
        <p14:creationId xmlns:p14="http://schemas.microsoft.com/office/powerpoint/2010/main" val="87083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5" id="{DED5B18C-D40F-624C-B384-CE2144464AA5}" vid="{1622FD7F-755D-DC4B-9AD3-A534D0697A8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schemas.microsoft.com/office/infopath/2007/PartnerControls"/>
    <ds:schemaRef ds:uri="http://purl.org/dc/dcmitype/"/>
    <ds:schemaRef ds:uri="http://www.w3.org/XML/1998/namespace"/>
    <ds:schemaRef ds:uri="http://purl.org/dc/terms/"/>
    <ds:schemaRef ds:uri="52806471-2cc8-4125-b85b-4fac380c6b8c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be442d10-d911-4372-a859-a1514b63a75b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92</Words>
  <Application>Microsoft Macintosh PowerPoint</Application>
  <PresentationFormat>Benutzerdefiniert</PresentationFormat>
  <Paragraphs>11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Verdana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2</cp:revision>
  <dcterms:created xsi:type="dcterms:W3CDTF">2026-02-20T08:58:51Z</dcterms:created>
  <dcterms:modified xsi:type="dcterms:W3CDTF">2026-03-02T13:14:25Z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