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82" r:id="rId5"/>
    <p:sldId id="387"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915"/>
    <a:srgbClr val="E1D537"/>
    <a:srgbClr val="929D70"/>
    <a:srgbClr val="ECEAE3"/>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ACC7B-BF23-854C-9AD6-6902ED2FCC6B}" v="4" dt="2026-04-10T16:44:31.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40"/>
    <p:restoredTop sz="69053"/>
  </p:normalViewPr>
  <p:slideViewPr>
    <p:cSldViewPr snapToGrid="0" snapToObjects="1">
      <p:cViewPr varScale="1">
        <p:scale>
          <a:sx n="104" d="100"/>
          <a:sy n="104" d="100"/>
        </p:scale>
        <p:origin x="848"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utter, Jutta" userId="366a3878-dfee-4f72-a8f5-55212954f4c6" providerId="ADAL" clId="{21828ED2-FB46-57C9-BD96-36FB7D7CDC8B}"/>
    <pc:docChg chg="custSel modSld modMainMaster">
      <pc:chgData name="Krautter, Jutta" userId="366a3878-dfee-4f72-a8f5-55212954f4c6" providerId="ADAL" clId="{21828ED2-FB46-57C9-BD96-36FB7D7CDC8B}" dt="2026-04-10T16:44:56.224" v="13" actId="478"/>
      <pc:docMkLst>
        <pc:docMk/>
      </pc:docMkLst>
      <pc:sldChg chg="addSp delSp modSp mod">
        <pc:chgData name="Krautter, Jutta" userId="366a3878-dfee-4f72-a8f5-55212954f4c6" providerId="ADAL" clId="{21828ED2-FB46-57C9-BD96-36FB7D7CDC8B}" dt="2026-04-10T16:44:56.224" v="13" actId="478"/>
        <pc:sldMkLst>
          <pc:docMk/>
          <pc:sldMk cId="2460643172" sldId="282"/>
        </pc:sldMkLst>
        <pc:spChg chg="add del mod">
          <ac:chgData name="Krautter, Jutta" userId="366a3878-dfee-4f72-a8f5-55212954f4c6" providerId="ADAL" clId="{21828ED2-FB46-57C9-BD96-36FB7D7CDC8B}" dt="2026-04-10T16:16:06.365" v="6"/>
          <ac:spMkLst>
            <pc:docMk/>
            <pc:sldMk cId="2460643172" sldId="282"/>
            <ac:spMk id="2" creationId="{0BCE9619-8B6A-A6F5-2F09-0A72F8EF36EB}"/>
          </ac:spMkLst>
        </pc:spChg>
        <pc:picChg chg="add del">
          <ac:chgData name="Krautter, Jutta" userId="366a3878-dfee-4f72-a8f5-55212954f4c6" providerId="ADAL" clId="{21828ED2-FB46-57C9-BD96-36FB7D7CDC8B}" dt="2026-04-10T16:44:56.224" v="13" actId="478"/>
          <ac:picMkLst>
            <pc:docMk/>
            <pc:sldMk cId="2460643172" sldId="282"/>
            <ac:picMk id="2" creationId="{D029C1BB-E20E-F569-197B-82C45FBE28DF}"/>
          </ac:picMkLst>
        </pc:picChg>
        <pc:picChg chg="add del mod">
          <ac:chgData name="Krautter, Jutta" userId="366a3878-dfee-4f72-a8f5-55212954f4c6" providerId="ADAL" clId="{21828ED2-FB46-57C9-BD96-36FB7D7CDC8B}" dt="2026-04-10T16:44:55.336" v="12" actId="478"/>
          <ac:picMkLst>
            <pc:docMk/>
            <pc:sldMk cId="2460643172" sldId="282"/>
            <ac:picMk id="3" creationId="{65253FCF-FA4F-0C2D-A113-6D0DAB5E4E3E}"/>
          </ac:picMkLst>
        </pc:picChg>
      </pc:sldChg>
      <pc:sldChg chg="addSp delSp modSp mod">
        <pc:chgData name="Krautter, Jutta" userId="366a3878-dfee-4f72-a8f5-55212954f4c6" providerId="ADAL" clId="{21828ED2-FB46-57C9-BD96-36FB7D7CDC8B}" dt="2026-04-10T16:13:44.695" v="3"/>
        <pc:sldMkLst>
          <pc:docMk/>
          <pc:sldMk cId="3462722133" sldId="387"/>
        </pc:sldMkLst>
        <pc:spChg chg="add del mod">
          <ac:chgData name="Krautter, Jutta" userId="366a3878-dfee-4f72-a8f5-55212954f4c6" providerId="ADAL" clId="{21828ED2-FB46-57C9-BD96-36FB7D7CDC8B}" dt="2026-04-10T16:13:44.695" v="3"/>
          <ac:spMkLst>
            <pc:docMk/>
            <pc:sldMk cId="3462722133" sldId="387"/>
            <ac:spMk id="2" creationId="{E5E2E28D-A15F-F42D-1C02-1E56329F0DD0}"/>
          </ac:spMkLst>
        </pc:spChg>
        <pc:spChg chg="mod">
          <ac:chgData name="Krautter, Jutta" userId="366a3878-dfee-4f72-a8f5-55212954f4c6" providerId="ADAL" clId="{21828ED2-FB46-57C9-BD96-36FB7D7CDC8B}" dt="2026-04-10T14:48:22.548" v="0" actId="2711"/>
          <ac:spMkLst>
            <pc:docMk/>
            <pc:sldMk cId="3462722133" sldId="387"/>
            <ac:spMk id="3" creationId="{57FA0C9F-4B8D-FF46-C324-363FE9E4A3F1}"/>
          </ac:spMkLst>
        </pc:spChg>
        <pc:spChg chg="mod">
          <ac:chgData name="Krautter, Jutta" userId="366a3878-dfee-4f72-a8f5-55212954f4c6" providerId="ADAL" clId="{21828ED2-FB46-57C9-BD96-36FB7D7CDC8B}" dt="2026-04-10T14:48:22.548" v="0" actId="2711"/>
          <ac:spMkLst>
            <pc:docMk/>
            <pc:sldMk cId="3462722133" sldId="387"/>
            <ac:spMk id="8" creationId="{C1A31772-DE81-1F08-204C-64F575E22E4A}"/>
          </ac:spMkLst>
        </pc:spChg>
      </pc:sldChg>
      <pc:sldMasterChg chg="modSldLayout">
        <pc:chgData name="Krautter, Jutta" userId="366a3878-dfee-4f72-a8f5-55212954f4c6" providerId="ADAL" clId="{21828ED2-FB46-57C9-BD96-36FB7D7CDC8B}" dt="2026-04-10T16:16:39.208" v="8" actId="478"/>
        <pc:sldMasterMkLst>
          <pc:docMk/>
          <pc:sldMasterMk cId="1462415225" sldId="2147483648"/>
        </pc:sldMasterMkLst>
        <pc:sldLayoutChg chg="delSp mod">
          <pc:chgData name="Krautter, Jutta" userId="366a3878-dfee-4f72-a8f5-55212954f4c6" providerId="ADAL" clId="{21828ED2-FB46-57C9-BD96-36FB7D7CDC8B}" dt="2026-04-10T16:16:28.518" v="7" actId="478"/>
          <pc:sldLayoutMkLst>
            <pc:docMk/>
            <pc:sldMasterMk cId="1462415225" sldId="2147483648"/>
            <pc:sldLayoutMk cId="93181017" sldId="2147483650"/>
          </pc:sldLayoutMkLst>
          <pc:picChg chg="del">
            <ac:chgData name="Krautter, Jutta" userId="366a3878-dfee-4f72-a8f5-55212954f4c6" providerId="ADAL" clId="{21828ED2-FB46-57C9-BD96-36FB7D7CDC8B}" dt="2026-04-10T16:16:28.518" v="7" actId="478"/>
            <ac:picMkLst>
              <pc:docMk/>
              <pc:sldMasterMk cId="1462415225" sldId="2147483648"/>
              <pc:sldLayoutMk cId="93181017" sldId="2147483650"/>
              <ac:picMk id="4" creationId="{00000000-0000-0000-0000-000000000000}"/>
            </ac:picMkLst>
          </pc:picChg>
        </pc:sldLayoutChg>
        <pc:sldLayoutChg chg="delSp mod">
          <pc:chgData name="Krautter, Jutta" userId="366a3878-dfee-4f72-a8f5-55212954f4c6" providerId="ADAL" clId="{21828ED2-FB46-57C9-BD96-36FB7D7CDC8B}" dt="2026-04-10T16:16:39.208" v="8" actId="478"/>
          <pc:sldLayoutMkLst>
            <pc:docMk/>
            <pc:sldMasterMk cId="1462415225" sldId="2147483648"/>
            <pc:sldLayoutMk cId="0" sldId="2147483656"/>
          </pc:sldLayoutMkLst>
          <pc:picChg chg="del">
            <ac:chgData name="Krautter, Jutta" userId="366a3878-dfee-4f72-a8f5-55212954f4c6" providerId="ADAL" clId="{21828ED2-FB46-57C9-BD96-36FB7D7CDC8B}" dt="2026-04-10T16:16:39.208" v="8" actId="478"/>
            <ac:picMkLst>
              <pc:docMk/>
              <pc:sldMasterMk cId="1462415225" sldId="2147483648"/>
              <pc:sldLayoutMk cId="0" sldId="2147483656"/>
              <ac:picMk id="9"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7D575-2DE3-3D41-B1C0-3D6E1731AFDD}" type="datetimeFigureOut">
              <a:rPr lang="de-DE" smtClean="0"/>
              <a:t>10.04.26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95BAD-C1C9-BE43-BE90-F24598B3C4D1}" type="slidenum">
              <a:rPr lang="de-DE" smtClean="0"/>
              <a:t>‹Nr.›</a:t>
            </a:fld>
            <a:endParaRPr lang="de-DE"/>
          </a:p>
        </p:txBody>
      </p:sp>
    </p:spTree>
    <p:extLst>
      <p:ext uri="{BB962C8B-B14F-4D97-AF65-F5344CB8AC3E}">
        <p14:creationId xmlns:p14="http://schemas.microsoft.com/office/powerpoint/2010/main" val="1612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97BC-2E5D-5362-D12F-D72F49F210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CEF4587-CF0F-7A41-5D95-7E57AB8A85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F79C17D-66D0-1C99-3D94-BFECF1F0802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CEF973E-FDA4-5CAF-08EB-5F88AA2FE78B}"/>
              </a:ext>
            </a:extLst>
          </p:cNvPr>
          <p:cNvSpPr>
            <a:spLocks noGrp="1"/>
          </p:cNvSpPr>
          <p:nvPr>
            <p:ph type="sldNum" sz="quarter" idx="5"/>
          </p:nvPr>
        </p:nvSpPr>
        <p:spPr/>
        <p:txBody>
          <a:bodyPr/>
          <a:lstStyle/>
          <a:p>
            <a:fld id="{E6995BAD-C1C9-BE43-BE90-F24598B3C4D1}" type="slidenum">
              <a:rPr lang="de-DE" smtClean="0"/>
              <a:t>1</a:t>
            </a:fld>
            <a:endParaRPr lang="de-DE"/>
          </a:p>
        </p:txBody>
      </p:sp>
    </p:spTree>
    <p:extLst>
      <p:ext uri="{BB962C8B-B14F-4D97-AF65-F5344CB8AC3E}">
        <p14:creationId xmlns:p14="http://schemas.microsoft.com/office/powerpoint/2010/main" val="344803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104B-F377-D876-3CD8-2069959EF2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5D84B9-1ECF-EE0D-F45E-121686303C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E474BEE-EE99-4CC5-96BC-B44C55AA5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AA40F29A-D2DE-2DB1-C6D9-EB2571372027}"/>
              </a:ext>
            </a:extLst>
          </p:cNvPr>
          <p:cNvSpPr>
            <a:spLocks noGrp="1"/>
          </p:cNvSpPr>
          <p:nvPr>
            <p:ph type="sldNum" sz="quarter" idx="10"/>
          </p:nvPr>
        </p:nvSpPr>
        <p:spPr/>
        <p:txBody>
          <a:bodyPr/>
          <a:lstStyle/>
          <a:p>
            <a:fld id="{58D2791B-11DD-9C46-B6B9-4E63F7546029}" type="slidenum">
              <a:rPr lang="de-DE" smtClean="0"/>
              <a:t>2</a:t>
            </a:fld>
            <a:endParaRPr lang="de-DE"/>
          </a:p>
        </p:txBody>
      </p:sp>
    </p:spTree>
    <p:extLst>
      <p:ext uri="{BB962C8B-B14F-4D97-AF65-F5344CB8AC3E}">
        <p14:creationId xmlns:p14="http://schemas.microsoft.com/office/powerpoint/2010/main" val="1513672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weiß / Hintergrundbild">
    <p:spTree>
      <p:nvGrpSpPr>
        <p:cNvPr id="1" name=""/>
        <p:cNvGrpSpPr/>
        <p:nvPr/>
      </p:nvGrpSpPr>
      <p:grpSpPr>
        <a:xfrm>
          <a:off x="0" y="0"/>
          <a:ext cx="0" cy="0"/>
          <a:chOff x="0" y="0"/>
          <a:chExt cx="0" cy="0"/>
        </a:xfrm>
      </p:grpSpPr>
      <p:sp>
        <p:nvSpPr>
          <p:cNvPr id="2" name="Titel 1"/>
          <p:cNvSpPr>
            <a:spLocks noGrp="1"/>
          </p:cNvSpPr>
          <p:nvPr>
            <p:ph type="ctrTitle"/>
          </p:nvPr>
        </p:nvSpPr>
        <p:spPr>
          <a:xfrm>
            <a:off x="1291931" y="1559684"/>
            <a:ext cx="9144000" cy="2387600"/>
          </a:xfrm>
        </p:spPr>
        <p:txBody>
          <a:bodyPr anchor="b"/>
          <a:lstStyle>
            <a:lvl1pPr algn="l">
              <a:defRPr sz="6000" b="1" i="0">
                <a:solidFill>
                  <a:schemeClr val="tx2"/>
                </a:solidFill>
                <a:latin typeface="Geogrotesque SemiBold" panose="020B0300000000000000" pitchFamily="34" charset="77"/>
              </a:defRPr>
            </a:lvl1pPr>
          </a:lstStyle>
          <a:p>
            <a:r>
              <a:rPr lang="de-DE" dirty="0"/>
              <a:t>Mastertitelformat bearbeiten</a:t>
            </a:r>
          </a:p>
        </p:txBody>
      </p:sp>
      <p:sp>
        <p:nvSpPr>
          <p:cNvPr id="3" name="Untertitel 2"/>
          <p:cNvSpPr>
            <a:spLocks noGrp="1"/>
          </p:cNvSpPr>
          <p:nvPr>
            <p:ph type="subTitle" idx="1"/>
          </p:nvPr>
        </p:nvSpPr>
        <p:spPr>
          <a:xfrm>
            <a:off x="1291931" y="4039359"/>
            <a:ext cx="9144000" cy="1655762"/>
          </a:xfrm>
        </p:spPr>
        <p:txBody>
          <a:bodyPr/>
          <a:lstStyle>
            <a:lvl1pPr marL="0" indent="0" algn="l">
              <a:buNone/>
              <a:defRPr sz="2400">
                <a:solidFill>
                  <a:schemeClr val="tx2"/>
                </a:solidFill>
                <a:latin typeface="Geogrotesque Light" panose="020B0300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descr="Ein Bild, das Text, Screenshot, Logo, Grafikdesign enthält.&#10;&#10;Automatisch generierte Beschreibung">
            <a:extLst>
              <a:ext uri="{FF2B5EF4-FFF2-40B4-BE49-F238E27FC236}">
                <a16:creationId xmlns:a16="http://schemas.microsoft.com/office/drawing/2014/main" id="{56FB9BE6-3701-B81C-4CAC-D7C8936A9897}"/>
              </a:ext>
            </a:extLst>
          </p:cNvPr>
          <p:cNvPicPr>
            <a:picLocks noChangeAspect="1"/>
          </p:cNvPicPr>
          <p:nvPr userDrawn="1"/>
        </p:nvPicPr>
        <p:blipFill rotWithShape="1">
          <a:blip r:embed="rId2"/>
          <a:srcRect t="28618"/>
          <a:stretch/>
        </p:blipFill>
        <p:spPr>
          <a:xfrm>
            <a:off x="0" y="1962614"/>
            <a:ext cx="12192000" cy="4895385"/>
          </a:xfrm>
          <a:prstGeom prst="rect">
            <a:avLst/>
          </a:prstGeom>
        </p:spPr>
      </p:pic>
      <p:pic>
        <p:nvPicPr>
          <p:cNvPr id="4" name="Grafik 3" descr="Ein Bild, das Text, Screenshot, Visitenkarte, Logo enthält.&#10;&#10;Automatisch generierte Beschreibung">
            <a:extLst>
              <a:ext uri="{FF2B5EF4-FFF2-40B4-BE49-F238E27FC236}">
                <a16:creationId xmlns:a16="http://schemas.microsoft.com/office/drawing/2014/main" id="{492ED0A3-1C28-A08E-D103-DEDF5A659696}"/>
              </a:ext>
            </a:extLst>
          </p:cNvPr>
          <p:cNvPicPr>
            <a:picLocks noChangeAspect="1"/>
          </p:cNvPicPr>
          <p:nvPr userDrawn="1"/>
        </p:nvPicPr>
        <p:blipFill rotWithShape="1">
          <a:blip r:embed="rId3"/>
          <a:srcRect l="76034" b="71608"/>
          <a:stretch/>
        </p:blipFill>
        <p:spPr>
          <a:xfrm>
            <a:off x="9245600" y="-16665"/>
            <a:ext cx="2926649" cy="1950245"/>
          </a:xfrm>
          <a:prstGeom prst="rect">
            <a:avLst/>
          </a:prstGeom>
        </p:spPr>
      </p:pic>
    </p:spTree>
    <p:extLst>
      <p:ext uri="{BB962C8B-B14F-4D97-AF65-F5344CB8AC3E}">
        <p14:creationId xmlns:p14="http://schemas.microsoft.com/office/powerpoint/2010/main" val="862346660"/>
      </p:ext>
    </p:extLst>
  </p:cSld>
  <p:clrMapOvr>
    <a:masterClrMapping/>
  </p:clrMapOvr>
  <p:transition spd="slow">
    <p:wipe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für seitenfüllendes Foto V1">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12192000" cy="6858000"/>
          </a:xfrm>
        </p:spPr>
        <p:txBody>
          <a:bodyPr/>
          <a:lstStyle/>
          <a:p>
            <a:endParaRPr lang="de-DE" dirty="0"/>
          </a:p>
        </p:txBody>
      </p:sp>
      <p:pic>
        <p:nvPicPr>
          <p:cNvPr id="9" name="Bild 8"/>
          <p:cNvPicPr>
            <a:picLocks noChangeAspect="1"/>
          </p:cNvPicPr>
          <p:nvPr userDrawn="1"/>
        </p:nvPicPr>
        <p:blipFill>
          <a:blip r:embed="rId2" cstate="screen">
            <a:extLst>
              <a:ext uri="{28A0092B-C50C-407E-A947-70E740481C1C}">
                <a14:useLocalDpi xmlns:a14="http://schemas.microsoft.com/office/drawing/2010/main"/>
              </a:ext>
            </a:extLst>
          </a:blip>
          <a:srcRect l="60285" t="23523"/>
          <a:stretch>
            <a:fillRect/>
          </a:stretch>
        </p:blipFill>
        <p:spPr>
          <a:xfrm>
            <a:off x="7349924" y="3429000"/>
            <a:ext cx="4842076" cy="3429000"/>
          </a:xfrm>
          <a:prstGeom prst="rect">
            <a:avLst/>
          </a:prstGeom>
        </p:spPr>
      </p:pic>
      <p:pic>
        <p:nvPicPr>
          <p:cNvPr id="10" name="Bild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3" name="Textplatzhalter 2">
            <a:extLst>
              <a:ext uri="{FF2B5EF4-FFF2-40B4-BE49-F238E27FC236}">
                <a16:creationId xmlns:a16="http://schemas.microsoft.com/office/drawing/2014/main" id="{5A0057B6-9AF5-728A-2E11-C58C5E58734F}"/>
              </a:ext>
            </a:extLst>
          </p:cNvPr>
          <p:cNvSpPr>
            <a:spLocks noGrp="1"/>
          </p:cNvSpPr>
          <p:nvPr>
            <p:ph type="body" sz="quarter" idx="14" hasCustomPrompt="1"/>
          </p:nvPr>
        </p:nvSpPr>
        <p:spPr>
          <a:xfrm>
            <a:off x="10517605" y="561894"/>
            <a:ext cx="1284316" cy="810491"/>
          </a:xfrm>
          <a:blipFill>
            <a:blip r:embed="rId4"/>
            <a:stretch>
              <a:fillRect/>
            </a:stretch>
          </a:blipFill>
        </p:spPr>
        <p:txBody>
          <a:bodyPr/>
          <a:lstStyle>
            <a:lvl1pPr marL="0" indent="0">
              <a:buNone/>
              <a:defRPr sz="100"/>
            </a:lvl1pPr>
          </a:lstStyle>
          <a:p>
            <a:pPr lvl="0"/>
            <a:r>
              <a:rPr lang="ko-KR" altLang="de-DE" dirty="0"/>
              <a:t>ㅤ</a:t>
            </a:r>
            <a:r>
              <a:rPr lang="de-DE" dirty="0"/>
              <a:t>      </a:t>
            </a:r>
          </a:p>
        </p:txBody>
      </p:sp>
      <p:sp>
        <p:nvSpPr>
          <p:cNvPr id="19" name="Textplatzhalter 18">
            <a:extLst>
              <a:ext uri="{FF2B5EF4-FFF2-40B4-BE49-F238E27FC236}">
                <a16:creationId xmlns:a16="http://schemas.microsoft.com/office/drawing/2014/main" id="{F1C19D9E-F0A7-E87A-7029-61B3B2365F77}"/>
              </a:ext>
            </a:extLst>
          </p:cNvPr>
          <p:cNvSpPr>
            <a:spLocks noGrp="1"/>
          </p:cNvSpPr>
          <p:nvPr>
            <p:ph type="body" sz="quarter" idx="15" hasCustomPrompt="1"/>
          </p:nvPr>
        </p:nvSpPr>
        <p:spPr>
          <a:xfrm>
            <a:off x="7349924" y="3455042"/>
            <a:ext cx="4841875" cy="3429001"/>
          </a:xfrm>
          <a:blipFill>
            <a:blip r:embed="rId5"/>
            <a:stretch>
              <a:fillRect/>
            </a:stretch>
          </a:blipFill>
        </p:spPr>
        <p:txBody>
          <a:bodyPr/>
          <a:lstStyle>
            <a:lvl1pPr marL="0" indent="0">
              <a:buNone/>
              <a:defRPr sz="100"/>
            </a:lvl1pPr>
          </a:lstStyle>
          <a:p>
            <a:pPr lvl="0"/>
            <a:r>
              <a:rPr lang="ko-KR" altLang="de-DE" dirty="0"/>
              <a:t>ㅤ</a:t>
            </a:r>
            <a:endParaRPr lang="de-DE" dirty="0"/>
          </a:p>
        </p:txBody>
      </p:sp>
    </p:spTree>
    <p:extLst>
      <p:ext uri="{BB962C8B-B14F-4D97-AF65-F5344CB8AC3E}">
        <p14:creationId xmlns:p14="http://schemas.microsoft.com/office/powerpoint/2010/main" val="158873239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für seitenfüllendes Foto V2">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1"/>
            <a:ext cx="12192000" cy="6858000"/>
          </a:xfrm>
        </p:spPr>
        <p:txBody>
          <a:bodyPr/>
          <a:lstStyle/>
          <a:p>
            <a:endParaRPr lang="de-DE" dirty="0"/>
          </a:p>
        </p:txBody>
      </p:sp>
      <p:sp>
        <p:nvSpPr>
          <p:cNvPr id="6" name="Textplatzhalter 5">
            <a:extLst>
              <a:ext uri="{FF2B5EF4-FFF2-40B4-BE49-F238E27FC236}">
                <a16:creationId xmlns:a16="http://schemas.microsoft.com/office/drawing/2014/main" id="{5C111494-2347-7D3B-D472-2BA6E9C331B6}"/>
              </a:ext>
            </a:extLst>
          </p:cNvPr>
          <p:cNvSpPr>
            <a:spLocks noGrp="1"/>
          </p:cNvSpPr>
          <p:nvPr>
            <p:ph type="body" sz="quarter" idx="15" hasCustomPrompt="1"/>
          </p:nvPr>
        </p:nvSpPr>
        <p:spPr>
          <a:xfrm>
            <a:off x="0" y="0"/>
            <a:ext cx="4282633" cy="2141316"/>
          </a:xfrm>
          <a:blipFill>
            <a:blip r:embed="rId2"/>
            <a:stretch>
              <a:fillRect l="-1" t="-3" r="-184685" b="-220197"/>
            </a:stretch>
          </a:blipFill>
        </p:spPr>
        <p:txBody>
          <a:bodyPr/>
          <a:lstStyle>
            <a:lvl1pPr marL="0" indent="0">
              <a:buNone/>
              <a:defRPr sz="100"/>
            </a:lvl1pPr>
          </a:lstStyle>
          <a:p>
            <a:pPr lvl="0"/>
            <a:r>
              <a:rPr lang="ko-KR" altLang="de-DE" dirty="0"/>
              <a:t>ㅤ</a:t>
            </a:r>
            <a:endParaRPr lang="de-DE" dirty="0"/>
          </a:p>
        </p:txBody>
      </p:sp>
      <p:pic>
        <p:nvPicPr>
          <p:cNvPr id="8" name="Bild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4" name="Textplatzhalter 3">
            <a:extLst>
              <a:ext uri="{FF2B5EF4-FFF2-40B4-BE49-F238E27FC236}">
                <a16:creationId xmlns:a16="http://schemas.microsoft.com/office/drawing/2014/main" id="{258D02A6-DECD-11E0-C50B-80F362474170}"/>
              </a:ext>
            </a:extLst>
          </p:cNvPr>
          <p:cNvSpPr>
            <a:spLocks noGrp="1"/>
          </p:cNvSpPr>
          <p:nvPr>
            <p:ph type="body" sz="quarter" idx="14" hasCustomPrompt="1"/>
          </p:nvPr>
        </p:nvSpPr>
        <p:spPr>
          <a:xfrm>
            <a:off x="10517188" y="561975"/>
            <a:ext cx="1284287" cy="809625"/>
          </a:xfrm>
          <a:blipFill>
            <a:blip r:embed="rId4"/>
            <a:stretch>
              <a:fillRect/>
            </a:stretch>
          </a:blipFill>
        </p:spPr>
        <p:txBody>
          <a:bodyPr/>
          <a:lstStyle>
            <a:lvl1pPr marL="0" indent="0">
              <a:buNone/>
              <a:defRPr sz="100"/>
            </a:lvl1pPr>
          </a:lstStyle>
          <a:p>
            <a:pPr lvl="0"/>
            <a:r>
              <a:rPr lang="ko-KR" altLang="de-DE" dirty="0"/>
              <a:t>ㅤ</a:t>
            </a:r>
            <a:endParaRPr lang="de-DE" dirty="0"/>
          </a:p>
        </p:txBody>
      </p:sp>
      <p:sp>
        <p:nvSpPr>
          <p:cNvPr id="19" name="Textplatzhalter 18">
            <a:extLst>
              <a:ext uri="{FF2B5EF4-FFF2-40B4-BE49-F238E27FC236}">
                <a16:creationId xmlns:a16="http://schemas.microsoft.com/office/drawing/2014/main" id="{41434129-08EE-8608-5389-894306947F2A}"/>
              </a:ext>
            </a:extLst>
          </p:cNvPr>
          <p:cNvSpPr>
            <a:spLocks noGrp="1"/>
          </p:cNvSpPr>
          <p:nvPr>
            <p:ph type="body" sz="quarter" idx="16" hasCustomPrompt="1"/>
          </p:nvPr>
        </p:nvSpPr>
        <p:spPr>
          <a:xfrm>
            <a:off x="0" y="1"/>
            <a:ext cx="4282633" cy="2141316"/>
          </a:xfrm>
          <a:blipFill>
            <a:blip r:embed="rId5">
              <a:extLst>
                <a:ext uri="{96DAC541-7B7A-43D3-8B79-37D633B846F1}">
                  <asvg:svgBlip xmlns:asvg="http://schemas.microsoft.com/office/drawing/2016/SVG/main" r:embed="rId6"/>
                </a:ext>
              </a:extLst>
            </a:blip>
            <a:stretch>
              <a:fillRect t="-1" b="23"/>
            </a:stretch>
          </a:blipFill>
        </p:spPr>
        <p:txBody>
          <a:bodyPr/>
          <a:lstStyle>
            <a:lvl1pPr marL="0" indent="0">
              <a:buNone/>
              <a:defRPr sz="100"/>
            </a:lvl1pPr>
          </a:lstStyle>
          <a:p>
            <a:pPr lvl="0"/>
            <a:r>
              <a:rPr lang="ko-KR" altLang="de-DE" dirty="0"/>
              <a:t>ㅤ</a:t>
            </a:r>
            <a:endParaRPr lang="de-DE" dirty="0"/>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für seitenfüllendes Foto mit BU">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12192000" cy="6858000"/>
          </a:xfrm>
        </p:spPr>
        <p:txBody>
          <a:bodyPr/>
          <a:lstStyle/>
          <a:p>
            <a:endParaRPr lang="de-DE" dirty="0"/>
          </a:p>
        </p:txBody>
      </p:sp>
      <p:pic>
        <p:nvPicPr>
          <p:cNvPr id="6"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71714"/>
            <a:ext cx="12192000" cy="2386286"/>
          </a:xfrm>
          <a:prstGeom prst="rect">
            <a:avLst/>
          </a:prstGeom>
        </p:spPr>
      </p:pic>
      <p:sp>
        <p:nvSpPr>
          <p:cNvPr id="9" name="Textplatzhalter 8"/>
          <p:cNvSpPr>
            <a:spLocks noGrp="1"/>
          </p:cNvSpPr>
          <p:nvPr>
            <p:ph type="body" sz="quarter" idx="14"/>
          </p:nvPr>
        </p:nvSpPr>
        <p:spPr>
          <a:xfrm>
            <a:off x="496799" y="6078537"/>
            <a:ext cx="11287034" cy="642938"/>
          </a:xfrm>
        </p:spPr>
        <p:txBody>
          <a:bodyPr anchor="ctr"/>
          <a:lstStyle>
            <a:lvl1pPr marL="0" indent="0">
              <a:buNone/>
              <a:defRPr sz="1400">
                <a:solidFill>
                  <a:schemeClr val="bg1"/>
                </a:solidFill>
              </a:defRPr>
            </a:lvl1pPr>
            <a:lvl2pPr marL="2538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de-DE" dirty="0"/>
              <a:t>Mastertextformat bearbeiten</a:t>
            </a:r>
          </a:p>
        </p:txBody>
      </p:sp>
      <p:pic>
        <p:nvPicPr>
          <p:cNvPr id="2" name="Bild 7">
            <a:extLst>
              <a:ext uri="{FF2B5EF4-FFF2-40B4-BE49-F238E27FC236}">
                <a16:creationId xmlns:a16="http://schemas.microsoft.com/office/drawing/2014/main" id="{9746EEB8-4926-9793-858D-624157011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10" name="Textplatzhalter 9">
            <a:extLst>
              <a:ext uri="{FF2B5EF4-FFF2-40B4-BE49-F238E27FC236}">
                <a16:creationId xmlns:a16="http://schemas.microsoft.com/office/drawing/2014/main" id="{CD26E814-87A2-921D-C7A3-0356B6556C67}"/>
              </a:ext>
            </a:extLst>
          </p:cNvPr>
          <p:cNvSpPr>
            <a:spLocks noGrp="1"/>
          </p:cNvSpPr>
          <p:nvPr>
            <p:ph type="body" sz="quarter" idx="16" hasCustomPrompt="1"/>
          </p:nvPr>
        </p:nvSpPr>
        <p:spPr>
          <a:xfrm>
            <a:off x="0" y="4471988"/>
            <a:ext cx="12192000" cy="2386012"/>
          </a:xfrm>
          <a:blipFill>
            <a:blip r:embed="rId4"/>
            <a:stretch>
              <a:fillRect/>
            </a:stretch>
          </a:blipFill>
        </p:spPr>
        <p:txBody>
          <a:bodyPr/>
          <a:lstStyle>
            <a:lvl1pPr marL="0" indent="0">
              <a:buNone/>
              <a:defRPr sz="100"/>
            </a:lvl1pPr>
          </a:lstStyle>
          <a:p>
            <a:pPr lvl="0"/>
            <a:r>
              <a:rPr lang="ko-KR" altLang="de-DE" dirty="0"/>
              <a:t>ㅤ</a:t>
            </a:r>
            <a:endParaRPr lang="de-DE" dirty="0"/>
          </a:p>
        </p:txBody>
      </p:sp>
      <p:sp>
        <p:nvSpPr>
          <p:cNvPr id="4" name="Textplatzhalter 3">
            <a:extLst>
              <a:ext uri="{FF2B5EF4-FFF2-40B4-BE49-F238E27FC236}">
                <a16:creationId xmlns:a16="http://schemas.microsoft.com/office/drawing/2014/main" id="{C483A7AA-7A30-2DB0-013E-79785306085D}"/>
              </a:ext>
            </a:extLst>
          </p:cNvPr>
          <p:cNvSpPr>
            <a:spLocks noGrp="1"/>
          </p:cNvSpPr>
          <p:nvPr>
            <p:ph type="body" sz="quarter" idx="15" hasCustomPrompt="1"/>
          </p:nvPr>
        </p:nvSpPr>
        <p:spPr>
          <a:xfrm>
            <a:off x="10517188" y="561975"/>
            <a:ext cx="1284287" cy="809625"/>
          </a:xfrm>
          <a:blipFill>
            <a:blip r:embed="rId5"/>
            <a:stretch>
              <a:fillRect/>
            </a:stretch>
          </a:blipFill>
        </p:spPr>
        <p:txBody>
          <a:bodyPr/>
          <a:lstStyle>
            <a:lvl1pPr marL="0" indent="0">
              <a:buNone/>
              <a:defRPr sz="100"/>
            </a:lvl1pPr>
          </a:lstStyle>
          <a:p>
            <a:pPr lvl="0"/>
            <a:r>
              <a:rPr lang="ko-KR" altLang="de-DE" dirty="0"/>
              <a:t>ㅤ</a:t>
            </a:r>
            <a:endParaRPr lang="de-DE" dirty="0"/>
          </a:p>
        </p:txBody>
      </p:sp>
    </p:spTree>
    <p:extLst>
      <p:ext uri="{BB962C8B-B14F-4D97-AF65-F5344CB8AC3E}">
        <p14:creationId xmlns:p14="http://schemas.microsoft.com/office/powerpoint/2010/main" val="1362873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sfolie V1">
    <p:spTree>
      <p:nvGrpSpPr>
        <p:cNvPr id="1" name=""/>
        <p:cNvGrpSpPr/>
        <p:nvPr/>
      </p:nvGrpSpPr>
      <p:grpSpPr>
        <a:xfrm>
          <a:off x="0" y="0"/>
          <a:ext cx="0" cy="0"/>
          <a:chOff x="0" y="0"/>
          <a:chExt cx="0" cy="0"/>
        </a:xfrm>
      </p:grpSpPr>
      <p:pic>
        <p:nvPicPr>
          <p:cNvPr id="10" name="Bild 9"/>
          <p:cNvPicPr>
            <a:picLocks noChangeAspect="1"/>
          </p:cNvPicPr>
          <p:nvPr userDrawn="1"/>
        </p:nvPicPr>
        <p:blipFill rotWithShape="1">
          <a:blip r:embed="rId2" cstate="screen">
            <a:extLst>
              <a:ext uri="{28A0092B-C50C-407E-A947-70E740481C1C}">
                <a14:useLocalDpi xmlns:a14="http://schemas.microsoft.com/office/drawing/2010/main"/>
              </a:ext>
            </a:extLst>
          </a:blip>
          <a:srcRect l="5439" r="2300"/>
          <a:stretch/>
        </p:blipFill>
        <p:spPr>
          <a:xfrm>
            <a:off x="0" y="2374303"/>
            <a:ext cx="11790947" cy="4483697"/>
          </a:xfrm>
          <a:prstGeom prst="rect">
            <a:avLst/>
          </a:prstGeom>
        </p:spPr>
      </p:pic>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318101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sfolie V2">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rcRect r="1378"/>
          <a:stretch/>
        </p:blipFill>
        <p:spPr>
          <a:xfrm>
            <a:off x="168000" y="0"/>
            <a:ext cx="12024000" cy="6856442"/>
          </a:xfrm>
          <a:prstGeom prst="rect">
            <a:avLst/>
          </a:prstGeom>
        </p:spPr>
      </p:pic>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Bild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V3">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6442"/>
          </a:xfrm>
          <a:prstGeom prst="rect">
            <a:avLst/>
          </a:prstGeom>
        </p:spPr>
      </p:pic>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altsfolie mit Pat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descr="Ein Bild, das Screenshot, Design enthält.&#10;&#10;Automatisch generierte Beschreibung">
            <a:extLst>
              <a:ext uri="{FF2B5EF4-FFF2-40B4-BE49-F238E27FC236}">
                <a16:creationId xmlns:a16="http://schemas.microsoft.com/office/drawing/2014/main" id="{6DFFD58C-2A92-3295-B4B8-6EC291AC29D4}"/>
              </a:ext>
            </a:extLst>
          </p:cNvPr>
          <p:cNvPicPr>
            <a:picLocks noChangeAspect="1"/>
          </p:cNvPicPr>
          <p:nvPr userDrawn="1"/>
        </p:nvPicPr>
        <p:blipFill>
          <a:blip r:embed="rId2"/>
          <a:srcRect l="1978" t="75365" r="-1978" b="3113"/>
          <a:stretch/>
        </p:blipFill>
        <p:spPr>
          <a:xfrm>
            <a:off x="0" y="5382000"/>
            <a:ext cx="12192000" cy="1476000"/>
          </a:xfrm>
          <a:prstGeom prst="rect">
            <a:avLst/>
          </a:prstGeom>
        </p:spPr>
      </p:pic>
      <p:pic>
        <p:nvPicPr>
          <p:cNvPr id="6" name="Bild 8">
            <a:extLst>
              <a:ext uri="{FF2B5EF4-FFF2-40B4-BE49-F238E27FC236}">
                <a16:creationId xmlns:a16="http://schemas.microsoft.com/office/drawing/2014/main" id="{2F891F52-93F1-B4AE-FA1E-D8D19F4C97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sfolie Grau nur Logo">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a:t>Mastertitelformat bearbeiten</a:t>
            </a:r>
          </a:p>
        </p:txBody>
      </p:sp>
      <p:sp>
        <p:nvSpPr>
          <p:cNvPr id="3" name="Inhaltsplatzhalt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sfolie Grau">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a:t>Mastertitelformat bearbeiten</a:t>
            </a:r>
          </a:p>
        </p:txBody>
      </p:sp>
      <p:sp>
        <p:nvSpPr>
          <p:cNvPr id="3" name="Inhaltsplatzhalt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2spaltig V1">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cstate="screen">
            <a:extLst>
              <a:ext uri="{28A0092B-C50C-407E-A947-70E740481C1C}">
                <a14:useLocalDpi xmlns:a14="http://schemas.microsoft.com/office/drawing/2010/main"/>
              </a:ext>
            </a:extLst>
          </a:blip>
          <a:srcRect t="-13416" b="13416"/>
          <a:stretch/>
        </p:blipFill>
        <p:spPr>
          <a:xfrm>
            <a:off x="0" y="2374303"/>
            <a:ext cx="12192000" cy="4483697"/>
          </a:xfrm>
          <a:prstGeom prst="rect">
            <a:avLst/>
          </a:prstGeom>
        </p:spPr>
      </p:pic>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1076445" y="1825625"/>
            <a:ext cx="4990399"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3"/>
          </p:nvPr>
        </p:nvSpPr>
        <p:spPr>
          <a:xfrm>
            <a:off x="6372307" y="1825625"/>
            <a:ext cx="5121354"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Tree>
    <p:extLst>
      <p:ext uri="{BB962C8B-B14F-4D97-AF65-F5344CB8AC3E}">
        <p14:creationId xmlns:p14="http://schemas.microsoft.com/office/powerpoint/2010/main" val="187499110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2spaltig V2">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rcRect t="-6300" b="6300"/>
          <a:stretch/>
        </p:blipFill>
        <p:spPr>
          <a:xfrm>
            <a:off x="0" y="0"/>
            <a:ext cx="12192000" cy="6856442"/>
          </a:xfrm>
          <a:prstGeom prst="rect">
            <a:avLst/>
          </a:prstGeom>
        </p:spPr>
      </p:pic>
      <p:sp>
        <p:nvSpPr>
          <p:cNvPr id="2" name="Titel 1"/>
          <p:cNvSpPr>
            <a:spLocks noGrp="1"/>
          </p:cNvSpPr>
          <p:nvPr>
            <p:ph type="title"/>
          </p:nvPr>
        </p:nvSpPr>
        <p:spPr/>
        <p:txBody>
          <a:bodyPr/>
          <a:lstStyle/>
          <a:p>
            <a:r>
              <a:rPr lang="de-DE"/>
              <a:t>Mastertitelformat bearbeiten</a:t>
            </a:r>
          </a:p>
        </p:txBody>
      </p:sp>
      <p:pic>
        <p:nvPicPr>
          <p:cNvPr id="11" name="Bild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8" name="Inhaltsplatzhalter 2"/>
          <p:cNvSpPr>
            <a:spLocks noGrp="1"/>
          </p:cNvSpPr>
          <p:nvPr>
            <p:ph sz="half" idx="1"/>
          </p:nvPr>
        </p:nvSpPr>
        <p:spPr>
          <a:xfrm>
            <a:off x="1076445" y="1825625"/>
            <a:ext cx="4990399"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3"/>
          </p:nvPr>
        </p:nvSpPr>
        <p:spPr>
          <a:xfrm>
            <a:off x="6372307" y="1825625"/>
            <a:ext cx="5121354"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76446" y="365125"/>
            <a:ext cx="7630232" cy="1325563"/>
          </a:xfrm>
          <a:prstGeom prst="rect">
            <a:avLst/>
          </a:prstGeom>
        </p:spPr>
        <p:txBody>
          <a:bodyPr vert="horz" lIns="0" tIns="0" rIns="0" bIns="0" rtlCol="0" anchor="b" anchorCtr="0">
            <a:noAutofit/>
          </a:bodyPr>
          <a:lstStyle/>
          <a:p>
            <a:r>
              <a:rPr lang="de-DE" dirty="0"/>
              <a:t>Mastertitelformat bearbeiten</a:t>
            </a:r>
          </a:p>
        </p:txBody>
      </p:sp>
      <p:sp>
        <p:nvSpPr>
          <p:cNvPr id="3" name="Textplatzhalter 2"/>
          <p:cNvSpPr>
            <a:spLocks noGrp="1"/>
          </p:cNvSpPr>
          <p:nvPr>
            <p:ph type="body" idx="1"/>
          </p:nvPr>
        </p:nvSpPr>
        <p:spPr>
          <a:xfrm>
            <a:off x="1076446" y="1876507"/>
            <a:ext cx="10197296" cy="430045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6241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61" r:id="rId5"/>
    <p:sldLayoutId id="2147483662" r:id="rId6"/>
    <p:sldLayoutId id="2147483663" r:id="rId7"/>
    <p:sldLayoutId id="2147483652" r:id="rId8"/>
    <p:sldLayoutId id="2147483659" r:id="rId9"/>
    <p:sldLayoutId id="2147483654" r:id="rId10"/>
    <p:sldLayoutId id="2147483658" r:id="rId11"/>
    <p:sldLayoutId id="2147483655" r:id="rId12"/>
  </p:sldLayoutIdLst>
  <p:transition spd="slow">
    <p:wipe dir="r"/>
  </p:transition>
  <p:txStyles>
    <p:titleStyle>
      <a:lvl1pPr algn="l" defTabSz="914400" rtl="0" eaLnBrk="1" latinLnBrk="0" hangingPunct="1">
        <a:lnSpc>
          <a:spcPct val="90000"/>
        </a:lnSpc>
        <a:spcBef>
          <a:spcPct val="0"/>
        </a:spcBef>
        <a:buNone/>
        <a:defRPr sz="4400" b="1" i="0" kern="1200">
          <a:solidFill>
            <a:schemeClr val="tx2"/>
          </a:solidFill>
          <a:latin typeface="Geogrotesque SemiBold" panose="020B03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Helvetica" charset="0"/>
        <a:buChar char="‣"/>
        <a:defRPr sz="2800" kern="1200">
          <a:solidFill>
            <a:schemeClr val="bg2">
              <a:lumMod val="10000"/>
            </a:schemeClr>
          </a:solidFill>
          <a:latin typeface="Geogrotesque Light" panose="020B0300000000000000" pitchFamily="34" charset="77"/>
          <a:ea typeface="+mn-ea"/>
          <a:cs typeface="+mn-cs"/>
        </a:defRPr>
      </a:lvl1pPr>
      <a:lvl2pPr marL="253800" indent="205200" algn="l" defTabSz="914400" rtl="0" eaLnBrk="1" latinLnBrk="0" hangingPunct="1">
        <a:lnSpc>
          <a:spcPct val="90000"/>
        </a:lnSpc>
        <a:spcBef>
          <a:spcPts val="500"/>
        </a:spcBef>
        <a:buClr>
          <a:schemeClr val="tx2"/>
        </a:buClr>
        <a:buFont typeface="Helvetica" charset="0"/>
        <a:buChar char="‣"/>
        <a:defRPr sz="2400" kern="1200">
          <a:solidFill>
            <a:schemeClr val="bg2">
              <a:lumMod val="10000"/>
            </a:schemeClr>
          </a:solidFill>
          <a:latin typeface="Geogrotesque Light" panose="020B0300000000000000"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Helvetica" charset="0"/>
        <a:buChar char="‣"/>
        <a:defRPr sz="2000" kern="1200">
          <a:solidFill>
            <a:schemeClr val="bg2">
              <a:lumMod val="10000"/>
            </a:schemeClr>
          </a:solidFill>
          <a:latin typeface="Geogrotesque Light" panose="020B0300000000000000"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Helvetica" charset="0"/>
        <a:buChar char="‣"/>
        <a:defRPr sz="1800" kern="1200">
          <a:solidFill>
            <a:schemeClr val="bg2">
              <a:lumMod val="10000"/>
            </a:schemeClr>
          </a:solidFill>
          <a:latin typeface="Geogrotesque Light" panose="020B0300000000000000"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Helvetica" charset="0"/>
        <a:buChar char="‣"/>
        <a:defRPr sz="1800" kern="1200">
          <a:solidFill>
            <a:schemeClr val="bg2">
              <a:lumMod val="10000"/>
            </a:schemeClr>
          </a:solidFill>
          <a:latin typeface="Geogrotesque Light" panose="020B0300000000000000"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12915"/>
        </a:solidFill>
        <a:effectLst/>
      </p:bgPr>
    </p:bg>
    <p:spTree>
      <p:nvGrpSpPr>
        <p:cNvPr id="1" name="">
          <a:extLst>
            <a:ext uri="{FF2B5EF4-FFF2-40B4-BE49-F238E27FC236}">
              <a16:creationId xmlns:a16="http://schemas.microsoft.com/office/drawing/2014/main" id="{8BDBCC50-3C7E-50CE-1A33-3E3605401971}"/>
            </a:ext>
          </a:extLst>
        </p:cNvPr>
        <p:cNvGrpSpPr/>
        <p:nvPr/>
      </p:nvGrpSpPr>
      <p:grpSpPr>
        <a:xfrm>
          <a:off x="0" y="0"/>
          <a:ext cx="0" cy="0"/>
          <a:chOff x="0" y="0"/>
          <a:chExt cx="0" cy="0"/>
        </a:xfrm>
      </p:grpSpPr>
      <p:pic>
        <p:nvPicPr>
          <p:cNvPr id="4" name="Grafik 3" descr="Ein Bild, das Text, Flasche enthält.&#10;&#10;KI-generierte Inhalte können fehlerhaft sein.">
            <a:extLst>
              <a:ext uri="{FF2B5EF4-FFF2-40B4-BE49-F238E27FC236}">
                <a16:creationId xmlns:a16="http://schemas.microsoft.com/office/drawing/2014/main" id="{C5354072-103D-233D-BA83-6179649FFF48}"/>
              </a:ext>
            </a:extLst>
          </p:cNvPr>
          <p:cNvPicPr>
            <a:picLocks noChangeAspect="1"/>
          </p:cNvPicPr>
          <p:nvPr/>
        </p:nvPicPr>
        <p:blipFill>
          <a:blip r:embed="rId3"/>
          <a:stretch>
            <a:fillRect/>
          </a:stretch>
        </p:blipFill>
        <p:spPr>
          <a:xfrm>
            <a:off x="1888759" y="434713"/>
            <a:ext cx="8634337" cy="5756225"/>
          </a:xfrm>
          <a:prstGeom prst="rect">
            <a:avLst/>
          </a:prstGeom>
        </p:spPr>
      </p:pic>
    </p:spTree>
    <p:extLst>
      <p:ext uri="{BB962C8B-B14F-4D97-AF65-F5344CB8AC3E}">
        <p14:creationId xmlns:p14="http://schemas.microsoft.com/office/powerpoint/2010/main" val="246064317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B755-927E-655A-6111-E46F0A88731F}"/>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C1A31772-DE81-1F08-204C-64F575E22E4A}"/>
              </a:ext>
            </a:extLst>
          </p:cNvPr>
          <p:cNvSpPr txBox="1"/>
          <p:nvPr/>
        </p:nvSpPr>
        <p:spPr>
          <a:xfrm>
            <a:off x="700088" y="800101"/>
            <a:ext cx="8029575" cy="523220"/>
          </a:xfrm>
          <a:prstGeom prst="rect">
            <a:avLst/>
          </a:prstGeom>
          <a:noFill/>
        </p:spPr>
        <p:txBody>
          <a:bodyPr wrap="square" rtlCol="0">
            <a:spAutoFit/>
          </a:bodyPr>
          <a:lstStyle/>
          <a:p>
            <a:r>
              <a:rPr lang="de-DE" sz="2800" dirty="0">
                <a:ea typeface="Geogrotesque SemiBold" charset="0"/>
                <a:cs typeface="Geogrotesque SemiBold" charset="0"/>
              </a:rPr>
              <a:t>Bildquelle: </a:t>
            </a:r>
          </a:p>
        </p:txBody>
      </p:sp>
      <p:sp>
        <p:nvSpPr>
          <p:cNvPr id="3" name="Textfeld 2">
            <a:extLst>
              <a:ext uri="{FF2B5EF4-FFF2-40B4-BE49-F238E27FC236}">
                <a16:creationId xmlns:a16="http://schemas.microsoft.com/office/drawing/2014/main" id="{57FA0C9F-4B8D-FF46-C324-363FE9E4A3F1}"/>
              </a:ext>
            </a:extLst>
          </p:cNvPr>
          <p:cNvSpPr txBox="1"/>
          <p:nvPr/>
        </p:nvSpPr>
        <p:spPr>
          <a:xfrm>
            <a:off x="700087" y="1323321"/>
            <a:ext cx="11097171" cy="1754326"/>
          </a:xfrm>
          <a:prstGeom prst="rect">
            <a:avLst/>
          </a:prstGeom>
          <a:noFill/>
        </p:spPr>
        <p:txBody>
          <a:bodyPr wrap="square">
            <a:spAutoFit/>
          </a:bodyPr>
          <a:lstStyle/>
          <a:p>
            <a:pPr>
              <a:defRPr/>
            </a:pPr>
            <a:r>
              <a:rPr lang="de-DE" dirty="0"/>
              <a:t>Mit KI (SORA) erstellt, Prompt: </a:t>
            </a:r>
          </a:p>
          <a:p>
            <a:pPr>
              <a:defRPr/>
            </a:pPr>
            <a:r>
              <a:rPr lang="de-DE" dirty="0"/>
              <a:t>Erstelle eine PowerPoint-Folie zum Thema „Wasserkreislauf“, die gleichzeitig durch schlechtes Layout, falsche Typografie, schlechte Farbauswahl und unpassende Visualisierungen auffällt. Texte sind wahllos platziert, Schriftarten uneinheitlich und schwer lesbar, Farben beißen sich, Bilder sind </a:t>
            </a:r>
            <a:r>
              <a:rPr lang="de-DE" dirty="0" err="1"/>
              <a:t>pixelig</a:t>
            </a:r>
            <a:r>
              <a:rPr lang="de-DE" dirty="0"/>
              <a:t> oder unpassend. Die gesamte Folie wirkt verwirrend und unprofessionell. Alle Inhalte sollen in deutscher Sprache dargestellt werden.</a:t>
            </a:r>
          </a:p>
          <a:p>
            <a:pPr>
              <a:defRPr/>
            </a:pPr>
            <a:r>
              <a:rPr lang="de-DE" dirty="0"/>
              <a:t> </a:t>
            </a:r>
          </a:p>
        </p:txBody>
      </p:sp>
    </p:spTree>
    <p:extLst>
      <p:ext uri="{BB962C8B-B14F-4D97-AF65-F5344CB8AC3E}">
        <p14:creationId xmlns:p14="http://schemas.microsoft.com/office/powerpoint/2010/main" val="3462722133"/>
      </p:ext>
    </p:extLst>
  </p:cSld>
  <p:clrMapOvr>
    <a:masterClrMapping/>
  </p:clrMapOvr>
  <p:transition spd="slow">
    <p:wipe dir="r"/>
  </p:transition>
</p:sld>
</file>

<file path=ppt/theme/theme1.xml><?xml version="1.0" encoding="utf-8"?>
<a:theme xmlns:a="http://schemas.openxmlformats.org/drawingml/2006/main" name="Office-Design">
  <a:themeElements>
    <a:clrScheme name="Jugend präsentiert">
      <a:dk1>
        <a:srgbClr val="515E69"/>
      </a:dk1>
      <a:lt1>
        <a:srgbClr val="FFFFFF"/>
      </a:lt1>
      <a:dk2>
        <a:srgbClr val="EF7D00"/>
      </a:dk2>
      <a:lt2>
        <a:srgbClr val="E7E6E6"/>
      </a:lt2>
      <a:accent1>
        <a:srgbClr val="EF7D00"/>
      </a:accent1>
      <a:accent2>
        <a:srgbClr val="F59C00"/>
      </a:accent2>
      <a:accent3>
        <a:srgbClr val="719F36"/>
      </a:accent3>
      <a:accent4>
        <a:srgbClr val="E63312"/>
      </a:accent4>
      <a:accent5>
        <a:srgbClr val="0068A3"/>
      </a:accent5>
      <a:accent6>
        <a:srgbClr val="10A5AA"/>
      </a:accent6>
      <a:hlink>
        <a:srgbClr val="EF7D00"/>
      </a:hlink>
      <a:folHlink>
        <a:srgbClr val="EF7D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1" ma:contentTypeDescription="Ein neues Dokument erstellen." ma:contentTypeScope="" ma:versionID="2da12c07ff1969a592ba6278420033a7">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34a2012a0844bfa6ed34d3c5256b1013"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12b00f-ee11-42fd-a655-32e2983c498c}"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Props1.xml><?xml version="1.0" encoding="utf-8"?>
<ds:datastoreItem xmlns:ds="http://schemas.openxmlformats.org/officeDocument/2006/customXml" ds:itemID="{A07B985F-73DA-45E4-A0B8-5C609B171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5B2F45-9458-49B7-9A1B-301CB1E6AED9}">
  <ds:schemaRefs>
    <ds:schemaRef ds:uri="http://schemas.microsoft.com/sharepoint/v3/contenttype/forms"/>
  </ds:schemaRefs>
</ds:datastoreItem>
</file>

<file path=customXml/itemProps3.xml><?xml version="1.0" encoding="utf-8"?>
<ds:datastoreItem xmlns:ds="http://schemas.openxmlformats.org/officeDocument/2006/customXml" ds:itemID="{40268191-B1D8-4935-A0FC-AEFFC10FDB01}">
  <ds:schemaRefs>
    <ds:schemaRef ds:uri="http://schemas.microsoft.com/office/2006/documentManagement/types"/>
    <ds:schemaRef ds:uri="be442d10-d911-4372-a859-a1514b63a75b"/>
    <ds:schemaRef ds:uri="52806471-2cc8-4125-b85b-4fac380c6b8c"/>
    <ds:schemaRef ds:uri="http://schemas.openxmlformats.org/package/2006/metadata/core-properties"/>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76</Words>
  <Application>Microsoft Macintosh PowerPoint</Application>
  <PresentationFormat>Breitbild</PresentationFormat>
  <Paragraphs>6</Paragraphs>
  <Slides>2</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vt:lpstr>
      <vt:lpstr>Geogrotesque Light</vt:lpstr>
      <vt:lpstr>Geogrotesque SemiBold</vt:lpstr>
      <vt:lpstr>Helvetica</vt:lpstr>
      <vt:lpstr>Office-Design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info@webersupiran.de</dc:creator>
  <cp:lastModifiedBy>Jutta Krautter</cp:lastModifiedBy>
  <cp:revision>32</cp:revision>
  <dcterms:created xsi:type="dcterms:W3CDTF">2017-08-08T08:41:38Z</dcterms:created>
  <dcterms:modified xsi:type="dcterms:W3CDTF">2026-04-10T16:44:59Z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