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9" r:id="rId5"/>
    <p:sldId id="258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F6D"/>
    <a:srgbClr val="FF2358"/>
    <a:srgbClr val="984FE2"/>
    <a:srgbClr val="5CA950"/>
    <a:srgbClr val="1183E0"/>
    <a:srgbClr val="0588E6"/>
    <a:srgbClr val="B3105B"/>
    <a:srgbClr val="EF7C00"/>
    <a:srgbClr val="23539A"/>
    <a:srgbClr val="ED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/>
    <p:restoredTop sz="85783"/>
  </p:normalViewPr>
  <p:slideViewPr>
    <p:cSldViewPr snapToGrid="0" snapToObjects="1">
      <p:cViewPr>
        <p:scale>
          <a:sx n="76" d="100"/>
          <a:sy n="76" d="100"/>
        </p:scale>
        <p:origin x="2768" y="-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, Alena" userId="6eb8a65d-d8fa-4f9f-95fc-24602eb0b556" providerId="ADAL" clId="{335FC2B8-6463-5620-AD1F-399B5B22EE41}"/>
    <pc:docChg chg="modSld">
      <pc:chgData name="Simon, Alena" userId="6eb8a65d-d8fa-4f9f-95fc-24602eb0b556" providerId="ADAL" clId="{335FC2B8-6463-5620-AD1F-399B5B22EE41}" dt="2026-06-19T10:55:53.201" v="9" actId="14100"/>
      <pc:docMkLst>
        <pc:docMk/>
      </pc:docMkLst>
      <pc:sldChg chg="modSp mod">
        <pc:chgData name="Simon, Alena" userId="6eb8a65d-d8fa-4f9f-95fc-24602eb0b556" providerId="ADAL" clId="{335FC2B8-6463-5620-AD1F-399B5B22EE41}" dt="2026-06-19T10:55:53.201" v="9" actId="14100"/>
        <pc:sldMkLst>
          <pc:docMk/>
          <pc:sldMk cId="1138919784" sldId="259"/>
        </pc:sldMkLst>
        <pc:spChg chg="mod">
          <ac:chgData name="Simon, Alena" userId="6eb8a65d-d8fa-4f9f-95fc-24602eb0b556" providerId="ADAL" clId="{335FC2B8-6463-5620-AD1F-399B5B22EE41}" dt="2026-06-19T10:55:53.201" v="9" actId="14100"/>
          <ac:spMkLst>
            <pc:docMk/>
            <pc:sldMk cId="1138919784" sldId="259"/>
            <ac:spMk id="12" creationId="{7AAB1B8E-A5C6-F6ED-2303-9E1CBE3504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5326-186A-5A24-9AFB-52708647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EF575F-8A09-593B-0087-A9CF163D8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BF36AD8-EA84-E095-23DF-AF5ACE2D0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6AD3E-ED7F-35A3-2360-72F63AB72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1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88"/>
          <a:stretch>
            <a:fillRect/>
          </a:stretch>
        </p:blipFill>
        <p:spPr>
          <a:xfrm>
            <a:off x="1509040" y="360000"/>
            <a:ext cx="563696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EB42AC-A33B-679B-3558-8B7B197BBF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59999"/>
            <a:ext cx="1142052" cy="7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A67DD-D581-4CD3-B65F-0297C43C5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F6D04E8E-9DC3-8053-2D9B-C29AAED2B664}"/>
              </a:ext>
            </a:extLst>
          </p:cNvPr>
          <p:cNvSpPr txBox="1">
            <a:spLocks/>
          </p:cNvSpPr>
          <p:nvPr/>
        </p:nvSpPr>
        <p:spPr>
          <a:xfrm>
            <a:off x="358774" y="1260222"/>
            <a:ext cx="6842125" cy="4279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5: Gestalten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D4058B-E17F-5ED5-EE4B-8D5D4C8B6FB6}"/>
              </a:ext>
            </a:extLst>
          </p:cNvPr>
          <p:cNvSpPr txBox="1"/>
          <p:nvPr/>
        </p:nvSpPr>
        <p:spPr>
          <a:xfrm>
            <a:off x="294681" y="1688124"/>
            <a:ext cx="690621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 zum Thema </a:t>
            </a:r>
            <a:r>
              <a:rPr lang="de-DE" sz="2500" i="1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 Gruppenarbeit</a:t>
            </a:r>
            <a:endParaRPr lang="de-DE" i="1" dirty="0">
              <a:solidFill>
                <a:srgbClr val="AD3F6D"/>
              </a:solidFill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AAB1B8E-A5C6-F6ED-2303-9E1CBE350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1826" y="2440641"/>
            <a:ext cx="6039073" cy="734259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Gestaltet gemeinsam ein Poster zum Thema </a:t>
            </a:r>
            <a:r>
              <a:rPr lang="de-D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 Gruppenarbeit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Überlegt dabei, was ihr in den vorherigen Stationen über gelungene Poster und gute Zusammenarbeit gelernt habt. </a:t>
            </a:r>
          </a:p>
        </p:txBody>
      </p:sp>
      <p:pic>
        <p:nvPicPr>
          <p:cNvPr id="4" name="Grafik 3" descr="Ein Bild, das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E8DA91A1-ACCB-A3B0-10F9-B466529699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327" y="2404920"/>
            <a:ext cx="624895" cy="61036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EF5475B-79A8-D72D-82CB-9000B57B2D19}"/>
              </a:ext>
            </a:extLst>
          </p:cNvPr>
          <p:cNvSpPr txBox="1"/>
          <p:nvPr/>
        </p:nvSpPr>
        <p:spPr>
          <a:xfrm>
            <a:off x="356504" y="3174901"/>
            <a:ext cx="6844395" cy="7317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Schaut euch eure Reflexionskarten und die Ergebnisse aus den Stationen noch einmal an und nutzt diese als Hilfe.</a:t>
            </a: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Denkt beim Gestalten besonders darüber nach:</a:t>
            </a:r>
          </a:p>
          <a:p>
            <a:pPr marL="285750" indent="-285750">
              <a:lnSpc>
                <a:spcPct val="112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gehört zu einem guten Poster?</a:t>
            </a:r>
          </a:p>
          <a:p>
            <a:pPr marL="285750" indent="-285750">
              <a:lnSpc>
                <a:spcPct val="112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sieht eine gute Gruppenarbeit aus?</a:t>
            </a: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 Poster müssen nicht alle gleich aussehen. Es gibt viele Möglichkeiten, Informationen anzuordnen. Wichtig ist, dass euer Poster verständlich, übersichtlich und ansprechend gestaltet ist.</a:t>
            </a: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Besprecht eure Ideen in der Gruppe und entscheidet gemeinsam, wie euer Poster aussehen soll.</a:t>
            </a: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2C8F97-211F-D731-5E8A-415DAF76DB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19" r="17459"/>
          <a:stretch>
            <a:fillRect/>
          </a:stretch>
        </p:blipFill>
        <p:spPr>
          <a:xfrm>
            <a:off x="1765780" y="5721584"/>
            <a:ext cx="4028113" cy="41110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3D93F0-21B5-80D4-A930-701B29FAABC6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89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515" y="2683844"/>
            <a:ext cx="6386643" cy="76396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Gestaltung des Posters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Elemente machen ein Poster übersichtlich?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sieht man auf einem Poster zuerst?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sollten Informationen angeordnet sein?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Farben und Bilder passen gut zum Inhalt?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alles gut lesbar ist?</a:t>
            </a:r>
          </a:p>
          <a:p>
            <a:pPr marL="146050">
              <a:lnSpc>
                <a:spcPct val="150000"/>
              </a:lnSpc>
              <a:buClr>
                <a:srgbClr val="AD3F6D"/>
              </a:buClr>
              <a:buSzPct val="150000"/>
            </a:pP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>
              <a:lnSpc>
                <a:spcPct val="150000"/>
              </a:lnSpc>
              <a:buClr>
                <a:srgbClr val="AD3F6D"/>
              </a:buClr>
              <a:buSzPct val="150000"/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Zusammenarbeit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habt ihr euch in der Gruppe abgesprochen?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Hatte jedes Kind eine Aufgabe?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habt ihr gemeinsam Entscheidungen getroffen?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hat in eurer Gruppe gut funktioniert?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würdet ihr beim nächsten Mal anders machen?</a:t>
            </a:r>
          </a:p>
          <a:p>
            <a:pPr marL="146050">
              <a:lnSpc>
                <a:spcPct val="150000"/>
              </a:lnSpc>
              <a:buClr>
                <a:srgbClr val="AD3F6D"/>
              </a:buClr>
              <a:buSzPct val="150000"/>
            </a:pP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>
              <a:lnSpc>
                <a:spcPct val="150000"/>
              </a:lnSpc>
              <a:buClr>
                <a:srgbClr val="AD3F6D"/>
              </a:buClr>
              <a:buSzPct val="150000"/>
            </a:pP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Transfer: Das habe ich über gute Poster gelernt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macht ein gutes Poster aus?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Tipps aus den anderen Stationen hast du benutzt?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 ist „weniger ist manchmal mehr“ wichtig?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hilft ein Poster beim Vortragen?</a:t>
            </a:r>
          </a:p>
          <a:p>
            <a:pPr marL="406400" indent="-260350">
              <a:lnSpc>
                <a:spcPct val="150000"/>
              </a:lnSpc>
              <a:buClr>
                <a:srgbClr val="AD3F6D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Regeln möchtest du dir für das nächste Poster merken?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61446A-6CB6-450B-102F-70D82A15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537" t="77489" r="42382" b="3380"/>
          <a:stretch>
            <a:fillRect/>
          </a:stretch>
        </p:blipFill>
        <p:spPr>
          <a:xfrm>
            <a:off x="586515" y="1313732"/>
            <a:ext cx="1291271" cy="96418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627" y="1356841"/>
            <a:ext cx="5065273" cy="426741"/>
          </a:xfrm>
        </p:spPr>
        <p:txBody>
          <a:bodyPr/>
          <a:lstStyle/>
          <a:p>
            <a:r>
              <a:rPr lang="de-DE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Tippkarte</a:t>
            </a:r>
            <a:br>
              <a:rPr lang="de-DE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500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500" dirty="0">
              <a:solidFill>
                <a:srgbClr val="AD3F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D35B0D-CF4C-69D7-2B6D-046C88863EA3}"/>
              </a:ext>
            </a:extLst>
          </p:cNvPr>
          <p:cNvSpPr txBox="1"/>
          <p:nvPr/>
        </p:nvSpPr>
        <p:spPr>
          <a:xfrm>
            <a:off x="2135627" y="1848326"/>
            <a:ext cx="4522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 5: Gestalten </a:t>
            </a:r>
            <a:endParaRPr lang="de-DE" sz="2800" dirty="0">
              <a:solidFill>
                <a:srgbClr val="AD3F6D"/>
              </a:solidFill>
            </a:endParaRP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29C01512-507F-6698-D0A0-68AFD3CEB89A}"/>
              </a:ext>
            </a:extLst>
          </p:cNvPr>
          <p:cNvSpPr/>
          <p:nvPr/>
        </p:nvSpPr>
        <p:spPr>
          <a:xfrm>
            <a:off x="468221" y="2495686"/>
            <a:ext cx="6609389" cy="7983338"/>
          </a:xfrm>
          <a:prstGeom prst="roundRect">
            <a:avLst>
              <a:gd name="adj" fmla="val 4687"/>
            </a:avLst>
          </a:prstGeom>
          <a:noFill/>
          <a:ln w="19050">
            <a:solidFill>
              <a:srgbClr val="AD3F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06AC6DA-D125-28A8-7A9E-5C0C80DEB09D}"/>
              </a:ext>
            </a:extLst>
          </p:cNvPr>
          <p:cNvSpPr/>
          <p:nvPr/>
        </p:nvSpPr>
        <p:spPr>
          <a:xfrm>
            <a:off x="468220" y="1313732"/>
            <a:ext cx="6609389" cy="1024774"/>
          </a:xfrm>
          <a:prstGeom prst="roundRect">
            <a:avLst>
              <a:gd name="adj" fmla="val 41903"/>
            </a:avLst>
          </a:prstGeom>
          <a:noFill/>
          <a:ln w="19050">
            <a:solidFill>
              <a:srgbClr val="AD3F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59DB19-9584-0702-7425-268F85AD1FCA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AD3F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9_Gemeinsam präsentieren_bearbeitbar" id="{1207DCD0-2930-3349-A935-ED105A36BE8E}" vid="{715B9DED-86DD-9241-94C8-870E26AFFB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4" ma:contentTypeDescription="Ein neues Dokument erstellen." ma:contentTypeScope="" ma:versionID="84fd534ac97f9216235eeb221f37bbe9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b46944e1249efda97a20a2bed0bdda0a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45B88-FCAA-4D4C-9EA8-03F824D25F91}">
  <ds:schemaRefs>
    <ds:schemaRef ds:uri="http://schemas.microsoft.com/office/infopath/2007/PartnerControls"/>
    <ds:schemaRef ds:uri="be442d10-d911-4372-a859-a1514b63a75b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52806471-2cc8-4125-b85b-4fac380c6b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1BE27D-734A-4006-BDF7-069114984DC9}"/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266</Words>
  <Application>Microsoft Macintosh PowerPoint</Application>
  <PresentationFormat>Benutzerdefiniert</PresentationFormat>
  <Paragraphs>55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</vt:lpstr>
      <vt:lpstr>PowerPoint-Präsentation</vt:lpstr>
      <vt:lpstr>Tippkarte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10</cp:revision>
  <dcterms:created xsi:type="dcterms:W3CDTF">2026-02-20T10:47:40Z</dcterms:created>
  <dcterms:modified xsi:type="dcterms:W3CDTF">2026-06-19T10:55:57Z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