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67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874C2D9-D46A-C3A9-8141-D91C5676A5BF}" name="Hanna Kippenberg" initials="HK" userId="S::zxooj42@s-cloud.uni-tuebingen.de::4d15421c-a486-4f72-8795-0b6c18cf6ef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6344" autoAdjust="0"/>
  </p:normalViewPr>
  <p:slideViewPr>
    <p:cSldViewPr snapToGrid="0" snapToObjects="1">
      <p:cViewPr varScale="1">
        <p:scale>
          <a:sx n="50" d="100"/>
          <a:sy n="50" d="100"/>
        </p:scale>
        <p:origin x="1848" y="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nna Kippenberg" userId="4d15421c-a486-4f72-8795-0b6c18cf6efb" providerId="ADAL" clId="{E86C577C-E891-49FC-847C-592A025B61D3}"/>
    <pc:docChg chg="delSld">
      <pc:chgData name="Hanna Kippenberg" userId="4d15421c-a486-4f72-8795-0b6c18cf6efb" providerId="ADAL" clId="{E86C577C-E891-49FC-847C-592A025B61D3}" dt="2026-03-19T15:44:18.265" v="0" actId="47"/>
      <pc:docMkLst>
        <pc:docMk/>
      </pc:docMkLst>
      <pc:sldChg chg="del">
        <pc:chgData name="Hanna Kippenberg" userId="4d15421c-a486-4f72-8795-0b6c18cf6efb" providerId="ADAL" clId="{E86C577C-E891-49FC-847C-592A025B61D3}" dt="2026-03-19T15:44:18.265" v="0" actId="47"/>
        <pc:sldMkLst>
          <pc:docMk/>
          <pc:sldMk cId="1324002825" sldId="26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350FB7-2999-8441-93B6-D0A1B5525EA2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D43D86-F19A-F140-8D71-F7A74C5F1B4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1984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beitsbla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6">
            <a:extLst>
              <a:ext uri="{FF2B5EF4-FFF2-40B4-BE49-F238E27FC236}">
                <a16:creationId xmlns:a16="http://schemas.microsoft.com/office/drawing/2014/main" id="{F410D265-D144-8B0A-4FF8-46517A9097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7837" y="1764000"/>
            <a:ext cx="6264000" cy="8559513"/>
          </a:xfrm>
        </p:spPr>
        <p:txBody>
          <a:bodyPr/>
          <a:lstStyle/>
          <a:p>
            <a:pPr lvl="0"/>
            <a:r>
              <a:rPr lang="de-DE" dirty="0"/>
              <a:t>Erste Ebene (Überschriften). Nächste Ebenen (Fließtext, Aufzählung) mit </a:t>
            </a:r>
            <a:r>
              <a:rPr lang="de-DE" dirty="0" err="1"/>
              <a:t>Shift+Alt+Pfeil</a:t>
            </a:r>
            <a:r>
              <a:rPr lang="de-DE" dirty="0"/>
              <a:t> nach rechts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423A46A4-3556-07C2-B2B2-B80FEE4950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7837" y="1245933"/>
            <a:ext cx="6264000" cy="432000"/>
          </a:xfrm>
        </p:spPr>
        <p:txBody>
          <a:bodyPr/>
          <a:lstStyle/>
          <a:p>
            <a:r>
              <a:rPr lang="de-DE" dirty="0"/>
              <a:t>Überschrift der Übung eingeben</a:t>
            </a:r>
          </a:p>
        </p:txBody>
      </p: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145DE8ED-1154-62F7-511C-6191F3B5CB45}"/>
              </a:ext>
            </a:extLst>
          </p:cNvPr>
          <p:cNvGrpSpPr/>
          <p:nvPr userDrawn="1"/>
        </p:nvGrpSpPr>
        <p:grpSpPr>
          <a:xfrm>
            <a:off x="2170743" y="806670"/>
            <a:ext cx="4742342" cy="184666"/>
            <a:chOff x="2314599" y="806670"/>
            <a:chExt cx="3678674" cy="184666"/>
          </a:xfrm>
        </p:grpSpPr>
        <p:sp>
          <p:nvSpPr>
            <p:cNvPr id="8" name="Textfeld 7">
              <a:extLst>
                <a:ext uri="{FF2B5EF4-FFF2-40B4-BE49-F238E27FC236}">
                  <a16:creationId xmlns:a16="http://schemas.microsoft.com/office/drawing/2014/main" id="{386AB2F9-6606-8529-35F3-C509537CDD57}"/>
                </a:ext>
              </a:extLst>
            </p:cNvPr>
            <p:cNvSpPr txBox="1"/>
            <p:nvPr userDrawn="1"/>
          </p:nvSpPr>
          <p:spPr>
            <a:xfrm>
              <a:off x="2314599" y="806670"/>
              <a:ext cx="399724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>
                <a:spcAft>
                  <a:spcPts val="600"/>
                </a:spcAft>
              </a:pPr>
              <a:r>
                <a:rPr lang="de-DE" sz="1200" b="1" dirty="0">
                  <a:solidFill>
                    <a:schemeClr val="tx2"/>
                  </a:solidFill>
                </a:rPr>
                <a:t>NAME</a:t>
              </a:r>
            </a:p>
          </p:txBody>
        </p:sp>
        <p:cxnSp>
          <p:nvCxnSpPr>
            <p:cNvPr id="10" name="Gerader Verbinder 9">
              <a:extLst>
                <a:ext uri="{FF2B5EF4-FFF2-40B4-BE49-F238E27FC236}">
                  <a16:creationId xmlns:a16="http://schemas.microsoft.com/office/drawing/2014/main" id="{FE7D88D3-79F5-6A43-3736-41F421EB95A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689687" y="942463"/>
              <a:ext cx="3303586" cy="0"/>
            </a:xfrm>
            <a:prstGeom prst="line">
              <a:avLst/>
            </a:prstGeom>
            <a:ln w="9525">
              <a:solidFill>
                <a:schemeClr val="tx2">
                  <a:lumMod val="60000"/>
                  <a:lumOff val="40000"/>
                </a:schemeClr>
              </a:solidFill>
              <a:prstDash val="sys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3328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beitsblatt Folge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6">
            <a:extLst>
              <a:ext uri="{FF2B5EF4-FFF2-40B4-BE49-F238E27FC236}">
                <a16:creationId xmlns:a16="http://schemas.microsoft.com/office/drawing/2014/main" id="{F410D265-D144-8B0A-4FF8-46517A9097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7837" y="1241430"/>
            <a:ext cx="6264000" cy="9082084"/>
          </a:xfrm>
        </p:spPr>
        <p:txBody>
          <a:bodyPr/>
          <a:lstStyle/>
          <a:p>
            <a:pPr lvl="0"/>
            <a:r>
              <a:rPr lang="de-DE" dirty="0"/>
              <a:t>Erste Ebene (Überschriften). Nächste Ebenen (Fließtext, Aufzählung) mit </a:t>
            </a:r>
            <a:r>
              <a:rPr lang="de-DE" dirty="0" err="1"/>
              <a:t>Shift+Alt+Pfeil</a:t>
            </a:r>
            <a:r>
              <a:rPr lang="de-DE" dirty="0"/>
              <a:t> nach rechts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145DE8ED-1154-62F7-511C-6191F3B5CB45}"/>
              </a:ext>
            </a:extLst>
          </p:cNvPr>
          <p:cNvGrpSpPr/>
          <p:nvPr userDrawn="1"/>
        </p:nvGrpSpPr>
        <p:grpSpPr>
          <a:xfrm>
            <a:off x="2170743" y="806670"/>
            <a:ext cx="4742342" cy="184666"/>
            <a:chOff x="2314599" y="806670"/>
            <a:chExt cx="3678674" cy="184666"/>
          </a:xfrm>
        </p:grpSpPr>
        <p:sp>
          <p:nvSpPr>
            <p:cNvPr id="8" name="Textfeld 7">
              <a:extLst>
                <a:ext uri="{FF2B5EF4-FFF2-40B4-BE49-F238E27FC236}">
                  <a16:creationId xmlns:a16="http://schemas.microsoft.com/office/drawing/2014/main" id="{386AB2F9-6606-8529-35F3-C509537CDD57}"/>
                </a:ext>
              </a:extLst>
            </p:cNvPr>
            <p:cNvSpPr txBox="1"/>
            <p:nvPr userDrawn="1"/>
          </p:nvSpPr>
          <p:spPr>
            <a:xfrm>
              <a:off x="2314599" y="806670"/>
              <a:ext cx="399724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>
                <a:spcAft>
                  <a:spcPts val="600"/>
                </a:spcAft>
              </a:pPr>
              <a:r>
                <a:rPr lang="de-DE" sz="1200" b="1" dirty="0">
                  <a:solidFill>
                    <a:schemeClr val="tx2"/>
                  </a:solidFill>
                </a:rPr>
                <a:t>NAME</a:t>
              </a:r>
            </a:p>
          </p:txBody>
        </p:sp>
        <p:cxnSp>
          <p:nvCxnSpPr>
            <p:cNvPr id="10" name="Gerader Verbinder 9">
              <a:extLst>
                <a:ext uri="{FF2B5EF4-FFF2-40B4-BE49-F238E27FC236}">
                  <a16:creationId xmlns:a16="http://schemas.microsoft.com/office/drawing/2014/main" id="{FE7D88D3-79F5-6A43-3736-41F421EB95A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689687" y="942463"/>
              <a:ext cx="3303586" cy="0"/>
            </a:xfrm>
            <a:prstGeom prst="line">
              <a:avLst/>
            </a:prstGeom>
            <a:ln w="9525">
              <a:solidFill>
                <a:schemeClr val="tx2">
                  <a:lumMod val="60000"/>
                  <a:lumOff val="40000"/>
                </a:schemeClr>
              </a:solidFill>
              <a:prstDash val="sys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65034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beitsblatt 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DD52D2-4B72-3A96-F724-F3173798E1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/>
              <a:t>Überschrift der Übung eingeben</a:t>
            </a:r>
          </a:p>
        </p:txBody>
      </p: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32BE83ED-D416-5FDD-18D5-A4E1BD804A3F}"/>
              </a:ext>
            </a:extLst>
          </p:cNvPr>
          <p:cNvGrpSpPr/>
          <p:nvPr userDrawn="1"/>
        </p:nvGrpSpPr>
        <p:grpSpPr>
          <a:xfrm>
            <a:off x="2170743" y="806670"/>
            <a:ext cx="4742342" cy="184666"/>
            <a:chOff x="2314599" y="806670"/>
            <a:chExt cx="3678674" cy="184666"/>
          </a:xfrm>
        </p:grpSpPr>
        <p:sp>
          <p:nvSpPr>
            <p:cNvPr id="4" name="Textfeld 3">
              <a:extLst>
                <a:ext uri="{FF2B5EF4-FFF2-40B4-BE49-F238E27FC236}">
                  <a16:creationId xmlns:a16="http://schemas.microsoft.com/office/drawing/2014/main" id="{A894E3F5-5326-830B-A22F-3BC0416DBF63}"/>
                </a:ext>
              </a:extLst>
            </p:cNvPr>
            <p:cNvSpPr txBox="1"/>
            <p:nvPr userDrawn="1"/>
          </p:nvSpPr>
          <p:spPr>
            <a:xfrm>
              <a:off x="2314599" y="806670"/>
              <a:ext cx="399724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>
                <a:spcAft>
                  <a:spcPts val="600"/>
                </a:spcAft>
              </a:pPr>
              <a:r>
                <a:rPr lang="de-DE" sz="1200" b="1" dirty="0">
                  <a:solidFill>
                    <a:schemeClr val="tx2"/>
                  </a:solidFill>
                </a:rPr>
                <a:t>NAME</a:t>
              </a:r>
            </a:p>
          </p:txBody>
        </p:sp>
        <p:cxnSp>
          <p:nvCxnSpPr>
            <p:cNvPr id="5" name="Gerader Verbinder 4">
              <a:extLst>
                <a:ext uri="{FF2B5EF4-FFF2-40B4-BE49-F238E27FC236}">
                  <a16:creationId xmlns:a16="http://schemas.microsoft.com/office/drawing/2014/main" id="{41EEAB6B-BC87-8A2F-8D2B-E277AE4D570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689687" y="942463"/>
              <a:ext cx="3303586" cy="0"/>
            </a:xfrm>
            <a:prstGeom prst="line">
              <a:avLst/>
            </a:prstGeom>
            <a:ln w="9525">
              <a:solidFill>
                <a:schemeClr val="tx2">
                  <a:lumMod val="60000"/>
                  <a:lumOff val="40000"/>
                </a:schemeClr>
              </a:solidFill>
              <a:prstDash val="sys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59008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beitsblatt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32BE83ED-D416-5FDD-18D5-A4E1BD804A3F}"/>
              </a:ext>
            </a:extLst>
          </p:cNvPr>
          <p:cNvGrpSpPr/>
          <p:nvPr userDrawn="1"/>
        </p:nvGrpSpPr>
        <p:grpSpPr>
          <a:xfrm>
            <a:off x="2170743" y="806670"/>
            <a:ext cx="4742342" cy="184666"/>
            <a:chOff x="2314599" y="806670"/>
            <a:chExt cx="3678674" cy="184666"/>
          </a:xfrm>
        </p:grpSpPr>
        <p:sp>
          <p:nvSpPr>
            <p:cNvPr id="4" name="Textfeld 3">
              <a:extLst>
                <a:ext uri="{FF2B5EF4-FFF2-40B4-BE49-F238E27FC236}">
                  <a16:creationId xmlns:a16="http://schemas.microsoft.com/office/drawing/2014/main" id="{A894E3F5-5326-830B-A22F-3BC0416DBF63}"/>
                </a:ext>
              </a:extLst>
            </p:cNvPr>
            <p:cNvSpPr txBox="1"/>
            <p:nvPr userDrawn="1"/>
          </p:nvSpPr>
          <p:spPr>
            <a:xfrm>
              <a:off x="2314599" y="806670"/>
              <a:ext cx="399724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>
                <a:spcAft>
                  <a:spcPts val="600"/>
                </a:spcAft>
              </a:pPr>
              <a:r>
                <a:rPr lang="de-DE" sz="1200" b="1" dirty="0">
                  <a:solidFill>
                    <a:schemeClr val="tx2"/>
                  </a:solidFill>
                </a:rPr>
                <a:t>NAME</a:t>
              </a:r>
            </a:p>
          </p:txBody>
        </p:sp>
        <p:cxnSp>
          <p:nvCxnSpPr>
            <p:cNvPr id="5" name="Gerader Verbinder 4">
              <a:extLst>
                <a:ext uri="{FF2B5EF4-FFF2-40B4-BE49-F238E27FC236}">
                  <a16:creationId xmlns:a16="http://schemas.microsoft.com/office/drawing/2014/main" id="{41EEAB6B-BC87-8A2F-8D2B-E277AE4D570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689687" y="942463"/>
              <a:ext cx="3303586" cy="0"/>
            </a:xfrm>
            <a:prstGeom prst="line">
              <a:avLst/>
            </a:prstGeom>
            <a:ln w="9525">
              <a:solidFill>
                <a:schemeClr val="tx2">
                  <a:lumMod val="60000"/>
                  <a:lumOff val="40000"/>
                </a:schemeClr>
              </a:solidFill>
              <a:prstDash val="sys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20333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ungsmater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6">
            <a:extLst>
              <a:ext uri="{FF2B5EF4-FFF2-40B4-BE49-F238E27FC236}">
                <a16:creationId xmlns:a16="http://schemas.microsoft.com/office/drawing/2014/main" id="{F410D265-D144-8B0A-4FF8-46517A9097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7837" y="1764000"/>
            <a:ext cx="6264000" cy="8559513"/>
          </a:xfrm>
        </p:spPr>
        <p:txBody>
          <a:bodyPr/>
          <a:lstStyle/>
          <a:p>
            <a:pPr lvl="0"/>
            <a:r>
              <a:rPr lang="de-DE" dirty="0"/>
              <a:t>Erste Ebene (Überschriften). Nächste Ebenen (Fließtext, Aufzählung) mit </a:t>
            </a:r>
            <a:r>
              <a:rPr lang="de-DE" dirty="0" err="1"/>
              <a:t>Shift+Alt+Pfeil</a:t>
            </a:r>
            <a:r>
              <a:rPr lang="de-DE" dirty="0"/>
              <a:t> nach rechts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487A75B-318F-399A-5177-F48BEBF83D08}"/>
              </a:ext>
            </a:extLst>
          </p:cNvPr>
          <p:cNvSpPr txBox="1"/>
          <p:nvPr userDrawn="1"/>
        </p:nvSpPr>
        <p:spPr>
          <a:xfrm>
            <a:off x="3494086" y="651085"/>
            <a:ext cx="3421063" cy="3462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DE" sz="1050" dirty="0">
                <a:solidFill>
                  <a:schemeClr val="tx2"/>
                </a:solidFill>
              </a:rPr>
              <a:t>www.jugend-praesentiert.de</a:t>
            </a:r>
          </a:p>
          <a:p>
            <a:pPr algn="r"/>
            <a:r>
              <a:rPr lang="de-DE" sz="1200" b="1" dirty="0">
                <a:solidFill>
                  <a:schemeClr val="accent1"/>
                </a:solidFill>
              </a:rPr>
              <a:t>ÜBUNGSMATERIAL</a:t>
            </a:r>
            <a:endParaRPr lang="de-DE" sz="1200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43E4BFE-A693-BE9B-A262-09D1A05CAB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/>
              <a:t>Überschrift der Übung eingeben</a:t>
            </a:r>
          </a:p>
        </p:txBody>
      </p:sp>
    </p:spTree>
    <p:extLst>
      <p:ext uri="{BB962C8B-B14F-4D97-AF65-F5344CB8AC3E}">
        <p14:creationId xmlns:p14="http://schemas.microsoft.com/office/powerpoint/2010/main" val="129051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ungsmaterial Folge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6">
            <a:extLst>
              <a:ext uri="{FF2B5EF4-FFF2-40B4-BE49-F238E27FC236}">
                <a16:creationId xmlns:a16="http://schemas.microsoft.com/office/drawing/2014/main" id="{F410D265-D144-8B0A-4FF8-46517A9097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7837" y="1241426"/>
            <a:ext cx="6264000" cy="9082088"/>
          </a:xfrm>
        </p:spPr>
        <p:txBody>
          <a:bodyPr/>
          <a:lstStyle/>
          <a:p>
            <a:pPr lvl="0"/>
            <a:r>
              <a:rPr lang="de-DE" dirty="0"/>
              <a:t>Erste Ebene (Überschriften). Nächste Ebenen (Fließtext, Aufzählung) mit </a:t>
            </a:r>
            <a:r>
              <a:rPr lang="de-DE" dirty="0" err="1"/>
              <a:t>Shift+Alt+Pfeil</a:t>
            </a:r>
            <a:r>
              <a:rPr lang="de-DE" dirty="0"/>
              <a:t> nach rechts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487A75B-318F-399A-5177-F48BEBF83D08}"/>
              </a:ext>
            </a:extLst>
          </p:cNvPr>
          <p:cNvSpPr txBox="1"/>
          <p:nvPr userDrawn="1"/>
        </p:nvSpPr>
        <p:spPr>
          <a:xfrm>
            <a:off x="3494086" y="651085"/>
            <a:ext cx="3421063" cy="3462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DE" sz="1050" dirty="0">
                <a:solidFill>
                  <a:schemeClr val="tx2"/>
                </a:solidFill>
              </a:rPr>
              <a:t>www.jugend-praesentiert.de</a:t>
            </a:r>
          </a:p>
          <a:p>
            <a:pPr algn="r"/>
            <a:r>
              <a:rPr lang="de-DE" sz="1200" b="1" dirty="0">
                <a:solidFill>
                  <a:schemeClr val="accent1"/>
                </a:solidFill>
              </a:rPr>
              <a:t>ÜBUNGSMATERIAL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2228566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ungsmaterial 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4831600A-DCD8-875E-BFAA-768C01F0EAA4}"/>
              </a:ext>
            </a:extLst>
          </p:cNvPr>
          <p:cNvSpPr txBox="1"/>
          <p:nvPr userDrawn="1"/>
        </p:nvSpPr>
        <p:spPr>
          <a:xfrm>
            <a:off x="3494086" y="651085"/>
            <a:ext cx="3421063" cy="3462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DE" sz="1050" dirty="0">
                <a:solidFill>
                  <a:schemeClr val="tx2"/>
                </a:solidFill>
              </a:rPr>
              <a:t>www.jugend-praesentiert.de</a:t>
            </a:r>
          </a:p>
          <a:p>
            <a:pPr algn="r"/>
            <a:r>
              <a:rPr lang="de-DE" sz="1200" b="1" dirty="0">
                <a:solidFill>
                  <a:schemeClr val="accent1"/>
                </a:solidFill>
              </a:rPr>
              <a:t>ÜBUNGSMATERIAL</a:t>
            </a:r>
            <a:endParaRPr lang="de-DE" sz="1200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554DECC-093C-3F12-6139-72BBCEE85C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/>
              <a:t>Überschrift der Übung eingeben</a:t>
            </a:r>
          </a:p>
        </p:txBody>
      </p:sp>
    </p:spTree>
    <p:extLst>
      <p:ext uri="{BB962C8B-B14F-4D97-AF65-F5344CB8AC3E}">
        <p14:creationId xmlns:p14="http://schemas.microsoft.com/office/powerpoint/2010/main" val="122225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ungsmaterial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4831600A-DCD8-875E-BFAA-768C01F0EAA4}"/>
              </a:ext>
            </a:extLst>
          </p:cNvPr>
          <p:cNvSpPr txBox="1"/>
          <p:nvPr userDrawn="1"/>
        </p:nvSpPr>
        <p:spPr>
          <a:xfrm>
            <a:off x="3494086" y="651085"/>
            <a:ext cx="3421063" cy="3462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DE" sz="1050" dirty="0">
                <a:solidFill>
                  <a:schemeClr val="tx2"/>
                </a:solidFill>
              </a:rPr>
              <a:t>www.jugend-praesentiert.de</a:t>
            </a:r>
          </a:p>
          <a:p>
            <a:pPr algn="r"/>
            <a:r>
              <a:rPr lang="de-DE" sz="1200" b="1" dirty="0">
                <a:solidFill>
                  <a:schemeClr val="accent1"/>
                </a:solidFill>
              </a:rPr>
              <a:t>ÜBUNGSMATERIAL</a:t>
            </a:r>
            <a:endParaRPr lang="de-DE" sz="1200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554DECC-093C-3F12-6139-72BBCEE85C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/>
              <a:t>Überschrift der Übung eingeben</a:t>
            </a:r>
          </a:p>
        </p:txBody>
      </p:sp>
    </p:spTree>
    <p:extLst>
      <p:ext uri="{BB962C8B-B14F-4D97-AF65-F5344CB8AC3E}">
        <p14:creationId xmlns:p14="http://schemas.microsoft.com/office/powerpoint/2010/main" val="363942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platzhalter 3">
            <a:extLst>
              <a:ext uri="{FF2B5EF4-FFF2-40B4-BE49-F238E27FC236}">
                <a16:creationId xmlns:a16="http://schemas.microsoft.com/office/drawing/2014/main" id="{641FC9B6-D38A-67E5-841B-E46586B02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837" y="1245932"/>
            <a:ext cx="6264000" cy="432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DE" dirty="0"/>
              <a:t>Überschrift der Übung eingeben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752803C5-DD9D-D91F-DFBA-9751767DCD16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60788" y="360000"/>
            <a:ext cx="1292889" cy="711089"/>
          </a:xfrm>
          <a:prstGeom prst="rect">
            <a:avLst/>
          </a:prstGeom>
        </p:spPr>
      </p:pic>
      <p:sp>
        <p:nvSpPr>
          <p:cNvPr id="2" name="Textplatzhalter 1">
            <a:extLst>
              <a:ext uri="{FF2B5EF4-FFF2-40B4-BE49-F238E27FC236}">
                <a16:creationId xmlns:a16="http://schemas.microsoft.com/office/drawing/2014/main" id="{53539341-9D89-2C9B-5FDC-97414E3762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7837" y="1764000"/>
            <a:ext cx="6264000" cy="848751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6" r:id="rId2"/>
    <p:sldLayoutId id="2147483656" r:id="rId3"/>
    <p:sldLayoutId id="2147483664" r:id="rId4"/>
    <p:sldLayoutId id="2147483661" r:id="rId5"/>
    <p:sldLayoutId id="2147483665" r:id="rId6"/>
    <p:sldLayoutId id="2147483662" r:id="rId7"/>
    <p:sldLayoutId id="2147483667" r:id="rId8"/>
  </p:sldLayoutIdLst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2600" b="1" i="0" kern="1200">
          <a:solidFill>
            <a:schemeClr val="accent4"/>
          </a:solidFill>
          <a:latin typeface="Aptos" panose="020B0004020202020204" pitchFamily="34" charset="0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90000"/>
        </a:lnSpc>
        <a:spcBef>
          <a:spcPts val="2400"/>
        </a:spcBef>
        <a:spcAft>
          <a:spcPts val="800"/>
        </a:spcAft>
        <a:buFont typeface="Arial"/>
        <a:buNone/>
        <a:defRPr sz="1600" b="1" i="0" kern="1200">
          <a:solidFill>
            <a:schemeClr val="accent4"/>
          </a:solidFill>
          <a:latin typeface="Aptos" panose="020B0004020202020204" pitchFamily="34" charset="0"/>
          <a:ea typeface="+mn-ea"/>
          <a:cs typeface="+mn-cs"/>
        </a:defRPr>
      </a:lvl1pPr>
      <a:lvl2pPr marL="0" indent="0" algn="l" defTabSz="457200" rtl="0" eaLnBrk="1" latinLnBrk="0" hangingPunct="1">
        <a:spcBef>
          <a:spcPts val="0"/>
        </a:spcBef>
        <a:spcAft>
          <a:spcPts val="600"/>
        </a:spcAft>
        <a:buFont typeface="Arial"/>
        <a:buNone/>
        <a:tabLst/>
        <a:defRPr sz="1400" b="0" i="0" kern="1200">
          <a:solidFill>
            <a:schemeClr val="tx2"/>
          </a:solidFill>
          <a:latin typeface="Aptos" panose="020B0004020202020204" pitchFamily="34" charset="0"/>
          <a:ea typeface="+mn-ea"/>
          <a:cs typeface="+mn-cs"/>
        </a:defRPr>
      </a:lvl2pPr>
      <a:lvl3pPr marL="244800" indent="-244800" algn="l" defTabSz="457200" rtl="0" eaLnBrk="1" latinLnBrk="0" hangingPunct="1">
        <a:spcBef>
          <a:spcPts val="0"/>
        </a:spcBef>
        <a:spcAft>
          <a:spcPts val="600"/>
        </a:spcAft>
        <a:buClr>
          <a:schemeClr val="accent4"/>
        </a:buClr>
        <a:buFont typeface="Wingdings" panose="05000000000000000000" pitchFamily="2" charset="2"/>
        <a:buChar char="¡"/>
        <a:defRPr sz="1400" b="0" i="0" kern="1200">
          <a:solidFill>
            <a:schemeClr val="tx2"/>
          </a:solidFill>
          <a:latin typeface="Aptos" panose="020B0004020202020204" pitchFamily="34" charset="0"/>
          <a:ea typeface="+mn-ea"/>
          <a:cs typeface="+mn-cs"/>
        </a:defRPr>
      </a:lvl3pPr>
      <a:lvl4pPr marL="244800" indent="-244800" algn="l" defTabSz="457200" rtl="0" eaLnBrk="1" latinLnBrk="0" hangingPunct="1">
        <a:spcBef>
          <a:spcPts val="0"/>
        </a:spcBef>
        <a:spcAft>
          <a:spcPts val="600"/>
        </a:spcAft>
        <a:buClr>
          <a:schemeClr val="accent4"/>
        </a:buClr>
        <a:buSzPct val="92000"/>
        <a:buFont typeface="Wingdings 2" panose="05020102010507070707" pitchFamily="18" charset="2"/>
        <a:buChar char=""/>
        <a:defRPr sz="1400" b="0" i="0" kern="1200">
          <a:solidFill>
            <a:schemeClr val="tx2"/>
          </a:solidFill>
          <a:latin typeface="Aptos" panose="020B0004020202020204" pitchFamily="34" charset="0"/>
          <a:ea typeface="+mn-ea"/>
          <a:cs typeface="+mn-cs"/>
        </a:defRPr>
      </a:lvl4pPr>
      <a:lvl5pPr marL="0" indent="0" algn="l" defTabSz="457200" rtl="0" eaLnBrk="1" latinLnBrk="0" hangingPunct="1">
        <a:spcBef>
          <a:spcPts val="600"/>
        </a:spcBef>
        <a:spcAft>
          <a:spcPts val="600"/>
        </a:spcAft>
        <a:buFont typeface="Arial"/>
        <a:buNone/>
        <a:defRPr sz="1600" b="0" i="0" kern="1200">
          <a:solidFill>
            <a:schemeClr val="tx2"/>
          </a:solidFill>
          <a:latin typeface="Aptos" panose="020B0004020202020204" pitchFamily="34" charset="0"/>
          <a:ea typeface="+mn-ea"/>
          <a:cs typeface="+mn-cs"/>
        </a:defRPr>
      </a:lvl5pPr>
      <a:lvl6pPr marL="0" indent="0" algn="l" defTabSz="457200" rtl="0" eaLnBrk="1" latinLnBrk="0" hangingPunct="1">
        <a:spcBef>
          <a:spcPts val="600"/>
        </a:spcBef>
        <a:spcAft>
          <a:spcPts val="600"/>
        </a:spcAft>
        <a:buFont typeface="Arial"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457200" rtl="0" eaLnBrk="1" latinLnBrk="0" hangingPunct="1">
        <a:spcBef>
          <a:spcPts val="600"/>
        </a:spcBef>
        <a:spcAft>
          <a:spcPts val="600"/>
        </a:spcAft>
        <a:buFont typeface="Arial"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457200" rtl="0" eaLnBrk="1" latinLnBrk="0" hangingPunct="1">
        <a:spcBef>
          <a:spcPts val="600"/>
        </a:spcBef>
        <a:spcAft>
          <a:spcPts val="600"/>
        </a:spcAft>
        <a:buFont typeface="Arial"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457200" rtl="0" eaLnBrk="1" latinLnBrk="0" hangingPunct="1">
        <a:spcBef>
          <a:spcPts val="600"/>
        </a:spcBef>
        <a:spcAft>
          <a:spcPts val="600"/>
        </a:spcAft>
        <a:buFont typeface="Arial"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406" userDrawn="1">
          <p15:clr>
            <a:srgbClr val="F26B43"/>
          </p15:clr>
        </p15:guide>
        <p15:guide id="2" pos="4355" userDrawn="1">
          <p15:clr>
            <a:srgbClr val="F26B43"/>
          </p15:clr>
        </p15:guide>
        <p15:guide id="3" orient="horz" pos="6503" userDrawn="1">
          <p15:clr>
            <a:srgbClr val="F26B43"/>
          </p15:clr>
        </p15:guide>
        <p15:guide id="4" orient="horz" pos="595" userDrawn="1">
          <p15:clr>
            <a:srgbClr val="F26B43"/>
          </p15:clr>
        </p15:guide>
        <p15:guide id="5" orient="horz" pos="782" userDrawn="1">
          <p15:clr>
            <a:srgbClr val="F26B43"/>
          </p15:clr>
        </p15:guide>
        <p15:guide id="6" orient="horz" pos="110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>
            <a:extLst>
              <a:ext uri="{FF2B5EF4-FFF2-40B4-BE49-F238E27FC236}">
                <a16:creationId xmlns:a16="http://schemas.microsoft.com/office/drawing/2014/main" id="{E84C3861-C87D-949A-3873-C5638E1DA79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47700" y="1763713"/>
            <a:ext cx="6264275" cy="8559800"/>
          </a:xfrm>
        </p:spPr>
        <p:txBody>
          <a:bodyPr/>
          <a:lstStyle/>
          <a:p>
            <a:pPr lvl="1">
              <a:spcAft>
                <a:spcPts val="1800"/>
              </a:spcAft>
            </a:pPr>
            <a:endParaRPr lang="de-DE" dirty="0"/>
          </a:p>
          <a:p>
            <a:pPr lvl="1"/>
            <a:r>
              <a:rPr lang="de-DE" dirty="0"/>
              <a:t>Die Einleitung ist der Start in deine Präsentation und gleich die erste Gelegenheit, dein Publikum für dich zu gewinnen. Damit das klappt gibt es aber einiges zu beachten.</a:t>
            </a:r>
          </a:p>
          <a:p>
            <a:pPr lvl="1"/>
            <a:r>
              <a:rPr lang="de-DE" b="1" dirty="0"/>
              <a:t>Eine gelungene Einleitung erfüllt folgende Aufgaben:</a:t>
            </a:r>
          </a:p>
          <a:p>
            <a:pPr lvl="3">
              <a:spcAft>
                <a:spcPts val="200"/>
              </a:spcAft>
            </a:pPr>
            <a:r>
              <a:rPr lang="de-DE" dirty="0"/>
              <a:t>Sie sorgt dafür, dass sich dein Publikum wohlfühlt und dir gerne zuhört!</a:t>
            </a:r>
          </a:p>
          <a:p>
            <a:pPr lvl="3">
              <a:spcAft>
                <a:spcPts val="200"/>
              </a:spcAft>
            </a:pPr>
            <a:r>
              <a:rPr lang="de-DE" dirty="0"/>
              <a:t>Sie macht neugierig auf dein Thema!</a:t>
            </a:r>
          </a:p>
          <a:p>
            <a:pPr lvl="3">
              <a:spcAft>
                <a:spcPts val="200"/>
              </a:spcAft>
            </a:pPr>
            <a:r>
              <a:rPr lang="de-DE" dirty="0"/>
              <a:t>Sie weckt bei deinem Publikum Aufmerksamkeit!</a:t>
            </a:r>
          </a:p>
          <a:p>
            <a:pPr lvl="3">
              <a:spcAft>
                <a:spcPts val="200"/>
              </a:spcAft>
            </a:pPr>
            <a:r>
              <a:rPr lang="de-DE" dirty="0"/>
              <a:t>Sie erklärt kurz und knapp, worum es in der Präsentation gehen wird!</a:t>
            </a:r>
          </a:p>
          <a:p>
            <a:pPr lvl="3">
              <a:spcAft>
                <a:spcPts val="200"/>
              </a:spcAft>
            </a:pPr>
            <a:r>
              <a:rPr lang="de-DE" dirty="0"/>
              <a:t>Sie stellt die Leitfrage vor!</a:t>
            </a:r>
          </a:p>
          <a:p>
            <a:pPr lvl="1"/>
            <a:endParaRPr lang="de-DE" dirty="0"/>
          </a:p>
          <a:p>
            <a:pPr lvl="1">
              <a:spcAft>
                <a:spcPts val="1200"/>
              </a:spcAft>
            </a:pPr>
            <a:endParaRPr lang="de-DE" dirty="0"/>
          </a:p>
          <a:p>
            <a:pPr lvl="1"/>
            <a:r>
              <a:rPr lang="de-DE" dirty="0"/>
              <a:t>Es gibt viele </a:t>
            </a:r>
            <a:r>
              <a:rPr lang="de-DE" b="1" dirty="0"/>
              <a:t>Möglichkeiten für eine interessante und gelungene Einleitung</a:t>
            </a:r>
            <a:r>
              <a:rPr lang="de-DE" dirty="0"/>
              <a:t>. Hier findest du eine Liste mit Ideen. Trage in die Liste auch deine eigenen Ideen ein.</a:t>
            </a:r>
          </a:p>
          <a:p>
            <a:pPr lvl="3">
              <a:spcAft>
                <a:spcPts val="200"/>
              </a:spcAft>
            </a:pPr>
            <a:r>
              <a:rPr lang="de-DE" dirty="0"/>
              <a:t>Persönliche Geschichte/Anekdote</a:t>
            </a:r>
          </a:p>
          <a:p>
            <a:pPr lvl="3">
              <a:spcAft>
                <a:spcPts val="200"/>
              </a:spcAft>
            </a:pPr>
            <a:r>
              <a:rPr lang="de-DE" dirty="0"/>
              <a:t>Aktueller Einstieg (Nachricht, Neuigkeit)</a:t>
            </a:r>
          </a:p>
          <a:p>
            <a:pPr lvl="3">
              <a:spcAft>
                <a:spcPts val="200"/>
              </a:spcAft>
            </a:pPr>
            <a:r>
              <a:rPr lang="de-DE" dirty="0"/>
              <a:t>Frage</a:t>
            </a:r>
          </a:p>
          <a:p>
            <a:pPr lvl="3">
              <a:spcAft>
                <a:spcPts val="200"/>
              </a:spcAft>
            </a:pPr>
            <a:r>
              <a:rPr lang="de-DE" dirty="0"/>
              <a:t>Experiment</a:t>
            </a:r>
          </a:p>
          <a:p>
            <a:pPr lvl="3">
              <a:spcAft>
                <a:spcPts val="200"/>
              </a:spcAft>
            </a:pPr>
            <a:r>
              <a:rPr lang="de-DE" dirty="0"/>
              <a:t>Bild/Video/Schaubild/Grafik</a:t>
            </a:r>
          </a:p>
          <a:p>
            <a:pPr lvl="3">
              <a:spcAft>
                <a:spcPts val="200"/>
              </a:spcAft>
            </a:pPr>
            <a:r>
              <a:rPr lang="de-DE" dirty="0"/>
              <a:t>Rätsel</a:t>
            </a:r>
          </a:p>
          <a:p>
            <a:pPr lvl="3">
              <a:spcAft>
                <a:spcPts val="200"/>
              </a:spcAft>
            </a:pPr>
            <a:r>
              <a:rPr lang="de-DE" dirty="0"/>
              <a:t>Gedankenexperiment</a:t>
            </a:r>
          </a:p>
          <a:p>
            <a:pPr lvl="3">
              <a:spcAft>
                <a:spcPts val="200"/>
              </a:spcAft>
            </a:pPr>
            <a:r>
              <a:rPr lang="de-DE" dirty="0"/>
              <a:t>Überraschende Information oder Zahlen zu deinem Thema</a:t>
            </a:r>
          </a:p>
          <a:p>
            <a:pPr lvl="3">
              <a:spcAft>
                <a:spcPts val="200"/>
              </a:spcAft>
            </a:pPr>
            <a:r>
              <a:rPr lang="de-DE" dirty="0"/>
              <a:t>Witz oder lustige Geschichte</a:t>
            </a:r>
          </a:p>
          <a:p>
            <a:pPr lvl="3">
              <a:spcAft>
                <a:spcPts val="200"/>
              </a:spcAft>
            </a:pPr>
            <a:r>
              <a:rPr lang="de-DE" dirty="0"/>
              <a:t>…</a:t>
            </a:r>
          </a:p>
          <a:p>
            <a:pPr lvl="1"/>
            <a:endParaRPr lang="de-DE" dirty="0"/>
          </a:p>
          <a:p>
            <a:pPr lvl="1"/>
            <a:endParaRPr lang="de-DE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CFB277EC-5CA3-058A-6B00-A6F9899E0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837" y="1245933"/>
            <a:ext cx="6264000" cy="432000"/>
          </a:xfrm>
        </p:spPr>
        <p:txBody>
          <a:bodyPr/>
          <a:lstStyle/>
          <a:p>
            <a:r>
              <a:rPr lang="de-DE"/>
              <a:t>Interesse wecken von Anfang an</a:t>
            </a:r>
            <a:endParaRPr lang="de-DE" dirty="0"/>
          </a:p>
        </p:txBody>
      </p:sp>
      <p:sp>
        <p:nvSpPr>
          <p:cNvPr id="15" name="TextBox 2">
            <a:extLst>
              <a:ext uri="{FF2B5EF4-FFF2-40B4-BE49-F238E27FC236}">
                <a16:creationId xmlns:a16="http://schemas.microsoft.com/office/drawing/2014/main" id="{FA1AFD84-8C15-5660-1C69-3B3DEE451134}"/>
              </a:ext>
            </a:extLst>
          </p:cNvPr>
          <p:cNvSpPr txBox="1"/>
          <p:nvPr/>
        </p:nvSpPr>
        <p:spPr>
          <a:xfrm>
            <a:off x="557276" y="1763713"/>
            <a:ext cx="3814450" cy="346234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</p:spPr>
        <p:txBody>
          <a:bodyPr wrap="none" lIns="180000" tIns="0" rIns="180000" bIns="0" anchor="ctr" anchorCtr="0">
            <a:spAutoFit/>
          </a:bodyPr>
          <a:lstStyle/>
          <a:p>
            <a:r>
              <a:rPr lang="de-DE" sz="1600" b="1" dirty="0">
                <a:solidFill>
                  <a:schemeClr val="bg1"/>
                </a:solidFill>
                <a:latin typeface="Aptos"/>
              </a:rPr>
              <a:t>Aufgabe einer gelungenen Einleitung</a:t>
            </a:r>
            <a:endParaRPr sz="1600" b="0" dirty="0">
              <a:solidFill>
                <a:schemeClr val="bg1"/>
              </a:solidFill>
              <a:latin typeface="Aptos"/>
            </a:endParaRPr>
          </a:p>
        </p:txBody>
      </p:sp>
      <p:sp>
        <p:nvSpPr>
          <p:cNvPr id="16" name="TextBox 2">
            <a:extLst>
              <a:ext uri="{FF2B5EF4-FFF2-40B4-BE49-F238E27FC236}">
                <a16:creationId xmlns:a16="http://schemas.microsoft.com/office/drawing/2014/main" id="{B549857D-5CDE-8FC4-9C1B-8CE995959947}"/>
              </a:ext>
            </a:extLst>
          </p:cNvPr>
          <p:cNvSpPr txBox="1"/>
          <p:nvPr/>
        </p:nvSpPr>
        <p:spPr>
          <a:xfrm>
            <a:off x="557276" y="4581712"/>
            <a:ext cx="3814450" cy="346234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</p:spPr>
        <p:txBody>
          <a:bodyPr wrap="none" lIns="180000" tIns="0" rIns="180000" bIns="0" anchor="ctr" anchorCtr="0">
            <a:spAutoFit/>
          </a:bodyPr>
          <a:lstStyle/>
          <a:p>
            <a:r>
              <a:rPr lang="de-DE" sz="1600" b="1" dirty="0">
                <a:solidFill>
                  <a:schemeClr val="bg1"/>
                </a:solidFill>
                <a:latin typeface="Aptos"/>
              </a:rPr>
              <a:t>Ideen für eine gelungene Einleitung</a:t>
            </a:r>
            <a:endParaRPr sz="1600" b="0" dirty="0">
              <a:solidFill>
                <a:schemeClr val="bg1"/>
              </a:solidFill>
              <a:latin typeface="Aptos"/>
            </a:endParaRPr>
          </a:p>
        </p:txBody>
      </p:sp>
      <p:graphicFrame>
        <p:nvGraphicFramePr>
          <p:cNvPr id="17" name="Tabelle 16">
            <a:extLst>
              <a:ext uri="{FF2B5EF4-FFF2-40B4-BE49-F238E27FC236}">
                <a16:creationId xmlns:a16="http://schemas.microsoft.com/office/drawing/2014/main" id="{6A48C5C4-6FAF-86E7-7058-F150054C92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6641512"/>
              </p:ext>
            </p:extLst>
          </p:nvPr>
        </p:nvGraphicFramePr>
        <p:xfrm>
          <a:off x="649563" y="8092179"/>
          <a:ext cx="6264000" cy="2231334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6264000">
                  <a:extLst>
                    <a:ext uri="{9D8B030D-6E8A-4147-A177-3AD203B41FA5}">
                      <a16:colId xmlns:a16="http://schemas.microsoft.com/office/drawing/2014/main" val="2871944415"/>
                    </a:ext>
                  </a:extLst>
                </a:gridCol>
              </a:tblGrid>
              <a:tr h="71933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dirty="0">
                          <a:solidFill>
                            <a:schemeClr val="tx2"/>
                          </a:solidFill>
                        </a:rPr>
                        <a:t>Hier ist Platz für deine Ideen:</a:t>
                      </a:r>
                      <a:endParaRPr lang="de-DE" sz="1400" dirty="0">
                        <a:solidFill>
                          <a:schemeClr val="tx2"/>
                        </a:solidFill>
                      </a:endParaRPr>
                    </a:p>
                  </a:txBody>
                  <a:tcPr marL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9758388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lnT w="952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72253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lnT w="952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69974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lnT w="952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56639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3996083"/>
      </p:ext>
    </p:extLst>
  </p:cSld>
  <p:clrMapOvr>
    <a:masterClrMapping/>
  </p:clrMapOvr>
</p:sld>
</file>

<file path=ppt/theme/theme1.xml><?xml version="1.0" encoding="utf-8"?>
<a:theme xmlns:a="http://schemas.openxmlformats.org/drawingml/2006/main" name="Jugend präsentiert">
  <a:themeElements>
    <a:clrScheme name="JP_Sek2_Farben">
      <a:dk1>
        <a:sysClr val="windowText" lastClr="000000"/>
      </a:dk1>
      <a:lt1>
        <a:sysClr val="window" lastClr="FFFFFF"/>
      </a:lt1>
      <a:dk2>
        <a:srgbClr val="505E67"/>
      </a:dk2>
      <a:lt2>
        <a:srgbClr val="E0E2E4"/>
      </a:lt2>
      <a:accent1>
        <a:srgbClr val="EF7D00"/>
      </a:accent1>
      <a:accent2>
        <a:srgbClr val="F59C00"/>
      </a:accent2>
      <a:accent3>
        <a:srgbClr val="719F36"/>
      </a:accent3>
      <a:accent4>
        <a:srgbClr val="E63612"/>
      </a:accent4>
      <a:accent5>
        <a:srgbClr val="0068A3"/>
      </a:accent5>
      <a:accent6>
        <a:srgbClr val="10A5AA"/>
      </a:accent6>
      <a:hlink>
        <a:srgbClr val="0068A3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2">
              <a:lumMod val="40000"/>
              <a:lumOff val="60000"/>
            </a:schemeClr>
          </a:solidFill>
        </a:ln>
      </a:spPr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spcAft>
            <a:spcPts val="600"/>
          </a:spcAft>
          <a:defRPr sz="1400" dirty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_Vorlage.potx" id="{DEAC81C9-0310-4C79-8EF4-0B91CBF13B6A}" vid="{E8D96B4B-2E35-453E-8E9B-03A66A4F3FA2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0384d34-eb3f-4ea5-8351-3db51d2655f7">
      <Terms xmlns="http://schemas.microsoft.com/office/infopath/2007/PartnerControls"/>
    </lcf76f155ced4ddcb4097134ff3c332f>
    <TaxCatchAll xmlns="2ee8b66d-eda1-42ab-aa04-c801b05d5ba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6486C9C75661048AD041C80E293DACB" ma:contentTypeVersion="17" ma:contentTypeDescription="Ein neues Dokument erstellen." ma:contentTypeScope="" ma:versionID="15b06f0fb1bf9ee56a42bf48b1d34ee7">
  <xsd:schema xmlns:xsd="http://www.w3.org/2001/XMLSchema" xmlns:xs="http://www.w3.org/2001/XMLSchema" xmlns:p="http://schemas.microsoft.com/office/2006/metadata/properties" xmlns:ns2="80384d34-eb3f-4ea5-8351-3db51d2655f7" xmlns:ns3="2ee8b66d-eda1-42ab-aa04-c801b05d5baa" targetNamespace="http://schemas.microsoft.com/office/2006/metadata/properties" ma:root="true" ma:fieldsID="fd580bc808472cf50948e76e0be06907" ns2:_="" ns3:_="">
    <xsd:import namespace="80384d34-eb3f-4ea5-8351-3db51d2655f7"/>
    <xsd:import namespace="2ee8b66d-eda1-42ab-aa04-c801b05d5b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384d34-eb3f-4ea5-8351-3db51d2655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ildmarkierungen" ma:readOnly="false" ma:fieldId="{5cf76f15-5ced-4ddc-b409-7134ff3c332f}" ma:taxonomyMulti="true" ma:sspId="bde38a42-f053-4c2a-847a-0f3502bf1da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e8b66d-eda1-42ab-aa04-c801b05d5baa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91632b4e-10af-4faa-b8a0-6364205cff36}" ma:internalName="TaxCatchAll" ma:showField="CatchAllData" ma:web="2ee8b66d-eda1-42ab-aa04-c801b05d5b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B98C1D-904D-43E1-8FC9-86B98846BC7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428C85E-E12E-4D70-BB7F-6766FBFB8C49}">
  <ds:schemaRefs>
    <ds:schemaRef ds:uri="http://www.w3.org/XML/1998/namespac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2ee8b66d-eda1-42ab-aa04-c801b05d5baa"/>
    <ds:schemaRef ds:uri="80384d34-eb3f-4ea5-8351-3db51d2655f7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46DE95AB-FDAA-4434-9DB5-881E3201FB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0384d34-eb3f-4ea5-8351-3db51d2655f7"/>
    <ds:schemaRef ds:uri="2ee8b66d-eda1-42ab-aa04-c801b05d5b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_Vorlage</Template>
  <TotalTime>0</TotalTime>
  <Words>170</Words>
  <Application>Microsoft Office PowerPoint</Application>
  <PresentationFormat>Benutzerdefiniert</PresentationFormat>
  <Paragraphs>25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Aptos</vt:lpstr>
      <vt:lpstr>Arial</vt:lpstr>
      <vt:lpstr>Wingdings</vt:lpstr>
      <vt:lpstr>Wingdings 2</vt:lpstr>
      <vt:lpstr>Jugend präsentiert</vt:lpstr>
      <vt:lpstr>Interesse wecken von Anfang 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Josef Beller</dc:creator>
  <cp:keywords/>
  <dc:description>generated using python-pptx</dc:description>
  <cp:lastModifiedBy>Hanna Kippenberg</cp:lastModifiedBy>
  <cp:revision>3</cp:revision>
  <dcterms:created xsi:type="dcterms:W3CDTF">2026-03-16T11:51:37Z</dcterms:created>
  <dcterms:modified xsi:type="dcterms:W3CDTF">2026-03-19T17:22:46Z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0x010100B6486C9C75661048AD041C80E293DACB</vt:lpwstr>
  </property>
  <property fmtid="{D5CDD505-2E9C-101B-9397-08002B2CF9AE}" pid="3" name="MediaServiceImageTags">
    <vt:lpwstr/>
  </property>
</Properties>
</file>