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sldIdLst>
    <p:sldId id="256" r:id="rId5"/>
    <p:sldId id="269" r:id="rId6"/>
    <p:sldId id="262" r:id="rId7"/>
    <p:sldId id="270" r:id="rId8"/>
    <p:sldId id="263" r:id="rId9"/>
    <p:sldId id="259" r:id="rId10"/>
    <p:sldId id="264" r:id="rId11"/>
    <p:sldId id="268" r:id="rId12"/>
    <p:sldId id="260" r:id="rId13"/>
    <p:sldId id="261" r:id="rId14"/>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616A"/>
    <a:srgbClr val="70A821"/>
    <a:srgbClr val="E4F6CD"/>
    <a:srgbClr val="0AAF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F100D9-63E7-5E45-8B98-097FC3143887}" v="92" dt="2026-03-02T14:56:59.524"/>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899"/>
    <p:restoredTop sz="97741"/>
  </p:normalViewPr>
  <p:slideViewPr>
    <p:cSldViewPr snapToGrid="0" snapToObjects="1">
      <p:cViewPr>
        <p:scale>
          <a:sx n="71" d="100"/>
          <a:sy n="71" d="100"/>
        </p:scale>
        <p:origin x="2408" y="408"/>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350FB7-2999-8441-93B6-D0A1B5525EA2}" type="datetimeFigureOut">
              <a:rPr lang="en-GB" smtClean="0"/>
              <a:t>02/03/2026</a:t>
            </a:fld>
            <a:endParaRPr lang="en-GB"/>
          </a:p>
        </p:txBody>
      </p:sp>
      <p:sp>
        <p:nvSpPr>
          <p:cNvPr id="4" name="Folienbildplatzhalt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D43D86-F19A-F140-8D71-F7A74C5F1B4D}" type="slidenum">
              <a:rPr lang="en-GB" smtClean="0"/>
              <a:t>‹Nr.›</a:t>
            </a:fld>
            <a:endParaRPr lang="en-GB"/>
          </a:p>
        </p:txBody>
      </p:sp>
    </p:spTree>
    <p:extLst>
      <p:ext uri="{BB962C8B-B14F-4D97-AF65-F5344CB8AC3E}">
        <p14:creationId xmlns:p14="http://schemas.microsoft.com/office/powerpoint/2010/main" val="3901984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8ED43D86-F19A-F140-8D71-F7A74C5F1B4D}" type="slidenum">
              <a:rPr lang="en-GB" smtClean="0"/>
              <a:t>1</a:t>
            </a:fld>
            <a:endParaRPr lang="en-GB"/>
          </a:p>
        </p:txBody>
      </p:sp>
    </p:spTree>
    <p:extLst>
      <p:ext uri="{BB962C8B-B14F-4D97-AF65-F5344CB8AC3E}">
        <p14:creationId xmlns:p14="http://schemas.microsoft.com/office/powerpoint/2010/main" val="1963736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EA189-DF06-7812-C309-F6EBE1C80E2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43F5075-8A99-EA94-756C-BE7F8AA4ACD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1E16C98-AF27-026F-8A48-154F221BA262}"/>
              </a:ext>
            </a:extLst>
          </p:cNvPr>
          <p:cNvSpPr>
            <a:spLocks noGrp="1"/>
          </p:cNvSpPr>
          <p:nvPr>
            <p:ph type="body" idx="1"/>
          </p:nvPr>
        </p:nvSpPr>
        <p:spPr/>
        <p:txBody>
          <a:bodyPr/>
          <a:lstStyle/>
          <a:p>
            <a:endParaRPr lang="en-GB" dirty="0"/>
          </a:p>
        </p:txBody>
      </p:sp>
      <p:sp>
        <p:nvSpPr>
          <p:cNvPr id="4" name="Foliennummernplatzhalter 3">
            <a:extLst>
              <a:ext uri="{FF2B5EF4-FFF2-40B4-BE49-F238E27FC236}">
                <a16:creationId xmlns:a16="http://schemas.microsoft.com/office/drawing/2014/main" id="{0E645783-D1B8-CC3F-43D0-B03858A2060A}"/>
              </a:ext>
            </a:extLst>
          </p:cNvPr>
          <p:cNvSpPr>
            <a:spLocks noGrp="1"/>
          </p:cNvSpPr>
          <p:nvPr>
            <p:ph type="sldNum" sz="quarter" idx="5"/>
          </p:nvPr>
        </p:nvSpPr>
        <p:spPr/>
        <p:txBody>
          <a:bodyPr/>
          <a:lstStyle/>
          <a:p>
            <a:fld id="{8ED43D86-F19A-F140-8D71-F7A74C5F1B4D}" type="slidenum">
              <a:rPr lang="en-GB" smtClean="0"/>
              <a:t>3</a:t>
            </a:fld>
            <a:endParaRPr lang="en-GB"/>
          </a:p>
        </p:txBody>
      </p:sp>
    </p:spTree>
    <p:extLst>
      <p:ext uri="{BB962C8B-B14F-4D97-AF65-F5344CB8AC3E}">
        <p14:creationId xmlns:p14="http://schemas.microsoft.com/office/powerpoint/2010/main" val="4032225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CD90F-5BAE-262C-FE27-37C90721A5B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8608F0C-648D-C286-D67E-2BF5073A7C7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633C3E3-858B-4375-FD93-C4C652AEAFED}"/>
              </a:ext>
            </a:extLst>
          </p:cNvPr>
          <p:cNvSpPr>
            <a:spLocks noGrp="1"/>
          </p:cNvSpPr>
          <p:nvPr>
            <p:ph type="body" idx="1"/>
          </p:nvPr>
        </p:nvSpPr>
        <p:spPr/>
        <p:txBody>
          <a:bodyPr/>
          <a:lstStyle/>
          <a:p>
            <a:endParaRPr lang="en-GB" dirty="0"/>
          </a:p>
        </p:txBody>
      </p:sp>
      <p:sp>
        <p:nvSpPr>
          <p:cNvPr id="4" name="Foliennummernplatzhalter 3">
            <a:extLst>
              <a:ext uri="{FF2B5EF4-FFF2-40B4-BE49-F238E27FC236}">
                <a16:creationId xmlns:a16="http://schemas.microsoft.com/office/drawing/2014/main" id="{277EC8F8-53E6-BC85-D7B0-72334ED3D97F}"/>
              </a:ext>
            </a:extLst>
          </p:cNvPr>
          <p:cNvSpPr>
            <a:spLocks noGrp="1"/>
          </p:cNvSpPr>
          <p:nvPr>
            <p:ph type="sldNum" sz="quarter" idx="5"/>
          </p:nvPr>
        </p:nvSpPr>
        <p:spPr/>
        <p:txBody>
          <a:bodyPr/>
          <a:lstStyle/>
          <a:p>
            <a:fld id="{8ED43D86-F19A-F140-8D71-F7A74C5F1B4D}" type="slidenum">
              <a:rPr lang="en-GB" smtClean="0"/>
              <a:t>5</a:t>
            </a:fld>
            <a:endParaRPr lang="en-GB"/>
          </a:p>
        </p:txBody>
      </p:sp>
    </p:spTree>
    <p:extLst>
      <p:ext uri="{BB962C8B-B14F-4D97-AF65-F5344CB8AC3E}">
        <p14:creationId xmlns:p14="http://schemas.microsoft.com/office/powerpoint/2010/main" val="2604088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D7658-955B-0297-C751-24598E5DB91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1C13F94-32B9-F04C-58FF-3B7F4203566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3793608-E017-0A0C-D6A8-CEE90037C0FE}"/>
              </a:ext>
            </a:extLst>
          </p:cNvPr>
          <p:cNvSpPr>
            <a:spLocks noGrp="1"/>
          </p:cNvSpPr>
          <p:nvPr>
            <p:ph type="body" idx="1"/>
          </p:nvPr>
        </p:nvSpPr>
        <p:spPr/>
        <p:txBody>
          <a:bodyPr/>
          <a:lstStyle/>
          <a:p>
            <a:endParaRPr lang="en-GB" dirty="0"/>
          </a:p>
        </p:txBody>
      </p:sp>
      <p:sp>
        <p:nvSpPr>
          <p:cNvPr id="4" name="Foliennummernplatzhalter 3">
            <a:extLst>
              <a:ext uri="{FF2B5EF4-FFF2-40B4-BE49-F238E27FC236}">
                <a16:creationId xmlns:a16="http://schemas.microsoft.com/office/drawing/2014/main" id="{FEC7C177-F7E9-9851-2F0C-2AA88C2DDE4E}"/>
              </a:ext>
            </a:extLst>
          </p:cNvPr>
          <p:cNvSpPr>
            <a:spLocks noGrp="1"/>
          </p:cNvSpPr>
          <p:nvPr>
            <p:ph type="sldNum" sz="quarter" idx="5"/>
          </p:nvPr>
        </p:nvSpPr>
        <p:spPr/>
        <p:txBody>
          <a:bodyPr/>
          <a:lstStyle/>
          <a:p>
            <a:fld id="{8ED43D86-F19A-F140-8D71-F7A74C5F1B4D}" type="slidenum">
              <a:rPr lang="en-GB" smtClean="0"/>
              <a:t>7</a:t>
            </a:fld>
            <a:endParaRPr lang="en-GB"/>
          </a:p>
        </p:txBody>
      </p:sp>
    </p:spTree>
    <p:extLst>
      <p:ext uri="{BB962C8B-B14F-4D97-AF65-F5344CB8AC3E}">
        <p14:creationId xmlns:p14="http://schemas.microsoft.com/office/powerpoint/2010/main" val="3632221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9008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28E7C210-A86B-0135-AD48-67F52E94E95E}"/>
              </a:ext>
            </a:extLst>
          </p:cNvPr>
          <p:cNvSpPr>
            <a:spLocks noGrp="1"/>
          </p:cNvSpPr>
          <p:nvPr>
            <p:ph type="body" sz="quarter" idx="10" hasCustomPrompt="1"/>
          </p:nvPr>
        </p:nvSpPr>
        <p:spPr>
          <a:xfrm>
            <a:off x="358774" y="2052000"/>
            <a:ext cx="6842125" cy="576745"/>
          </a:xfrm>
        </p:spPr>
        <p:txBody>
          <a:bodyPr/>
          <a:lstStyle/>
          <a:p>
            <a:pPr lvl="0"/>
            <a:r>
              <a:rPr lang="de-DE" dirty="0"/>
              <a:t>Hier steht eine genauere Beschreibung der Aufgabe.</a:t>
            </a:r>
          </a:p>
        </p:txBody>
      </p:sp>
      <p:sp>
        <p:nvSpPr>
          <p:cNvPr id="23" name="Titel 22">
            <a:extLst>
              <a:ext uri="{FF2B5EF4-FFF2-40B4-BE49-F238E27FC236}">
                <a16:creationId xmlns:a16="http://schemas.microsoft.com/office/drawing/2014/main" id="{F43D722F-2A48-1827-47BA-D53E6BE0D85F}"/>
              </a:ext>
            </a:extLst>
          </p:cNvPr>
          <p:cNvSpPr>
            <a:spLocks noGrp="1"/>
          </p:cNvSpPr>
          <p:nvPr>
            <p:ph type="title" hasCustomPrompt="1"/>
          </p:nvPr>
        </p:nvSpPr>
        <p:spPr>
          <a:xfrm>
            <a:off x="358774" y="1260221"/>
            <a:ext cx="6842125" cy="711089"/>
          </a:xfrm>
        </p:spPr>
        <p:txBody>
          <a:bodyPr/>
          <a:lstStyle>
            <a:lvl1pPr>
              <a:defRPr/>
            </a:lvl1pPr>
          </a:lstStyle>
          <a:p>
            <a:r>
              <a:rPr lang="de-DE" dirty="0"/>
              <a:t>Überschrift der Übung eingeben</a:t>
            </a:r>
          </a:p>
        </p:txBody>
      </p:sp>
    </p:spTree>
    <p:extLst>
      <p:ext uri="{BB962C8B-B14F-4D97-AF65-F5344CB8AC3E}">
        <p14:creationId xmlns:p14="http://schemas.microsoft.com/office/powerpoint/2010/main" val="10064706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5D247FAD-9EBA-817F-3CCC-D84B96A39A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06000" y="360000"/>
            <a:ext cx="6840000" cy="711089"/>
          </a:xfrm>
          <a:prstGeom prst="rect">
            <a:avLst/>
          </a:prstGeom>
        </p:spPr>
      </p:pic>
      <p:sp>
        <p:nvSpPr>
          <p:cNvPr id="3" name="Textplatzhalter 2">
            <a:extLst>
              <a:ext uri="{FF2B5EF4-FFF2-40B4-BE49-F238E27FC236}">
                <a16:creationId xmlns:a16="http://schemas.microsoft.com/office/drawing/2014/main" id="{C8FBBECD-21AB-4CF2-DA23-FC6DBF5D4699}"/>
              </a:ext>
            </a:extLst>
          </p:cNvPr>
          <p:cNvSpPr>
            <a:spLocks noGrp="1"/>
          </p:cNvSpPr>
          <p:nvPr>
            <p:ph type="body" idx="1"/>
          </p:nvPr>
        </p:nvSpPr>
        <p:spPr>
          <a:xfrm>
            <a:off x="358774" y="2052000"/>
            <a:ext cx="6842125" cy="576000"/>
          </a:xfrm>
          <a:prstGeom prst="rect">
            <a:avLst/>
          </a:prstGeom>
        </p:spPr>
        <p:txBody>
          <a:bodyPr vert="horz" lIns="0" tIns="0" rIns="0" bIns="0" rtlCol="0">
            <a:noAutofit/>
          </a:bodyPr>
          <a:lstStyle/>
          <a:p>
            <a:pPr lvl="0"/>
            <a:r>
              <a:rPr lang="de-DE" dirty="0"/>
              <a:t>Hier steht eine genauere Beschreibung der Aufgabe.</a:t>
            </a:r>
          </a:p>
        </p:txBody>
      </p:sp>
      <p:sp>
        <p:nvSpPr>
          <p:cNvPr id="4" name="Titelplatzhalter 3">
            <a:extLst>
              <a:ext uri="{FF2B5EF4-FFF2-40B4-BE49-F238E27FC236}">
                <a16:creationId xmlns:a16="http://schemas.microsoft.com/office/drawing/2014/main" id="{641FC9B6-D38A-67E5-841B-E46586B0266C}"/>
              </a:ext>
            </a:extLst>
          </p:cNvPr>
          <p:cNvSpPr>
            <a:spLocks noGrp="1"/>
          </p:cNvSpPr>
          <p:nvPr>
            <p:ph type="title"/>
          </p:nvPr>
        </p:nvSpPr>
        <p:spPr>
          <a:xfrm>
            <a:off x="358774" y="1260221"/>
            <a:ext cx="6842125" cy="711089"/>
          </a:xfrm>
          <a:prstGeom prst="rect">
            <a:avLst/>
          </a:prstGeom>
        </p:spPr>
        <p:txBody>
          <a:bodyPr vert="horz" lIns="0" tIns="0" rIns="0" bIns="0" rtlCol="0" anchor="t">
            <a:noAutofit/>
          </a:bodyPr>
          <a:lstStyle/>
          <a:p>
            <a:r>
              <a:rPr lang="de-DE" dirty="0"/>
              <a:t>Überschrift der Übung eingeben</a:t>
            </a:r>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56" r:id="rId1"/>
    <p:sldLayoutId id="2147483657" r:id="rId2"/>
  </p:sldLayoutIdLst>
  <p:txStyles>
    <p:titleStyle>
      <a:lvl1pPr algn="l" defTabSz="457200" rtl="0" eaLnBrk="1" latinLnBrk="0" hangingPunct="1">
        <a:lnSpc>
          <a:spcPct val="90000"/>
        </a:lnSpc>
        <a:spcBef>
          <a:spcPct val="0"/>
        </a:spcBef>
        <a:buNone/>
        <a:defRPr sz="2800" b="1" i="0" kern="1200">
          <a:solidFill>
            <a:schemeClr val="accent4"/>
          </a:solidFill>
          <a:latin typeface="Aptos" panose="020B0004020202020204" pitchFamily="34" charset="0"/>
          <a:ea typeface="+mj-ea"/>
          <a:cs typeface="+mj-cs"/>
        </a:defRPr>
      </a:lvl1pPr>
    </p:titleStyle>
    <p:body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4536">
          <p15:clr>
            <a:srgbClr val="F26B43"/>
          </p15:clr>
        </p15:guide>
        <p15:guide id="3" orient="horz" pos="6503">
          <p15:clr>
            <a:srgbClr val="F26B43"/>
          </p15:clr>
        </p15:guide>
        <p15:guide id="4" orient="horz" pos="65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6.sv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054021AF-2849-D8C3-22B5-A99C0D977F3D}"/>
              </a:ext>
            </a:extLst>
          </p:cNvPr>
          <p:cNvSpPr>
            <a:spLocks noGrp="1"/>
          </p:cNvSpPr>
          <p:nvPr>
            <p:ph type="body" sz="quarter" idx="10"/>
          </p:nvPr>
        </p:nvSpPr>
        <p:spPr>
          <a:xfrm>
            <a:off x="358772" y="1947565"/>
            <a:ext cx="6842125" cy="711089"/>
          </a:xfrm>
        </p:spPr>
        <p:txBody>
          <a:bodyPr/>
          <a:lstStyle/>
          <a:p>
            <a:pPr>
              <a:lnSpc>
                <a:spcPct val="112000"/>
              </a:lnSpc>
            </a:pPr>
            <a:r>
              <a:rPr lang="de-DE" sz="1500" dirty="0">
                <a:latin typeface="Verdana" panose="020B0604030504040204" pitchFamily="34" charset="0"/>
                <a:ea typeface="Verdana" panose="020B0604030504040204" pitchFamily="34" charset="0"/>
                <a:cs typeface="Verdana" panose="020B0604030504040204" pitchFamily="34" charset="0"/>
              </a:rPr>
              <a:t>Malik</a:t>
            </a:r>
            <a:r>
              <a:rPr lang="de-DE" sz="1500" spc="-25" dirty="0">
                <a:latin typeface="Verdana" panose="020B0604030504040204" pitchFamily="34" charset="0"/>
                <a:ea typeface="Verdana" panose="020B0604030504040204" pitchFamily="34" charset="0"/>
                <a:cs typeface="Verdana" panose="020B0604030504040204" pitchFamily="34" charset="0"/>
              </a:rPr>
              <a:t> </a:t>
            </a:r>
            <a:r>
              <a:rPr lang="de-DE" sz="1500" spc="60" dirty="0">
                <a:latin typeface="Verdana" panose="020B0604030504040204" pitchFamily="34" charset="0"/>
                <a:ea typeface="Verdana" panose="020B0604030504040204" pitchFamily="34" charset="0"/>
                <a:cs typeface="Verdana" panose="020B0604030504040204" pitchFamily="34" charset="0"/>
              </a:rPr>
              <a:t>hat</a:t>
            </a:r>
            <a:r>
              <a:rPr lang="de-DE" sz="1500" spc="-20"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eine</a:t>
            </a:r>
            <a:r>
              <a:rPr lang="de-DE" sz="1500" spc="-20"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spannende</a:t>
            </a:r>
            <a:r>
              <a:rPr lang="de-DE" sz="1500" spc="-20"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Zaubermaschine</a:t>
            </a:r>
            <a:r>
              <a:rPr lang="de-DE" sz="1500" spc="-25"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auf</a:t>
            </a:r>
            <a:r>
              <a:rPr lang="de-DE" sz="1500" spc="-20"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dem</a:t>
            </a:r>
            <a:r>
              <a:rPr lang="de-DE" sz="1500" spc="-20" dirty="0">
                <a:latin typeface="Verdana" panose="020B0604030504040204" pitchFamily="34" charset="0"/>
                <a:ea typeface="Verdana" panose="020B0604030504040204" pitchFamily="34" charset="0"/>
                <a:cs typeface="Verdana" panose="020B0604030504040204" pitchFamily="34" charset="0"/>
              </a:rPr>
              <a:t> </a:t>
            </a:r>
            <a:r>
              <a:rPr lang="de-DE" sz="1500" spc="-10" dirty="0">
                <a:latin typeface="Verdana" panose="020B0604030504040204" pitchFamily="34" charset="0"/>
                <a:ea typeface="Verdana" panose="020B0604030504040204" pitchFamily="34" charset="0"/>
                <a:cs typeface="Verdana" panose="020B0604030504040204" pitchFamily="34" charset="0"/>
              </a:rPr>
              <a:t>Dachboden </a:t>
            </a:r>
            <a:r>
              <a:rPr lang="de-DE" sz="1500" dirty="0">
                <a:latin typeface="Verdana" panose="020B0604030504040204" pitchFamily="34" charset="0"/>
                <a:ea typeface="Verdana" panose="020B0604030504040204" pitchFamily="34" charset="0"/>
                <a:cs typeface="Verdana" panose="020B0604030504040204" pitchFamily="34" charset="0"/>
              </a:rPr>
              <a:t>gefunden</a:t>
            </a:r>
            <a:r>
              <a:rPr lang="de-DE" sz="1500" spc="25"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und</a:t>
            </a:r>
            <a:r>
              <a:rPr lang="de-DE" sz="1500" spc="25"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ist</a:t>
            </a:r>
            <a:r>
              <a:rPr lang="de-DE" sz="1500" spc="25"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ganz</a:t>
            </a:r>
            <a:r>
              <a:rPr lang="de-DE" sz="1500" spc="25"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aufgeregt.</a:t>
            </a:r>
            <a:r>
              <a:rPr lang="de-DE" sz="1500" spc="25" dirty="0">
                <a:latin typeface="Verdana" panose="020B0604030504040204" pitchFamily="34" charset="0"/>
                <a:ea typeface="Verdana" panose="020B0604030504040204" pitchFamily="34" charset="0"/>
                <a:cs typeface="Verdana" panose="020B0604030504040204" pitchFamily="34" charset="0"/>
              </a:rPr>
              <a:t> </a:t>
            </a:r>
            <a:r>
              <a:rPr lang="de-DE" sz="1500" spc="-75" dirty="0">
                <a:latin typeface="Verdana" panose="020B0604030504040204" pitchFamily="34" charset="0"/>
                <a:ea typeface="Verdana" panose="020B0604030504040204" pitchFamily="34" charset="0"/>
                <a:cs typeface="Verdana" panose="020B0604030504040204" pitchFamily="34" charset="0"/>
              </a:rPr>
              <a:t>Er</a:t>
            </a:r>
            <a:r>
              <a:rPr lang="de-DE" sz="1500" spc="25"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möchte</a:t>
            </a:r>
            <a:r>
              <a:rPr lang="de-DE" sz="1500" spc="25" dirty="0">
                <a:latin typeface="Verdana" panose="020B0604030504040204" pitchFamily="34" charset="0"/>
                <a:ea typeface="Verdana" panose="020B0604030504040204" pitchFamily="34" charset="0"/>
                <a:cs typeface="Verdana" panose="020B0604030504040204" pitchFamily="34" charset="0"/>
              </a:rPr>
              <a:t> </a:t>
            </a:r>
            <a:r>
              <a:rPr lang="de-DE" sz="1500" spc="-10" dirty="0">
                <a:latin typeface="Verdana" panose="020B0604030504040204" pitchFamily="34" charset="0"/>
                <a:ea typeface="Verdana" panose="020B0604030504040204" pitchFamily="34" charset="0"/>
                <a:cs typeface="Verdana" panose="020B0604030504040204" pitchFamily="34" charset="0"/>
              </a:rPr>
              <a:t>sie</a:t>
            </a:r>
            <a:r>
              <a:rPr lang="de-DE" sz="1500" spc="25"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seiner</a:t>
            </a:r>
            <a:r>
              <a:rPr lang="de-DE" sz="1500" spc="25" dirty="0">
                <a:latin typeface="Verdana" panose="020B0604030504040204" pitchFamily="34" charset="0"/>
                <a:ea typeface="Verdana" panose="020B0604030504040204" pitchFamily="34" charset="0"/>
                <a:cs typeface="Verdana" panose="020B0604030504040204" pitchFamily="34" charset="0"/>
              </a:rPr>
              <a:t> </a:t>
            </a:r>
            <a:r>
              <a:rPr lang="de-DE" sz="1500" spc="-10" dirty="0">
                <a:latin typeface="Verdana" panose="020B0604030504040204" pitchFamily="34" charset="0"/>
                <a:ea typeface="Verdana" panose="020B0604030504040204" pitchFamily="34" charset="0"/>
                <a:cs typeface="Verdana" panose="020B0604030504040204" pitchFamily="34" charset="0"/>
              </a:rPr>
              <a:t>Klasse </a:t>
            </a:r>
            <a:r>
              <a:rPr lang="de-DE" sz="1500" dirty="0">
                <a:latin typeface="Verdana" panose="020B0604030504040204" pitchFamily="34" charset="0"/>
                <a:ea typeface="Verdana" panose="020B0604030504040204" pitchFamily="34" charset="0"/>
                <a:cs typeface="Verdana" panose="020B0604030504040204" pitchFamily="34" charset="0"/>
              </a:rPr>
              <a:t>präsentieren.</a:t>
            </a:r>
            <a:r>
              <a:rPr lang="de-DE" sz="1500" spc="-5"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Kannst du </a:t>
            </a:r>
            <a:r>
              <a:rPr lang="de-DE" sz="1500" spc="55" dirty="0">
                <a:latin typeface="Verdana" panose="020B0604030504040204" pitchFamily="34" charset="0"/>
                <a:ea typeface="Verdana" panose="020B0604030504040204" pitchFamily="34" charset="0"/>
                <a:cs typeface="Verdana" panose="020B0604030504040204" pitchFamily="34" charset="0"/>
              </a:rPr>
              <a:t>ihm</a:t>
            </a:r>
            <a:r>
              <a:rPr lang="de-DE" sz="1500" dirty="0">
                <a:latin typeface="Verdana" panose="020B0604030504040204" pitchFamily="34" charset="0"/>
                <a:ea typeface="Verdana" panose="020B0604030504040204" pitchFamily="34" charset="0"/>
                <a:cs typeface="Verdana" panose="020B0604030504040204" pitchFamily="34" charset="0"/>
              </a:rPr>
              <a:t> </a:t>
            </a:r>
            <a:r>
              <a:rPr lang="de-DE" sz="1500" spc="-10" dirty="0">
                <a:latin typeface="Verdana" panose="020B0604030504040204" pitchFamily="34" charset="0"/>
                <a:ea typeface="Verdana" panose="020B0604030504040204" pitchFamily="34" charset="0"/>
                <a:cs typeface="Verdana" panose="020B0604030504040204" pitchFamily="34" charset="0"/>
              </a:rPr>
              <a:t>helfen?</a:t>
            </a:r>
            <a:endParaRPr lang="de-DE" sz="1500" dirty="0">
              <a:latin typeface="Verdana" panose="020B0604030504040204" pitchFamily="34" charset="0"/>
              <a:ea typeface="Verdana" panose="020B0604030504040204" pitchFamily="34" charset="0"/>
              <a:cs typeface="Verdana" panose="020B0604030504040204" pitchFamily="34" charset="0"/>
            </a:endParaRPr>
          </a:p>
          <a:p>
            <a:pPr>
              <a:lnSpc>
                <a:spcPct val="112000"/>
              </a:lnSpc>
            </a:pPr>
            <a:endParaRPr lang="de-DE" sz="1500" dirty="0">
              <a:latin typeface="Verdana" panose="020B0604030504040204" pitchFamily="34" charset="0"/>
              <a:ea typeface="Verdana" panose="020B0604030504040204" pitchFamily="34" charset="0"/>
              <a:cs typeface="Verdana" panose="020B0604030504040204" pitchFamily="34" charset="0"/>
            </a:endParaRPr>
          </a:p>
        </p:txBody>
      </p:sp>
      <p:sp>
        <p:nvSpPr>
          <p:cNvPr id="6" name="Titel 5">
            <a:extLst>
              <a:ext uri="{FF2B5EF4-FFF2-40B4-BE49-F238E27FC236}">
                <a16:creationId xmlns:a16="http://schemas.microsoft.com/office/drawing/2014/main" id="{C763FE91-2F86-DC3B-4335-C5DAC0A5B1F3}"/>
              </a:ext>
            </a:extLst>
          </p:cNvPr>
          <p:cNvSpPr>
            <a:spLocks noGrp="1"/>
          </p:cNvSpPr>
          <p:nvPr>
            <p:ph type="title"/>
          </p:nvPr>
        </p:nvSpPr>
        <p:spPr/>
        <p:txBody>
          <a:bodyPr/>
          <a:lstStyle/>
          <a:p>
            <a:r>
              <a:rPr lang="de-DE" dirty="0">
                <a:solidFill>
                  <a:srgbClr val="70A821"/>
                </a:solidFill>
                <a:latin typeface="Verdana" panose="020B0604030504040204" pitchFamily="34" charset="0"/>
                <a:ea typeface="Verdana" panose="020B0604030504040204" pitchFamily="34" charset="0"/>
                <a:cs typeface="Verdana" panose="020B0604030504040204" pitchFamily="34" charset="0"/>
              </a:rPr>
              <a:t>Unsere Zaubermaschinen</a:t>
            </a:r>
          </a:p>
        </p:txBody>
      </p:sp>
      <p:sp>
        <p:nvSpPr>
          <p:cNvPr id="2" name="Textplatzhalter 6">
            <a:extLst>
              <a:ext uri="{FF2B5EF4-FFF2-40B4-BE49-F238E27FC236}">
                <a16:creationId xmlns:a16="http://schemas.microsoft.com/office/drawing/2014/main" id="{605D0B46-6E7F-6DD9-E77E-3A11D75E4B7F}"/>
              </a:ext>
            </a:extLst>
          </p:cNvPr>
          <p:cNvSpPr txBox="1">
            <a:spLocks/>
          </p:cNvSpPr>
          <p:nvPr/>
        </p:nvSpPr>
        <p:spPr>
          <a:xfrm>
            <a:off x="1205346" y="2881875"/>
            <a:ext cx="5995551" cy="540386"/>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2000"/>
              </a:lnSpc>
            </a:pPr>
            <a:r>
              <a:rPr lang="de-DE" sz="1500" dirty="0">
                <a:latin typeface="Verdana" panose="020B0604030504040204" pitchFamily="34" charset="0"/>
                <a:ea typeface="Verdana" panose="020B0604030504040204" pitchFamily="34" charset="0"/>
                <a:cs typeface="Verdana" panose="020B0604030504040204" pitchFamily="34" charset="0"/>
              </a:rPr>
              <a:t>Seht euch die Zaubermaschine genau an. Kommt als Gruppe zusammen. Füllt gemeinsam den Steckbrief auf Seite 2 aus.</a:t>
            </a:r>
          </a:p>
        </p:txBody>
      </p:sp>
      <p:grpSp>
        <p:nvGrpSpPr>
          <p:cNvPr id="5" name="Gruppieren 4">
            <a:extLst>
              <a:ext uri="{FF2B5EF4-FFF2-40B4-BE49-F238E27FC236}">
                <a16:creationId xmlns:a16="http://schemas.microsoft.com/office/drawing/2014/main" id="{FC4E6089-4F31-3BB2-0A73-7FEE6BD6BCE5}"/>
              </a:ext>
            </a:extLst>
          </p:cNvPr>
          <p:cNvGrpSpPr/>
          <p:nvPr/>
        </p:nvGrpSpPr>
        <p:grpSpPr>
          <a:xfrm>
            <a:off x="518898" y="2816202"/>
            <a:ext cx="540385" cy="540385"/>
            <a:chOff x="768279" y="5075713"/>
            <a:chExt cx="540385" cy="540385"/>
          </a:xfrm>
        </p:grpSpPr>
        <p:sp>
          <p:nvSpPr>
            <p:cNvPr id="3" name="object 6">
              <a:extLst>
                <a:ext uri="{FF2B5EF4-FFF2-40B4-BE49-F238E27FC236}">
                  <a16:creationId xmlns:a16="http://schemas.microsoft.com/office/drawing/2014/main" id="{E124E84A-69D0-DD50-2893-0DCE0B5B901A}"/>
                </a:ext>
              </a:extLst>
            </p:cNvPr>
            <p:cNvSpPr/>
            <p:nvPr/>
          </p:nvSpPr>
          <p:spPr>
            <a:xfrm>
              <a:off x="768279" y="5075713"/>
              <a:ext cx="540385" cy="540385"/>
            </a:xfrm>
            <a:custGeom>
              <a:avLst/>
              <a:gdLst/>
              <a:ahLst/>
              <a:cxnLst/>
              <a:rect l="l" t="t" r="r" b="b"/>
              <a:pathLst>
                <a:path w="540385" h="540385">
                  <a:moveTo>
                    <a:pt x="270002" y="0"/>
                  </a:moveTo>
                  <a:lnTo>
                    <a:pt x="221470" y="4349"/>
                  </a:lnTo>
                  <a:lnTo>
                    <a:pt x="175792" y="16891"/>
                  </a:lnTo>
                  <a:lnTo>
                    <a:pt x="133730" y="36861"/>
                  </a:lnTo>
                  <a:lnTo>
                    <a:pt x="96046" y="63499"/>
                  </a:lnTo>
                  <a:lnTo>
                    <a:pt x="63503" y="96040"/>
                  </a:lnTo>
                  <a:lnTo>
                    <a:pt x="36864" y="133724"/>
                  </a:lnTo>
                  <a:lnTo>
                    <a:pt x="16892" y="175787"/>
                  </a:lnTo>
                  <a:lnTo>
                    <a:pt x="4350" y="221467"/>
                  </a:lnTo>
                  <a:lnTo>
                    <a:pt x="0" y="270001"/>
                  </a:lnTo>
                  <a:lnTo>
                    <a:pt x="4350" y="318533"/>
                  </a:lnTo>
                  <a:lnTo>
                    <a:pt x="16892" y="364211"/>
                  </a:lnTo>
                  <a:lnTo>
                    <a:pt x="36864" y="406273"/>
                  </a:lnTo>
                  <a:lnTo>
                    <a:pt x="63503" y="443957"/>
                  </a:lnTo>
                  <a:lnTo>
                    <a:pt x="96046" y="476500"/>
                  </a:lnTo>
                  <a:lnTo>
                    <a:pt x="133730" y="503139"/>
                  </a:lnTo>
                  <a:lnTo>
                    <a:pt x="175792" y="523111"/>
                  </a:lnTo>
                  <a:lnTo>
                    <a:pt x="221470" y="535653"/>
                  </a:lnTo>
                  <a:lnTo>
                    <a:pt x="270002" y="540003"/>
                  </a:lnTo>
                  <a:lnTo>
                    <a:pt x="318536" y="535653"/>
                  </a:lnTo>
                  <a:lnTo>
                    <a:pt x="364216" y="523111"/>
                  </a:lnTo>
                  <a:lnTo>
                    <a:pt x="406279" y="503139"/>
                  </a:lnTo>
                  <a:lnTo>
                    <a:pt x="443963" y="476500"/>
                  </a:lnTo>
                  <a:lnTo>
                    <a:pt x="476504" y="443957"/>
                  </a:lnTo>
                  <a:lnTo>
                    <a:pt x="503142" y="406273"/>
                  </a:lnTo>
                  <a:lnTo>
                    <a:pt x="523112" y="364211"/>
                  </a:lnTo>
                  <a:lnTo>
                    <a:pt x="535654" y="318533"/>
                  </a:lnTo>
                  <a:lnTo>
                    <a:pt x="540004" y="270001"/>
                  </a:lnTo>
                  <a:lnTo>
                    <a:pt x="535654" y="221467"/>
                  </a:lnTo>
                  <a:lnTo>
                    <a:pt x="523112" y="175787"/>
                  </a:lnTo>
                  <a:lnTo>
                    <a:pt x="503142" y="133724"/>
                  </a:lnTo>
                  <a:lnTo>
                    <a:pt x="476504" y="96040"/>
                  </a:lnTo>
                  <a:lnTo>
                    <a:pt x="443963" y="63499"/>
                  </a:lnTo>
                  <a:lnTo>
                    <a:pt x="406279" y="36861"/>
                  </a:lnTo>
                  <a:lnTo>
                    <a:pt x="364216" y="16891"/>
                  </a:lnTo>
                  <a:lnTo>
                    <a:pt x="318536" y="4349"/>
                  </a:lnTo>
                  <a:lnTo>
                    <a:pt x="270002" y="0"/>
                  </a:lnTo>
                  <a:close/>
                </a:path>
              </a:pathLst>
            </a:custGeom>
            <a:solidFill>
              <a:srgbClr val="79AB2B"/>
            </a:solidFill>
          </p:spPr>
          <p:txBody>
            <a:bodyPr wrap="square" lIns="0" tIns="0" rIns="0" bIns="0" rtlCol="0"/>
            <a:lstStyle/>
            <a:p>
              <a:endParaRPr/>
            </a:p>
          </p:txBody>
        </p:sp>
        <p:pic>
          <p:nvPicPr>
            <p:cNvPr id="4" name="object 7">
              <a:extLst>
                <a:ext uri="{FF2B5EF4-FFF2-40B4-BE49-F238E27FC236}">
                  <a16:creationId xmlns:a16="http://schemas.microsoft.com/office/drawing/2014/main" id="{124C075F-93FA-8477-8803-11307DD030D3}"/>
                </a:ext>
              </a:extLst>
            </p:cNvPr>
            <p:cNvPicPr/>
            <p:nvPr/>
          </p:nvPicPr>
          <p:blipFill>
            <a:blip r:embed="rId3" cstate="print"/>
            <a:stretch>
              <a:fillRect/>
            </a:stretch>
          </p:blipFill>
          <p:spPr>
            <a:xfrm>
              <a:off x="871228" y="5154415"/>
              <a:ext cx="334117" cy="332206"/>
            </a:xfrm>
            <a:prstGeom prst="rect">
              <a:avLst/>
            </a:prstGeom>
          </p:spPr>
        </p:pic>
      </p:grpSp>
      <p:pic>
        <p:nvPicPr>
          <p:cNvPr id="8" name="object 8">
            <a:extLst>
              <a:ext uri="{FF2B5EF4-FFF2-40B4-BE49-F238E27FC236}">
                <a16:creationId xmlns:a16="http://schemas.microsoft.com/office/drawing/2014/main" id="{F955EC53-23EA-EA1A-2B33-5C4B40AED874}"/>
              </a:ext>
            </a:extLst>
          </p:cNvPr>
          <p:cNvPicPr/>
          <p:nvPr/>
        </p:nvPicPr>
        <p:blipFill>
          <a:blip r:embed="rId4" cstate="print"/>
          <a:stretch>
            <a:fillRect/>
          </a:stretch>
        </p:blipFill>
        <p:spPr>
          <a:xfrm>
            <a:off x="719832" y="3747956"/>
            <a:ext cx="6120003" cy="4550562"/>
          </a:xfrm>
          <a:prstGeom prst="rect">
            <a:avLst/>
          </a:prstGeom>
        </p:spPr>
      </p:pic>
      <p:sp>
        <p:nvSpPr>
          <p:cNvPr id="12" name="Textplatzhalter 6">
            <a:extLst>
              <a:ext uri="{FF2B5EF4-FFF2-40B4-BE49-F238E27FC236}">
                <a16:creationId xmlns:a16="http://schemas.microsoft.com/office/drawing/2014/main" id="{1ECB62DE-C2FA-3B66-9420-9AF7E5B7609B}"/>
              </a:ext>
            </a:extLst>
          </p:cNvPr>
          <p:cNvSpPr txBox="1">
            <a:spLocks/>
          </p:cNvSpPr>
          <p:nvPr/>
        </p:nvSpPr>
        <p:spPr>
          <a:xfrm>
            <a:off x="6900789" y="10151428"/>
            <a:ext cx="600215" cy="540385"/>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de-DE" sz="1900" b="1" dirty="0">
                <a:solidFill>
                  <a:srgbClr val="70A821"/>
                </a:solidFill>
                <a:latin typeface="Verdana" panose="020B0604030504040204" pitchFamily="34" charset="0"/>
                <a:ea typeface="Verdana" panose="020B0604030504040204" pitchFamily="34" charset="0"/>
                <a:cs typeface="Verdana" panose="020B0604030504040204" pitchFamily="34" charset="0"/>
              </a:rPr>
              <a:t>1</a:t>
            </a:r>
          </a:p>
        </p:txBody>
      </p:sp>
      <p:pic>
        <p:nvPicPr>
          <p:cNvPr id="13" name="Grafik 12">
            <a:extLst>
              <a:ext uri="{FF2B5EF4-FFF2-40B4-BE49-F238E27FC236}">
                <a16:creationId xmlns:a16="http://schemas.microsoft.com/office/drawing/2014/main" id="{C12C4CF9-3263-043B-4F38-3327838118F7}"/>
              </a:ext>
            </a:extLst>
          </p:cNvPr>
          <p:cNvPicPr>
            <a:picLocks noChangeAspect="1"/>
          </p:cNvPicPr>
          <p:nvPr/>
        </p:nvPicPr>
        <p:blipFill>
          <a:blip r:embed="rId5">
            <a:extLst>
              <a:ext uri="{96DAC541-7B7A-43D3-8B79-37D633B846F1}">
                <asvg:svgBlip xmlns:asvg="http://schemas.microsoft.com/office/drawing/2016/SVG/main" r:embed="rId6"/>
              </a:ext>
            </a:extLst>
          </a:blip>
          <a:srcRect l="13696"/>
          <a:stretch>
            <a:fillRect/>
          </a:stretch>
        </p:blipFill>
        <p:spPr>
          <a:xfrm>
            <a:off x="0" y="8425770"/>
            <a:ext cx="1308026" cy="2266043"/>
          </a:xfrm>
          <a:prstGeom prst="rect">
            <a:avLst/>
          </a:prstGeom>
        </p:spPr>
      </p:pic>
      <p:sp>
        <p:nvSpPr>
          <p:cNvPr id="14" name="Abgerundete rechteckige Legende 13">
            <a:extLst>
              <a:ext uri="{FF2B5EF4-FFF2-40B4-BE49-F238E27FC236}">
                <a16:creationId xmlns:a16="http://schemas.microsoft.com/office/drawing/2014/main" id="{605AADF9-C286-1EB7-4F24-5FC66874BA99}"/>
              </a:ext>
            </a:extLst>
          </p:cNvPr>
          <p:cNvSpPr/>
          <p:nvPr/>
        </p:nvSpPr>
        <p:spPr>
          <a:xfrm>
            <a:off x="1969316" y="8744248"/>
            <a:ext cx="4011354" cy="1293971"/>
          </a:xfrm>
          <a:prstGeom prst="wedgeRoundRectCallout">
            <a:avLst>
              <a:gd name="adj1" fmla="val -66230"/>
              <a:gd name="adj2" fmla="val -13081"/>
              <a:gd name="adj3" fmla="val 16667"/>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marL="9144" marR="9144" indent="0" algn="l" rtl="0" eaLnBrk="1" latinLnBrk="0" hangingPunct="1">
              <a:spcBef>
                <a:spcPts val="100"/>
              </a:spcBef>
              <a:buNone/>
            </a:pP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Denkt</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beim</a:t>
            </a:r>
            <a:r>
              <a:rPr lang="de-DE" sz="1400" kern="1200" spc="1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Ausfüllen</a:t>
            </a:r>
            <a:r>
              <a:rPr lang="de-DE" sz="1400" kern="1200" spc="1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des</a:t>
            </a:r>
            <a:r>
              <a:rPr lang="de-DE" sz="1400" kern="1200" spc="1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Steckbriefs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daran,</a:t>
            </a:r>
            <a:r>
              <a:rPr lang="de-DE" sz="1400" kern="1200" spc="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spc="-2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dass</a:t>
            </a:r>
            <a:r>
              <a:rPr lang="de-DE" sz="1400" kern="1200" spc="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auch</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jemand,</a:t>
            </a:r>
            <a:r>
              <a:rPr lang="de-DE" sz="1400" kern="1200" spc="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der</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die</a:t>
            </a:r>
            <a:r>
              <a:rPr lang="de-DE" sz="1400" kern="1200" spc="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Maschine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nicht</a:t>
            </a:r>
            <a:r>
              <a:rPr lang="de-DE" sz="1400" kern="1200" spc="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sieht,</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sich</a:t>
            </a:r>
            <a:r>
              <a:rPr lang="de-DE" sz="1400" kern="1200" spc="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diese</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spc="5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gut</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vorstellen</a:t>
            </a:r>
            <a:r>
              <a:rPr lang="de-DE" sz="1400" kern="1200" spc="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kann.</a:t>
            </a:r>
            <a:endParaRPr lang="de-DE" sz="1400" dirty="0">
              <a:effectLst/>
            </a:endParaRPr>
          </a:p>
          <a:p>
            <a:pPr marL="9144" algn="l" rtl="0" eaLnBrk="1" latinLnBrk="0" hangingPunct="1">
              <a:buNone/>
            </a:pP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Beschreibt</a:t>
            </a:r>
            <a:r>
              <a:rPr lang="de-DE" sz="1400" kern="1200" spc="-6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sie</a:t>
            </a:r>
            <a:r>
              <a:rPr lang="de-DE" sz="1400" kern="1200" spc="-6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also</a:t>
            </a:r>
            <a:r>
              <a:rPr lang="de-DE" sz="1400" kern="1200" spc="-6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ganz</a:t>
            </a:r>
            <a:r>
              <a:rPr lang="de-DE" sz="1400" kern="1200" spc="-6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genau.</a:t>
            </a:r>
            <a:endParaRPr lang="de-DE" sz="1400" dirty="0">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bgerundetes Rechteck 5">
            <a:extLst>
              <a:ext uri="{FF2B5EF4-FFF2-40B4-BE49-F238E27FC236}">
                <a16:creationId xmlns:a16="http://schemas.microsoft.com/office/drawing/2014/main" id="{06B45EDB-4DE3-F0A5-D9C5-A37843C8439D}"/>
              </a:ext>
            </a:extLst>
          </p:cNvPr>
          <p:cNvSpPr/>
          <p:nvPr/>
        </p:nvSpPr>
        <p:spPr>
          <a:xfrm>
            <a:off x="779462" y="1157289"/>
            <a:ext cx="6000749" cy="377598"/>
          </a:xfrm>
          <a:prstGeom prst="roundRect">
            <a:avLst/>
          </a:prstGeom>
          <a:solidFill>
            <a:srgbClr val="E4F6CD"/>
          </a:solidFill>
          <a:ln cap="flat">
            <a:noFill/>
            <a:round/>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00" dirty="0">
                <a:solidFill>
                  <a:srgbClr val="70A821"/>
                </a:solidFill>
                <a:latin typeface="Verdana" panose="020B0604030504040204" pitchFamily="34" charset="0"/>
                <a:ea typeface="Verdana" panose="020B0604030504040204" pitchFamily="34" charset="0"/>
                <a:cs typeface="Verdana" panose="020B0604030504040204" pitchFamily="34" charset="0"/>
              </a:rPr>
              <a:t>Hier ist Platz für eure eigene Zaubermaschine!</a:t>
            </a:r>
          </a:p>
        </p:txBody>
      </p:sp>
      <p:sp>
        <p:nvSpPr>
          <p:cNvPr id="7" name="Textplatzhalter 6">
            <a:extLst>
              <a:ext uri="{FF2B5EF4-FFF2-40B4-BE49-F238E27FC236}">
                <a16:creationId xmlns:a16="http://schemas.microsoft.com/office/drawing/2014/main" id="{F81BBA7D-21FB-7345-B6B7-E76A5062C920}"/>
              </a:ext>
            </a:extLst>
          </p:cNvPr>
          <p:cNvSpPr txBox="1">
            <a:spLocks/>
          </p:cNvSpPr>
          <p:nvPr/>
        </p:nvSpPr>
        <p:spPr>
          <a:xfrm>
            <a:off x="6900789" y="10151428"/>
            <a:ext cx="600215" cy="540385"/>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de-DE" sz="1900" b="1" dirty="0">
                <a:solidFill>
                  <a:srgbClr val="70A821"/>
                </a:solidFill>
                <a:latin typeface="Verdana" panose="020B0604030504040204" pitchFamily="34" charset="0"/>
                <a:ea typeface="Verdana" panose="020B0604030504040204" pitchFamily="34" charset="0"/>
                <a:cs typeface="Verdana" panose="020B0604030504040204" pitchFamily="34" charset="0"/>
              </a:rPr>
              <a:t>4</a:t>
            </a:r>
          </a:p>
        </p:txBody>
      </p:sp>
    </p:spTree>
    <p:extLst>
      <p:ext uri="{BB962C8B-B14F-4D97-AF65-F5344CB8AC3E}">
        <p14:creationId xmlns:p14="http://schemas.microsoft.com/office/powerpoint/2010/main" val="3067821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AB2BD-C7B8-1176-6BE2-9E8245664B37}"/>
            </a:ext>
          </a:extLst>
        </p:cNvPr>
        <p:cNvGrpSpPr/>
        <p:nvPr/>
      </p:nvGrpSpPr>
      <p:grpSpPr>
        <a:xfrm>
          <a:off x="0" y="0"/>
          <a:ext cx="0" cy="0"/>
          <a:chOff x="0" y="0"/>
          <a:chExt cx="0" cy="0"/>
        </a:xfrm>
      </p:grpSpPr>
      <p:grpSp>
        <p:nvGrpSpPr>
          <p:cNvPr id="11" name="Gruppieren 10">
            <a:extLst>
              <a:ext uri="{FF2B5EF4-FFF2-40B4-BE49-F238E27FC236}">
                <a16:creationId xmlns:a16="http://schemas.microsoft.com/office/drawing/2014/main" id="{82A58F17-D96F-6E61-C3AE-3B68373695C1}"/>
              </a:ext>
            </a:extLst>
          </p:cNvPr>
          <p:cNvGrpSpPr/>
          <p:nvPr/>
        </p:nvGrpSpPr>
        <p:grpSpPr>
          <a:xfrm>
            <a:off x="720090" y="1341278"/>
            <a:ext cx="6168809" cy="8009256"/>
            <a:chOff x="720090" y="1341278"/>
            <a:chExt cx="6168809" cy="8009256"/>
          </a:xfrm>
        </p:grpSpPr>
        <p:sp>
          <p:nvSpPr>
            <p:cNvPr id="2" name="Graphic 4">
              <a:extLst>
                <a:ext uri="{FF2B5EF4-FFF2-40B4-BE49-F238E27FC236}">
                  <a16:creationId xmlns:a16="http://schemas.microsoft.com/office/drawing/2014/main" id="{B9DE7B28-7AEF-3A3E-B9A6-D1617F88934B}"/>
                </a:ext>
              </a:extLst>
            </p:cNvPr>
            <p:cNvSpPr/>
            <p:nvPr/>
          </p:nvSpPr>
          <p:spPr>
            <a:xfrm>
              <a:off x="720090" y="1341279"/>
              <a:ext cx="6119495" cy="8009255"/>
            </a:xfrm>
            <a:custGeom>
              <a:avLst/>
              <a:gdLst/>
              <a:ahLst/>
              <a:cxnLst/>
              <a:rect l="l" t="t" r="r" b="b"/>
              <a:pathLst>
                <a:path w="6120130" h="8009255">
                  <a:moveTo>
                    <a:pt x="6120003" y="215049"/>
                  </a:moveTo>
                  <a:lnTo>
                    <a:pt x="5905322" y="215049"/>
                  </a:lnTo>
                  <a:lnTo>
                    <a:pt x="5905322" y="0"/>
                  </a:lnTo>
                  <a:lnTo>
                    <a:pt x="5892622" y="0"/>
                  </a:lnTo>
                  <a:lnTo>
                    <a:pt x="5892622" y="7987462"/>
                  </a:lnTo>
                  <a:lnTo>
                    <a:pt x="5678157" y="7987462"/>
                  </a:lnTo>
                  <a:lnTo>
                    <a:pt x="5678157" y="7771562"/>
                  </a:lnTo>
                  <a:lnTo>
                    <a:pt x="5892622" y="7771562"/>
                  </a:lnTo>
                  <a:lnTo>
                    <a:pt x="5892622" y="7758862"/>
                  </a:lnTo>
                  <a:lnTo>
                    <a:pt x="5678157" y="7758862"/>
                  </a:lnTo>
                  <a:lnTo>
                    <a:pt x="5678157" y="7542962"/>
                  </a:lnTo>
                  <a:lnTo>
                    <a:pt x="5892622" y="7542962"/>
                  </a:lnTo>
                  <a:lnTo>
                    <a:pt x="5892622" y="7530262"/>
                  </a:lnTo>
                  <a:lnTo>
                    <a:pt x="5678157" y="7530262"/>
                  </a:lnTo>
                  <a:lnTo>
                    <a:pt x="5678157" y="7314362"/>
                  </a:lnTo>
                  <a:lnTo>
                    <a:pt x="5892622" y="7314362"/>
                  </a:lnTo>
                  <a:lnTo>
                    <a:pt x="5892622" y="7301662"/>
                  </a:lnTo>
                  <a:lnTo>
                    <a:pt x="5678157" y="7301662"/>
                  </a:lnTo>
                  <a:lnTo>
                    <a:pt x="5678157" y="7085762"/>
                  </a:lnTo>
                  <a:lnTo>
                    <a:pt x="5892622" y="7085762"/>
                  </a:lnTo>
                  <a:lnTo>
                    <a:pt x="5892622" y="7073062"/>
                  </a:lnTo>
                  <a:lnTo>
                    <a:pt x="5678157" y="7073062"/>
                  </a:lnTo>
                  <a:lnTo>
                    <a:pt x="5678157" y="6857162"/>
                  </a:lnTo>
                  <a:lnTo>
                    <a:pt x="5892622" y="6857162"/>
                  </a:lnTo>
                  <a:lnTo>
                    <a:pt x="5892622" y="6844462"/>
                  </a:lnTo>
                  <a:lnTo>
                    <a:pt x="5678157" y="6844462"/>
                  </a:lnTo>
                  <a:lnTo>
                    <a:pt x="5678157" y="6628562"/>
                  </a:lnTo>
                  <a:lnTo>
                    <a:pt x="5892622" y="6628562"/>
                  </a:lnTo>
                  <a:lnTo>
                    <a:pt x="5892622" y="6615862"/>
                  </a:lnTo>
                  <a:lnTo>
                    <a:pt x="5678157" y="6615862"/>
                  </a:lnTo>
                  <a:lnTo>
                    <a:pt x="5678157" y="6399962"/>
                  </a:lnTo>
                  <a:lnTo>
                    <a:pt x="5892622" y="6399962"/>
                  </a:lnTo>
                  <a:lnTo>
                    <a:pt x="5892622" y="6387262"/>
                  </a:lnTo>
                  <a:lnTo>
                    <a:pt x="5678157" y="6387262"/>
                  </a:lnTo>
                  <a:lnTo>
                    <a:pt x="5678157" y="6171362"/>
                  </a:lnTo>
                  <a:lnTo>
                    <a:pt x="5892622" y="6171362"/>
                  </a:lnTo>
                  <a:lnTo>
                    <a:pt x="5892622" y="6158662"/>
                  </a:lnTo>
                  <a:lnTo>
                    <a:pt x="5678157" y="6158662"/>
                  </a:lnTo>
                  <a:lnTo>
                    <a:pt x="5678157" y="5942762"/>
                  </a:lnTo>
                  <a:lnTo>
                    <a:pt x="5892622" y="5942762"/>
                  </a:lnTo>
                  <a:lnTo>
                    <a:pt x="5892622" y="5930062"/>
                  </a:lnTo>
                  <a:lnTo>
                    <a:pt x="5678157" y="5930062"/>
                  </a:lnTo>
                  <a:lnTo>
                    <a:pt x="5678157" y="5714162"/>
                  </a:lnTo>
                  <a:lnTo>
                    <a:pt x="5892622" y="5714162"/>
                  </a:lnTo>
                  <a:lnTo>
                    <a:pt x="5892622" y="5701462"/>
                  </a:lnTo>
                  <a:lnTo>
                    <a:pt x="5678157" y="5701462"/>
                  </a:lnTo>
                  <a:lnTo>
                    <a:pt x="5678157" y="5485562"/>
                  </a:lnTo>
                  <a:lnTo>
                    <a:pt x="5892622" y="5485562"/>
                  </a:lnTo>
                  <a:lnTo>
                    <a:pt x="5892622" y="5472862"/>
                  </a:lnTo>
                  <a:lnTo>
                    <a:pt x="5678157" y="5472862"/>
                  </a:lnTo>
                  <a:lnTo>
                    <a:pt x="5678157" y="5256962"/>
                  </a:lnTo>
                  <a:lnTo>
                    <a:pt x="5892622" y="5256962"/>
                  </a:lnTo>
                  <a:lnTo>
                    <a:pt x="5892622" y="5244262"/>
                  </a:lnTo>
                  <a:lnTo>
                    <a:pt x="5678157" y="5244262"/>
                  </a:lnTo>
                  <a:lnTo>
                    <a:pt x="5678157" y="5028362"/>
                  </a:lnTo>
                  <a:lnTo>
                    <a:pt x="5892622" y="5028362"/>
                  </a:lnTo>
                  <a:lnTo>
                    <a:pt x="5892622" y="5015662"/>
                  </a:lnTo>
                  <a:lnTo>
                    <a:pt x="5678157" y="5015662"/>
                  </a:lnTo>
                  <a:lnTo>
                    <a:pt x="5678157" y="4799762"/>
                  </a:lnTo>
                  <a:lnTo>
                    <a:pt x="5892622" y="4799762"/>
                  </a:lnTo>
                  <a:lnTo>
                    <a:pt x="5892622" y="4787062"/>
                  </a:lnTo>
                  <a:lnTo>
                    <a:pt x="5678157" y="4787062"/>
                  </a:lnTo>
                  <a:lnTo>
                    <a:pt x="5678157" y="4571162"/>
                  </a:lnTo>
                  <a:lnTo>
                    <a:pt x="5892622" y="4571162"/>
                  </a:lnTo>
                  <a:lnTo>
                    <a:pt x="5892622" y="4558462"/>
                  </a:lnTo>
                  <a:lnTo>
                    <a:pt x="5678157" y="4558462"/>
                  </a:lnTo>
                  <a:lnTo>
                    <a:pt x="5678157" y="4342562"/>
                  </a:lnTo>
                  <a:lnTo>
                    <a:pt x="5892622" y="4342562"/>
                  </a:lnTo>
                  <a:lnTo>
                    <a:pt x="5892622" y="4329862"/>
                  </a:lnTo>
                  <a:lnTo>
                    <a:pt x="5678157" y="4329862"/>
                  </a:lnTo>
                  <a:lnTo>
                    <a:pt x="5678157" y="4113961"/>
                  </a:lnTo>
                  <a:lnTo>
                    <a:pt x="5892622" y="4113961"/>
                  </a:lnTo>
                  <a:lnTo>
                    <a:pt x="5892622" y="4101261"/>
                  </a:lnTo>
                  <a:lnTo>
                    <a:pt x="5678157" y="4101261"/>
                  </a:lnTo>
                  <a:lnTo>
                    <a:pt x="5678157" y="3885361"/>
                  </a:lnTo>
                  <a:lnTo>
                    <a:pt x="5892622" y="3885361"/>
                  </a:lnTo>
                  <a:lnTo>
                    <a:pt x="5892622" y="3872661"/>
                  </a:lnTo>
                  <a:lnTo>
                    <a:pt x="5678157" y="3872661"/>
                  </a:lnTo>
                  <a:lnTo>
                    <a:pt x="5678157" y="3656761"/>
                  </a:lnTo>
                  <a:lnTo>
                    <a:pt x="5892622" y="3656761"/>
                  </a:lnTo>
                  <a:lnTo>
                    <a:pt x="5892622" y="3644061"/>
                  </a:lnTo>
                  <a:lnTo>
                    <a:pt x="5678157" y="3644061"/>
                  </a:lnTo>
                  <a:lnTo>
                    <a:pt x="5678157" y="3428161"/>
                  </a:lnTo>
                  <a:lnTo>
                    <a:pt x="5892622" y="3428161"/>
                  </a:lnTo>
                  <a:lnTo>
                    <a:pt x="5892622" y="3415461"/>
                  </a:lnTo>
                  <a:lnTo>
                    <a:pt x="5678157" y="3415461"/>
                  </a:lnTo>
                  <a:lnTo>
                    <a:pt x="5678157" y="3199561"/>
                  </a:lnTo>
                  <a:lnTo>
                    <a:pt x="5892622" y="3199561"/>
                  </a:lnTo>
                  <a:lnTo>
                    <a:pt x="5892622" y="3186861"/>
                  </a:lnTo>
                  <a:lnTo>
                    <a:pt x="5678157" y="3186861"/>
                  </a:lnTo>
                  <a:lnTo>
                    <a:pt x="5678157" y="2970949"/>
                  </a:lnTo>
                  <a:lnTo>
                    <a:pt x="5892622" y="2970949"/>
                  </a:lnTo>
                  <a:lnTo>
                    <a:pt x="5892622" y="2958249"/>
                  </a:lnTo>
                  <a:lnTo>
                    <a:pt x="5678157" y="2958249"/>
                  </a:lnTo>
                  <a:lnTo>
                    <a:pt x="5678157" y="2742349"/>
                  </a:lnTo>
                  <a:lnTo>
                    <a:pt x="5892622" y="2742349"/>
                  </a:lnTo>
                  <a:lnTo>
                    <a:pt x="5892622" y="2729649"/>
                  </a:lnTo>
                  <a:lnTo>
                    <a:pt x="5678157" y="2729649"/>
                  </a:lnTo>
                  <a:lnTo>
                    <a:pt x="5678157" y="2513749"/>
                  </a:lnTo>
                  <a:lnTo>
                    <a:pt x="5892622" y="2513749"/>
                  </a:lnTo>
                  <a:lnTo>
                    <a:pt x="5892622" y="2501049"/>
                  </a:lnTo>
                  <a:lnTo>
                    <a:pt x="5678157" y="2501049"/>
                  </a:lnTo>
                  <a:lnTo>
                    <a:pt x="5678157" y="2285149"/>
                  </a:lnTo>
                  <a:lnTo>
                    <a:pt x="5892622" y="2285149"/>
                  </a:lnTo>
                  <a:lnTo>
                    <a:pt x="5892622" y="2272449"/>
                  </a:lnTo>
                  <a:lnTo>
                    <a:pt x="5678157" y="2272449"/>
                  </a:lnTo>
                  <a:lnTo>
                    <a:pt x="5678157" y="2056549"/>
                  </a:lnTo>
                  <a:lnTo>
                    <a:pt x="5892622" y="2056549"/>
                  </a:lnTo>
                  <a:lnTo>
                    <a:pt x="5892622" y="2043849"/>
                  </a:lnTo>
                  <a:lnTo>
                    <a:pt x="5678157" y="2043849"/>
                  </a:lnTo>
                  <a:lnTo>
                    <a:pt x="5678157" y="1827949"/>
                  </a:lnTo>
                  <a:lnTo>
                    <a:pt x="5892622" y="1827949"/>
                  </a:lnTo>
                  <a:lnTo>
                    <a:pt x="5892622" y="1815249"/>
                  </a:lnTo>
                  <a:lnTo>
                    <a:pt x="5678157" y="1815249"/>
                  </a:lnTo>
                  <a:lnTo>
                    <a:pt x="5678157" y="1599349"/>
                  </a:lnTo>
                  <a:lnTo>
                    <a:pt x="5892622" y="1599349"/>
                  </a:lnTo>
                  <a:lnTo>
                    <a:pt x="5892622" y="1586649"/>
                  </a:lnTo>
                  <a:lnTo>
                    <a:pt x="5678157" y="1586649"/>
                  </a:lnTo>
                  <a:lnTo>
                    <a:pt x="5678157" y="1370749"/>
                  </a:lnTo>
                  <a:lnTo>
                    <a:pt x="5892622" y="1370749"/>
                  </a:lnTo>
                  <a:lnTo>
                    <a:pt x="5892622" y="1358049"/>
                  </a:lnTo>
                  <a:lnTo>
                    <a:pt x="5678157" y="1358049"/>
                  </a:lnTo>
                  <a:lnTo>
                    <a:pt x="5678157" y="1142149"/>
                  </a:lnTo>
                  <a:lnTo>
                    <a:pt x="5892622" y="1142149"/>
                  </a:lnTo>
                  <a:lnTo>
                    <a:pt x="5892622" y="1129449"/>
                  </a:lnTo>
                  <a:lnTo>
                    <a:pt x="5678157" y="1129449"/>
                  </a:lnTo>
                  <a:lnTo>
                    <a:pt x="5678157" y="913549"/>
                  </a:lnTo>
                  <a:lnTo>
                    <a:pt x="5892622" y="913549"/>
                  </a:lnTo>
                  <a:lnTo>
                    <a:pt x="5892622" y="900849"/>
                  </a:lnTo>
                  <a:lnTo>
                    <a:pt x="5678157" y="900849"/>
                  </a:lnTo>
                  <a:lnTo>
                    <a:pt x="5678157" y="684949"/>
                  </a:lnTo>
                  <a:lnTo>
                    <a:pt x="5892622" y="684949"/>
                  </a:lnTo>
                  <a:lnTo>
                    <a:pt x="5892622" y="672249"/>
                  </a:lnTo>
                  <a:lnTo>
                    <a:pt x="5678157" y="672249"/>
                  </a:lnTo>
                  <a:lnTo>
                    <a:pt x="5678157" y="456349"/>
                  </a:lnTo>
                  <a:lnTo>
                    <a:pt x="5892622" y="456349"/>
                  </a:lnTo>
                  <a:lnTo>
                    <a:pt x="5892622" y="443649"/>
                  </a:lnTo>
                  <a:lnTo>
                    <a:pt x="5678157" y="443649"/>
                  </a:lnTo>
                  <a:lnTo>
                    <a:pt x="5678157" y="227749"/>
                  </a:lnTo>
                  <a:lnTo>
                    <a:pt x="5892622" y="227749"/>
                  </a:lnTo>
                  <a:lnTo>
                    <a:pt x="5892622" y="215049"/>
                  </a:lnTo>
                  <a:lnTo>
                    <a:pt x="5678157" y="215049"/>
                  </a:lnTo>
                  <a:lnTo>
                    <a:pt x="5678157" y="0"/>
                  </a:lnTo>
                  <a:lnTo>
                    <a:pt x="5665457" y="0"/>
                  </a:lnTo>
                  <a:lnTo>
                    <a:pt x="5665457" y="7987462"/>
                  </a:lnTo>
                  <a:lnTo>
                    <a:pt x="5451005" y="7987462"/>
                  </a:lnTo>
                  <a:lnTo>
                    <a:pt x="5451005" y="7771562"/>
                  </a:lnTo>
                  <a:lnTo>
                    <a:pt x="5665457" y="7771562"/>
                  </a:lnTo>
                  <a:lnTo>
                    <a:pt x="5665457" y="7758862"/>
                  </a:lnTo>
                  <a:lnTo>
                    <a:pt x="5451005" y="7758862"/>
                  </a:lnTo>
                  <a:lnTo>
                    <a:pt x="5451005" y="7542962"/>
                  </a:lnTo>
                  <a:lnTo>
                    <a:pt x="5665457" y="7542962"/>
                  </a:lnTo>
                  <a:lnTo>
                    <a:pt x="5665457" y="7530262"/>
                  </a:lnTo>
                  <a:lnTo>
                    <a:pt x="5451005" y="7530262"/>
                  </a:lnTo>
                  <a:lnTo>
                    <a:pt x="5451005" y="7314362"/>
                  </a:lnTo>
                  <a:lnTo>
                    <a:pt x="5665457" y="7314362"/>
                  </a:lnTo>
                  <a:lnTo>
                    <a:pt x="5665457" y="7301662"/>
                  </a:lnTo>
                  <a:lnTo>
                    <a:pt x="5451005" y="7301662"/>
                  </a:lnTo>
                  <a:lnTo>
                    <a:pt x="5451005" y="7085762"/>
                  </a:lnTo>
                  <a:lnTo>
                    <a:pt x="5665457" y="7085762"/>
                  </a:lnTo>
                  <a:lnTo>
                    <a:pt x="5665457" y="7073062"/>
                  </a:lnTo>
                  <a:lnTo>
                    <a:pt x="5451005" y="7073062"/>
                  </a:lnTo>
                  <a:lnTo>
                    <a:pt x="5451005" y="6857162"/>
                  </a:lnTo>
                  <a:lnTo>
                    <a:pt x="5665457" y="6857162"/>
                  </a:lnTo>
                  <a:lnTo>
                    <a:pt x="5665457" y="6844462"/>
                  </a:lnTo>
                  <a:lnTo>
                    <a:pt x="5451005" y="6844462"/>
                  </a:lnTo>
                  <a:lnTo>
                    <a:pt x="5451005" y="6628562"/>
                  </a:lnTo>
                  <a:lnTo>
                    <a:pt x="5665457" y="6628562"/>
                  </a:lnTo>
                  <a:lnTo>
                    <a:pt x="5665457" y="6615862"/>
                  </a:lnTo>
                  <a:lnTo>
                    <a:pt x="5451005" y="6615862"/>
                  </a:lnTo>
                  <a:lnTo>
                    <a:pt x="5451005" y="6399962"/>
                  </a:lnTo>
                  <a:lnTo>
                    <a:pt x="5665457" y="6399962"/>
                  </a:lnTo>
                  <a:lnTo>
                    <a:pt x="5665457" y="6387262"/>
                  </a:lnTo>
                  <a:lnTo>
                    <a:pt x="5451005" y="6387262"/>
                  </a:lnTo>
                  <a:lnTo>
                    <a:pt x="5451005" y="6171362"/>
                  </a:lnTo>
                  <a:lnTo>
                    <a:pt x="5665457" y="6171362"/>
                  </a:lnTo>
                  <a:lnTo>
                    <a:pt x="5665457" y="6158662"/>
                  </a:lnTo>
                  <a:lnTo>
                    <a:pt x="5451005" y="6158662"/>
                  </a:lnTo>
                  <a:lnTo>
                    <a:pt x="5451005" y="5942762"/>
                  </a:lnTo>
                  <a:lnTo>
                    <a:pt x="5665457" y="5942762"/>
                  </a:lnTo>
                  <a:lnTo>
                    <a:pt x="5665457" y="5930062"/>
                  </a:lnTo>
                  <a:lnTo>
                    <a:pt x="5451005" y="5930062"/>
                  </a:lnTo>
                  <a:lnTo>
                    <a:pt x="5451005" y="5714162"/>
                  </a:lnTo>
                  <a:lnTo>
                    <a:pt x="5665457" y="5714162"/>
                  </a:lnTo>
                  <a:lnTo>
                    <a:pt x="5665457" y="5701462"/>
                  </a:lnTo>
                  <a:lnTo>
                    <a:pt x="5451005" y="5701462"/>
                  </a:lnTo>
                  <a:lnTo>
                    <a:pt x="5451005" y="5485562"/>
                  </a:lnTo>
                  <a:lnTo>
                    <a:pt x="5665457" y="5485562"/>
                  </a:lnTo>
                  <a:lnTo>
                    <a:pt x="5665457" y="5472862"/>
                  </a:lnTo>
                  <a:lnTo>
                    <a:pt x="5451005" y="5472862"/>
                  </a:lnTo>
                  <a:lnTo>
                    <a:pt x="5451005" y="5256962"/>
                  </a:lnTo>
                  <a:lnTo>
                    <a:pt x="5665457" y="5256962"/>
                  </a:lnTo>
                  <a:lnTo>
                    <a:pt x="5665457" y="5244262"/>
                  </a:lnTo>
                  <a:lnTo>
                    <a:pt x="5451005" y="5244262"/>
                  </a:lnTo>
                  <a:lnTo>
                    <a:pt x="5451005" y="5028362"/>
                  </a:lnTo>
                  <a:lnTo>
                    <a:pt x="5665457" y="5028362"/>
                  </a:lnTo>
                  <a:lnTo>
                    <a:pt x="5665457" y="5015662"/>
                  </a:lnTo>
                  <a:lnTo>
                    <a:pt x="5451005" y="5015662"/>
                  </a:lnTo>
                  <a:lnTo>
                    <a:pt x="5451005" y="4799762"/>
                  </a:lnTo>
                  <a:lnTo>
                    <a:pt x="5665457" y="4799762"/>
                  </a:lnTo>
                  <a:lnTo>
                    <a:pt x="5665457" y="4787062"/>
                  </a:lnTo>
                  <a:lnTo>
                    <a:pt x="5451005" y="4787062"/>
                  </a:lnTo>
                  <a:lnTo>
                    <a:pt x="5451005" y="4571162"/>
                  </a:lnTo>
                  <a:lnTo>
                    <a:pt x="5665457" y="4571162"/>
                  </a:lnTo>
                  <a:lnTo>
                    <a:pt x="5665457" y="4558462"/>
                  </a:lnTo>
                  <a:lnTo>
                    <a:pt x="5451005" y="4558462"/>
                  </a:lnTo>
                  <a:lnTo>
                    <a:pt x="5451005" y="4342562"/>
                  </a:lnTo>
                  <a:lnTo>
                    <a:pt x="5665457" y="4342562"/>
                  </a:lnTo>
                  <a:lnTo>
                    <a:pt x="5665457" y="4329862"/>
                  </a:lnTo>
                  <a:lnTo>
                    <a:pt x="5451005" y="4329862"/>
                  </a:lnTo>
                  <a:lnTo>
                    <a:pt x="5451005" y="4113961"/>
                  </a:lnTo>
                  <a:lnTo>
                    <a:pt x="5665457" y="4113961"/>
                  </a:lnTo>
                  <a:lnTo>
                    <a:pt x="5665457" y="4101261"/>
                  </a:lnTo>
                  <a:lnTo>
                    <a:pt x="5451005" y="4101261"/>
                  </a:lnTo>
                  <a:lnTo>
                    <a:pt x="5451005" y="3885361"/>
                  </a:lnTo>
                  <a:lnTo>
                    <a:pt x="5665457" y="3885361"/>
                  </a:lnTo>
                  <a:lnTo>
                    <a:pt x="5665457" y="3872661"/>
                  </a:lnTo>
                  <a:lnTo>
                    <a:pt x="5451005" y="3872661"/>
                  </a:lnTo>
                  <a:lnTo>
                    <a:pt x="5451005" y="3656761"/>
                  </a:lnTo>
                  <a:lnTo>
                    <a:pt x="5665457" y="3656761"/>
                  </a:lnTo>
                  <a:lnTo>
                    <a:pt x="5665457" y="3644061"/>
                  </a:lnTo>
                  <a:lnTo>
                    <a:pt x="5451005" y="3644061"/>
                  </a:lnTo>
                  <a:lnTo>
                    <a:pt x="5451005" y="3428161"/>
                  </a:lnTo>
                  <a:lnTo>
                    <a:pt x="5665457" y="3428161"/>
                  </a:lnTo>
                  <a:lnTo>
                    <a:pt x="5665457" y="3415461"/>
                  </a:lnTo>
                  <a:lnTo>
                    <a:pt x="5451005" y="3415461"/>
                  </a:lnTo>
                  <a:lnTo>
                    <a:pt x="5451005" y="3199561"/>
                  </a:lnTo>
                  <a:lnTo>
                    <a:pt x="5665457" y="3199561"/>
                  </a:lnTo>
                  <a:lnTo>
                    <a:pt x="5665457" y="3186861"/>
                  </a:lnTo>
                  <a:lnTo>
                    <a:pt x="5451005" y="3186861"/>
                  </a:lnTo>
                  <a:lnTo>
                    <a:pt x="5451005" y="2970949"/>
                  </a:lnTo>
                  <a:lnTo>
                    <a:pt x="5665457" y="2970949"/>
                  </a:lnTo>
                  <a:lnTo>
                    <a:pt x="5665457" y="2958249"/>
                  </a:lnTo>
                  <a:lnTo>
                    <a:pt x="5451005" y="2958249"/>
                  </a:lnTo>
                  <a:lnTo>
                    <a:pt x="5451005" y="2742349"/>
                  </a:lnTo>
                  <a:lnTo>
                    <a:pt x="5665457" y="2742349"/>
                  </a:lnTo>
                  <a:lnTo>
                    <a:pt x="5665457" y="2729649"/>
                  </a:lnTo>
                  <a:lnTo>
                    <a:pt x="5451005" y="2729649"/>
                  </a:lnTo>
                  <a:lnTo>
                    <a:pt x="5451005" y="2513749"/>
                  </a:lnTo>
                  <a:lnTo>
                    <a:pt x="5665457" y="2513749"/>
                  </a:lnTo>
                  <a:lnTo>
                    <a:pt x="5665457" y="2501049"/>
                  </a:lnTo>
                  <a:lnTo>
                    <a:pt x="5451005" y="2501049"/>
                  </a:lnTo>
                  <a:lnTo>
                    <a:pt x="5451005" y="2285149"/>
                  </a:lnTo>
                  <a:lnTo>
                    <a:pt x="5665457" y="2285149"/>
                  </a:lnTo>
                  <a:lnTo>
                    <a:pt x="5665457" y="2272449"/>
                  </a:lnTo>
                  <a:lnTo>
                    <a:pt x="5451005" y="2272449"/>
                  </a:lnTo>
                  <a:lnTo>
                    <a:pt x="5451005" y="2056549"/>
                  </a:lnTo>
                  <a:lnTo>
                    <a:pt x="5665457" y="2056549"/>
                  </a:lnTo>
                  <a:lnTo>
                    <a:pt x="5665457" y="2043849"/>
                  </a:lnTo>
                  <a:lnTo>
                    <a:pt x="5451005" y="2043849"/>
                  </a:lnTo>
                  <a:lnTo>
                    <a:pt x="5451005" y="1827949"/>
                  </a:lnTo>
                  <a:lnTo>
                    <a:pt x="5665457" y="1827949"/>
                  </a:lnTo>
                  <a:lnTo>
                    <a:pt x="5665457" y="1815249"/>
                  </a:lnTo>
                  <a:lnTo>
                    <a:pt x="5451005" y="1815249"/>
                  </a:lnTo>
                  <a:lnTo>
                    <a:pt x="5451005" y="1599349"/>
                  </a:lnTo>
                  <a:lnTo>
                    <a:pt x="5665457" y="1599349"/>
                  </a:lnTo>
                  <a:lnTo>
                    <a:pt x="5665457" y="1586649"/>
                  </a:lnTo>
                  <a:lnTo>
                    <a:pt x="5451005" y="1586649"/>
                  </a:lnTo>
                  <a:lnTo>
                    <a:pt x="5451005" y="1370749"/>
                  </a:lnTo>
                  <a:lnTo>
                    <a:pt x="5665457" y="1370749"/>
                  </a:lnTo>
                  <a:lnTo>
                    <a:pt x="5665457" y="1358049"/>
                  </a:lnTo>
                  <a:lnTo>
                    <a:pt x="5451005" y="1358049"/>
                  </a:lnTo>
                  <a:lnTo>
                    <a:pt x="5451005" y="1142149"/>
                  </a:lnTo>
                  <a:lnTo>
                    <a:pt x="5665457" y="1142149"/>
                  </a:lnTo>
                  <a:lnTo>
                    <a:pt x="5665457" y="1129449"/>
                  </a:lnTo>
                  <a:lnTo>
                    <a:pt x="5451005" y="1129449"/>
                  </a:lnTo>
                  <a:lnTo>
                    <a:pt x="5451005" y="913549"/>
                  </a:lnTo>
                  <a:lnTo>
                    <a:pt x="5665457" y="913549"/>
                  </a:lnTo>
                  <a:lnTo>
                    <a:pt x="5665457" y="900849"/>
                  </a:lnTo>
                  <a:lnTo>
                    <a:pt x="5451005" y="900849"/>
                  </a:lnTo>
                  <a:lnTo>
                    <a:pt x="5451005" y="684949"/>
                  </a:lnTo>
                  <a:lnTo>
                    <a:pt x="5665457" y="684949"/>
                  </a:lnTo>
                  <a:lnTo>
                    <a:pt x="5665457" y="672249"/>
                  </a:lnTo>
                  <a:lnTo>
                    <a:pt x="5451005" y="672249"/>
                  </a:lnTo>
                  <a:lnTo>
                    <a:pt x="5451005" y="456349"/>
                  </a:lnTo>
                  <a:lnTo>
                    <a:pt x="5665457" y="456349"/>
                  </a:lnTo>
                  <a:lnTo>
                    <a:pt x="5665457" y="443649"/>
                  </a:lnTo>
                  <a:lnTo>
                    <a:pt x="5451005" y="443649"/>
                  </a:lnTo>
                  <a:lnTo>
                    <a:pt x="5451005" y="227749"/>
                  </a:lnTo>
                  <a:lnTo>
                    <a:pt x="5665457" y="227749"/>
                  </a:lnTo>
                  <a:lnTo>
                    <a:pt x="5665457" y="215049"/>
                  </a:lnTo>
                  <a:lnTo>
                    <a:pt x="5451005" y="215049"/>
                  </a:lnTo>
                  <a:lnTo>
                    <a:pt x="5451005" y="0"/>
                  </a:lnTo>
                  <a:lnTo>
                    <a:pt x="5438305" y="0"/>
                  </a:lnTo>
                  <a:lnTo>
                    <a:pt x="5438305" y="7987462"/>
                  </a:lnTo>
                  <a:lnTo>
                    <a:pt x="5223827" y="7987462"/>
                  </a:lnTo>
                  <a:lnTo>
                    <a:pt x="5223827" y="7771562"/>
                  </a:lnTo>
                  <a:lnTo>
                    <a:pt x="5438305" y="7771562"/>
                  </a:lnTo>
                  <a:lnTo>
                    <a:pt x="5438305" y="7758862"/>
                  </a:lnTo>
                  <a:lnTo>
                    <a:pt x="5223827" y="7758862"/>
                  </a:lnTo>
                  <a:lnTo>
                    <a:pt x="5223827" y="7542962"/>
                  </a:lnTo>
                  <a:lnTo>
                    <a:pt x="5438305" y="7542962"/>
                  </a:lnTo>
                  <a:lnTo>
                    <a:pt x="5438305" y="7530262"/>
                  </a:lnTo>
                  <a:lnTo>
                    <a:pt x="5223827" y="7530262"/>
                  </a:lnTo>
                  <a:lnTo>
                    <a:pt x="5223827" y="7314362"/>
                  </a:lnTo>
                  <a:lnTo>
                    <a:pt x="5438305" y="7314362"/>
                  </a:lnTo>
                  <a:lnTo>
                    <a:pt x="5438305" y="7301662"/>
                  </a:lnTo>
                  <a:lnTo>
                    <a:pt x="5223827" y="7301662"/>
                  </a:lnTo>
                  <a:lnTo>
                    <a:pt x="5223827" y="7085762"/>
                  </a:lnTo>
                  <a:lnTo>
                    <a:pt x="5438305" y="7085762"/>
                  </a:lnTo>
                  <a:lnTo>
                    <a:pt x="5438305" y="7073062"/>
                  </a:lnTo>
                  <a:lnTo>
                    <a:pt x="5223827" y="7073062"/>
                  </a:lnTo>
                  <a:lnTo>
                    <a:pt x="5223827" y="6857162"/>
                  </a:lnTo>
                  <a:lnTo>
                    <a:pt x="5438305" y="6857162"/>
                  </a:lnTo>
                  <a:lnTo>
                    <a:pt x="5438305" y="6844462"/>
                  </a:lnTo>
                  <a:lnTo>
                    <a:pt x="5223827" y="6844462"/>
                  </a:lnTo>
                  <a:lnTo>
                    <a:pt x="5223827" y="6628562"/>
                  </a:lnTo>
                  <a:lnTo>
                    <a:pt x="5438305" y="6628562"/>
                  </a:lnTo>
                  <a:lnTo>
                    <a:pt x="5438305" y="6615862"/>
                  </a:lnTo>
                  <a:lnTo>
                    <a:pt x="5223827" y="6615862"/>
                  </a:lnTo>
                  <a:lnTo>
                    <a:pt x="5223827" y="6399962"/>
                  </a:lnTo>
                  <a:lnTo>
                    <a:pt x="5438305" y="6399962"/>
                  </a:lnTo>
                  <a:lnTo>
                    <a:pt x="5438305" y="6387262"/>
                  </a:lnTo>
                  <a:lnTo>
                    <a:pt x="5223827" y="6387262"/>
                  </a:lnTo>
                  <a:lnTo>
                    <a:pt x="5223827" y="6171362"/>
                  </a:lnTo>
                  <a:lnTo>
                    <a:pt x="5438305" y="6171362"/>
                  </a:lnTo>
                  <a:lnTo>
                    <a:pt x="5438305" y="6158662"/>
                  </a:lnTo>
                  <a:lnTo>
                    <a:pt x="5223827" y="6158662"/>
                  </a:lnTo>
                  <a:lnTo>
                    <a:pt x="5223827" y="5942762"/>
                  </a:lnTo>
                  <a:lnTo>
                    <a:pt x="5438305" y="5942762"/>
                  </a:lnTo>
                  <a:lnTo>
                    <a:pt x="5438305" y="5930062"/>
                  </a:lnTo>
                  <a:lnTo>
                    <a:pt x="5223827" y="5930062"/>
                  </a:lnTo>
                  <a:lnTo>
                    <a:pt x="5223827" y="5714162"/>
                  </a:lnTo>
                  <a:lnTo>
                    <a:pt x="5438305" y="5714162"/>
                  </a:lnTo>
                  <a:lnTo>
                    <a:pt x="5438305" y="5701462"/>
                  </a:lnTo>
                  <a:lnTo>
                    <a:pt x="5223827" y="5701462"/>
                  </a:lnTo>
                  <a:lnTo>
                    <a:pt x="5223827" y="5485562"/>
                  </a:lnTo>
                  <a:lnTo>
                    <a:pt x="5438305" y="5485562"/>
                  </a:lnTo>
                  <a:lnTo>
                    <a:pt x="5438305" y="5472862"/>
                  </a:lnTo>
                  <a:lnTo>
                    <a:pt x="5223827" y="5472862"/>
                  </a:lnTo>
                  <a:lnTo>
                    <a:pt x="5223827" y="5256962"/>
                  </a:lnTo>
                  <a:lnTo>
                    <a:pt x="5438305" y="5256962"/>
                  </a:lnTo>
                  <a:lnTo>
                    <a:pt x="5438305" y="5244262"/>
                  </a:lnTo>
                  <a:lnTo>
                    <a:pt x="5223827" y="5244262"/>
                  </a:lnTo>
                  <a:lnTo>
                    <a:pt x="5223827" y="5028362"/>
                  </a:lnTo>
                  <a:lnTo>
                    <a:pt x="5438305" y="5028362"/>
                  </a:lnTo>
                  <a:lnTo>
                    <a:pt x="5438305" y="5015662"/>
                  </a:lnTo>
                  <a:lnTo>
                    <a:pt x="5223827" y="5015662"/>
                  </a:lnTo>
                  <a:lnTo>
                    <a:pt x="5223827" y="4799762"/>
                  </a:lnTo>
                  <a:lnTo>
                    <a:pt x="5438305" y="4799762"/>
                  </a:lnTo>
                  <a:lnTo>
                    <a:pt x="5438305" y="4787062"/>
                  </a:lnTo>
                  <a:lnTo>
                    <a:pt x="5223827" y="4787062"/>
                  </a:lnTo>
                  <a:lnTo>
                    <a:pt x="5223827" y="4571162"/>
                  </a:lnTo>
                  <a:lnTo>
                    <a:pt x="5438305" y="4571162"/>
                  </a:lnTo>
                  <a:lnTo>
                    <a:pt x="5438305" y="4558462"/>
                  </a:lnTo>
                  <a:lnTo>
                    <a:pt x="5223827" y="4558462"/>
                  </a:lnTo>
                  <a:lnTo>
                    <a:pt x="5223827" y="4342562"/>
                  </a:lnTo>
                  <a:lnTo>
                    <a:pt x="5438305" y="4342562"/>
                  </a:lnTo>
                  <a:lnTo>
                    <a:pt x="5438305" y="4329862"/>
                  </a:lnTo>
                  <a:lnTo>
                    <a:pt x="5223827" y="4329862"/>
                  </a:lnTo>
                  <a:lnTo>
                    <a:pt x="5223827" y="4113961"/>
                  </a:lnTo>
                  <a:lnTo>
                    <a:pt x="5438305" y="4113961"/>
                  </a:lnTo>
                  <a:lnTo>
                    <a:pt x="5438305" y="4101261"/>
                  </a:lnTo>
                  <a:lnTo>
                    <a:pt x="5223827" y="4101261"/>
                  </a:lnTo>
                  <a:lnTo>
                    <a:pt x="5223827" y="3885361"/>
                  </a:lnTo>
                  <a:lnTo>
                    <a:pt x="5438305" y="3885361"/>
                  </a:lnTo>
                  <a:lnTo>
                    <a:pt x="5438305" y="3872661"/>
                  </a:lnTo>
                  <a:lnTo>
                    <a:pt x="5223827" y="3872661"/>
                  </a:lnTo>
                  <a:lnTo>
                    <a:pt x="5223827" y="3656761"/>
                  </a:lnTo>
                  <a:lnTo>
                    <a:pt x="5438305" y="3656761"/>
                  </a:lnTo>
                  <a:lnTo>
                    <a:pt x="5438305" y="3644061"/>
                  </a:lnTo>
                  <a:lnTo>
                    <a:pt x="5223827" y="3644061"/>
                  </a:lnTo>
                  <a:lnTo>
                    <a:pt x="5223827" y="3428161"/>
                  </a:lnTo>
                  <a:lnTo>
                    <a:pt x="5438305" y="3428161"/>
                  </a:lnTo>
                  <a:lnTo>
                    <a:pt x="5438305" y="3415461"/>
                  </a:lnTo>
                  <a:lnTo>
                    <a:pt x="5223827" y="3415461"/>
                  </a:lnTo>
                  <a:lnTo>
                    <a:pt x="5223827" y="3199561"/>
                  </a:lnTo>
                  <a:lnTo>
                    <a:pt x="5438305" y="3199561"/>
                  </a:lnTo>
                  <a:lnTo>
                    <a:pt x="5438305" y="3186861"/>
                  </a:lnTo>
                  <a:lnTo>
                    <a:pt x="5223827" y="3186861"/>
                  </a:lnTo>
                  <a:lnTo>
                    <a:pt x="5223827" y="2970949"/>
                  </a:lnTo>
                  <a:lnTo>
                    <a:pt x="5438305" y="2970949"/>
                  </a:lnTo>
                  <a:lnTo>
                    <a:pt x="5438305" y="2958249"/>
                  </a:lnTo>
                  <a:lnTo>
                    <a:pt x="5223827" y="2958249"/>
                  </a:lnTo>
                  <a:lnTo>
                    <a:pt x="5223827" y="2742349"/>
                  </a:lnTo>
                  <a:lnTo>
                    <a:pt x="5438305" y="2742349"/>
                  </a:lnTo>
                  <a:lnTo>
                    <a:pt x="5438305" y="2729649"/>
                  </a:lnTo>
                  <a:lnTo>
                    <a:pt x="5223827" y="2729649"/>
                  </a:lnTo>
                  <a:lnTo>
                    <a:pt x="5223827" y="2513749"/>
                  </a:lnTo>
                  <a:lnTo>
                    <a:pt x="5438305" y="2513749"/>
                  </a:lnTo>
                  <a:lnTo>
                    <a:pt x="5438305" y="2501049"/>
                  </a:lnTo>
                  <a:lnTo>
                    <a:pt x="5223827" y="2501049"/>
                  </a:lnTo>
                  <a:lnTo>
                    <a:pt x="5223827" y="2285149"/>
                  </a:lnTo>
                  <a:lnTo>
                    <a:pt x="5438305" y="2285149"/>
                  </a:lnTo>
                  <a:lnTo>
                    <a:pt x="5438305" y="2272449"/>
                  </a:lnTo>
                  <a:lnTo>
                    <a:pt x="5223827" y="2272449"/>
                  </a:lnTo>
                  <a:lnTo>
                    <a:pt x="5223827" y="2056549"/>
                  </a:lnTo>
                  <a:lnTo>
                    <a:pt x="5438305" y="2056549"/>
                  </a:lnTo>
                  <a:lnTo>
                    <a:pt x="5438305" y="2043849"/>
                  </a:lnTo>
                  <a:lnTo>
                    <a:pt x="5223827" y="2043849"/>
                  </a:lnTo>
                  <a:lnTo>
                    <a:pt x="5223827" y="1827949"/>
                  </a:lnTo>
                  <a:lnTo>
                    <a:pt x="5438305" y="1827949"/>
                  </a:lnTo>
                  <a:lnTo>
                    <a:pt x="5438305" y="1815249"/>
                  </a:lnTo>
                  <a:lnTo>
                    <a:pt x="5223827" y="1815249"/>
                  </a:lnTo>
                  <a:lnTo>
                    <a:pt x="5223827" y="1599349"/>
                  </a:lnTo>
                  <a:lnTo>
                    <a:pt x="5438305" y="1599349"/>
                  </a:lnTo>
                  <a:lnTo>
                    <a:pt x="5438305" y="1586649"/>
                  </a:lnTo>
                  <a:lnTo>
                    <a:pt x="5223827" y="1586649"/>
                  </a:lnTo>
                  <a:lnTo>
                    <a:pt x="5223827" y="1370749"/>
                  </a:lnTo>
                  <a:lnTo>
                    <a:pt x="5438305" y="1370749"/>
                  </a:lnTo>
                  <a:lnTo>
                    <a:pt x="5438305" y="1358049"/>
                  </a:lnTo>
                  <a:lnTo>
                    <a:pt x="5223827" y="1358049"/>
                  </a:lnTo>
                  <a:lnTo>
                    <a:pt x="5223827" y="1142149"/>
                  </a:lnTo>
                  <a:lnTo>
                    <a:pt x="5438305" y="1142149"/>
                  </a:lnTo>
                  <a:lnTo>
                    <a:pt x="5438305" y="1129449"/>
                  </a:lnTo>
                  <a:lnTo>
                    <a:pt x="5223827" y="1129449"/>
                  </a:lnTo>
                  <a:lnTo>
                    <a:pt x="5223827" y="913549"/>
                  </a:lnTo>
                  <a:lnTo>
                    <a:pt x="5438305" y="913549"/>
                  </a:lnTo>
                  <a:lnTo>
                    <a:pt x="5438305" y="900849"/>
                  </a:lnTo>
                  <a:lnTo>
                    <a:pt x="5223827" y="900849"/>
                  </a:lnTo>
                  <a:lnTo>
                    <a:pt x="5223827" y="684949"/>
                  </a:lnTo>
                  <a:lnTo>
                    <a:pt x="5438305" y="684949"/>
                  </a:lnTo>
                  <a:lnTo>
                    <a:pt x="5438305" y="672249"/>
                  </a:lnTo>
                  <a:lnTo>
                    <a:pt x="5223827" y="672249"/>
                  </a:lnTo>
                  <a:lnTo>
                    <a:pt x="5223827" y="456349"/>
                  </a:lnTo>
                  <a:lnTo>
                    <a:pt x="5438305" y="456349"/>
                  </a:lnTo>
                  <a:lnTo>
                    <a:pt x="5438305" y="443649"/>
                  </a:lnTo>
                  <a:lnTo>
                    <a:pt x="5223827" y="443649"/>
                  </a:lnTo>
                  <a:lnTo>
                    <a:pt x="5223827" y="227749"/>
                  </a:lnTo>
                  <a:lnTo>
                    <a:pt x="5438305" y="227749"/>
                  </a:lnTo>
                  <a:lnTo>
                    <a:pt x="5438305" y="215049"/>
                  </a:lnTo>
                  <a:lnTo>
                    <a:pt x="5223827" y="215049"/>
                  </a:lnTo>
                  <a:lnTo>
                    <a:pt x="5223827" y="0"/>
                  </a:lnTo>
                  <a:lnTo>
                    <a:pt x="5211127" y="0"/>
                  </a:lnTo>
                  <a:lnTo>
                    <a:pt x="5211127" y="7987462"/>
                  </a:lnTo>
                  <a:lnTo>
                    <a:pt x="4996688" y="7987462"/>
                  </a:lnTo>
                  <a:lnTo>
                    <a:pt x="4996688" y="7771562"/>
                  </a:lnTo>
                  <a:lnTo>
                    <a:pt x="5211127" y="7771562"/>
                  </a:lnTo>
                  <a:lnTo>
                    <a:pt x="5211127" y="7758862"/>
                  </a:lnTo>
                  <a:lnTo>
                    <a:pt x="4996688" y="7758862"/>
                  </a:lnTo>
                  <a:lnTo>
                    <a:pt x="4996688" y="7542962"/>
                  </a:lnTo>
                  <a:lnTo>
                    <a:pt x="5211127" y="7542962"/>
                  </a:lnTo>
                  <a:lnTo>
                    <a:pt x="5211127" y="7530262"/>
                  </a:lnTo>
                  <a:lnTo>
                    <a:pt x="4996688" y="7530262"/>
                  </a:lnTo>
                  <a:lnTo>
                    <a:pt x="4996688" y="7314362"/>
                  </a:lnTo>
                  <a:lnTo>
                    <a:pt x="5211127" y="7314362"/>
                  </a:lnTo>
                  <a:lnTo>
                    <a:pt x="5211127" y="7301662"/>
                  </a:lnTo>
                  <a:lnTo>
                    <a:pt x="4996688" y="7301662"/>
                  </a:lnTo>
                  <a:lnTo>
                    <a:pt x="4996688" y="7085762"/>
                  </a:lnTo>
                  <a:lnTo>
                    <a:pt x="5211127" y="7085762"/>
                  </a:lnTo>
                  <a:lnTo>
                    <a:pt x="5211127" y="7073062"/>
                  </a:lnTo>
                  <a:lnTo>
                    <a:pt x="4996688" y="7073062"/>
                  </a:lnTo>
                  <a:lnTo>
                    <a:pt x="4996688" y="6857162"/>
                  </a:lnTo>
                  <a:lnTo>
                    <a:pt x="5211127" y="6857162"/>
                  </a:lnTo>
                  <a:lnTo>
                    <a:pt x="5211127" y="6844462"/>
                  </a:lnTo>
                  <a:lnTo>
                    <a:pt x="4996688" y="6844462"/>
                  </a:lnTo>
                  <a:lnTo>
                    <a:pt x="4996688" y="6628562"/>
                  </a:lnTo>
                  <a:lnTo>
                    <a:pt x="5211127" y="6628562"/>
                  </a:lnTo>
                  <a:lnTo>
                    <a:pt x="5211127" y="6615862"/>
                  </a:lnTo>
                  <a:lnTo>
                    <a:pt x="4996688" y="6615862"/>
                  </a:lnTo>
                  <a:lnTo>
                    <a:pt x="4996688" y="6399962"/>
                  </a:lnTo>
                  <a:lnTo>
                    <a:pt x="5211127" y="6399962"/>
                  </a:lnTo>
                  <a:lnTo>
                    <a:pt x="5211127" y="6387262"/>
                  </a:lnTo>
                  <a:lnTo>
                    <a:pt x="4996688" y="6387262"/>
                  </a:lnTo>
                  <a:lnTo>
                    <a:pt x="4996688" y="6171362"/>
                  </a:lnTo>
                  <a:lnTo>
                    <a:pt x="5211127" y="6171362"/>
                  </a:lnTo>
                  <a:lnTo>
                    <a:pt x="5211127" y="6158662"/>
                  </a:lnTo>
                  <a:lnTo>
                    <a:pt x="4996688" y="6158662"/>
                  </a:lnTo>
                  <a:lnTo>
                    <a:pt x="4996688" y="5942762"/>
                  </a:lnTo>
                  <a:lnTo>
                    <a:pt x="5211127" y="5942762"/>
                  </a:lnTo>
                  <a:lnTo>
                    <a:pt x="5211127" y="5930062"/>
                  </a:lnTo>
                  <a:lnTo>
                    <a:pt x="4996688" y="5930062"/>
                  </a:lnTo>
                  <a:lnTo>
                    <a:pt x="4996688" y="5714162"/>
                  </a:lnTo>
                  <a:lnTo>
                    <a:pt x="5211127" y="5714162"/>
                  </a:lnTo>
                  <a:lnTo>
                    <a:pt x="5211127" y="5701462"/>
                  </a:lnTo>
                  <a:lnTo>
                    <a:pt x="4996688" y="5701462"/>
                  </a:lnTo>
                  <a:lnTo>
                    <a:pt x="4996688" y="5485562"/>
                  </a:lnTo>
                  <a:lnTo>
                    <a:pt x="5211127" y="5485562"/>
                  </a:lnTo>
                  <a:lnTo>
                    <a:pt x="5211127" y="5472862"/>
                  </a:lnTo>
                  <a:lnTo>
                    <a:pt x="4996688" y="5472862"/>
                  </a:lnTo>
                  <a:lnTo>
                    <a:pt x="4996688" y="5256962"/>
                  </a:lnTo>
                  <a:lnTo>
                    <a:pt x="5211127" y="5256962"/>
                  </a:lnTo>
                  <a:lnTo>
                    <a:pt x="5211127" y="5244262"/>
                  </a:lnTo>
                  <a:lnTo>
                    <a:pt x="4996688" y="5244262"/>
                  </a:lnTo>
                  <a:lnTo>
                    <a:pt x="4996688" y="5028362"/>
                  </a:lnTo>
                  <a:lnTo>
                    <a:pt x="5211127" y="5028362"/>
                  </a:lnTo>
                  <a:lnTo>
                    <a:pt x="5211127" y="5015662"/>
                  </a:lnTo>
                  <a:lnTo>
                    <a:pt x="4996688" y="5015662"/>
                  </a:lnTo>
                  <a:lnTo>
                    <a:pt x="4996688" y="4799762"/>
                  </a:lnTo>
                  <a:lnTo>
                    <a:pt x="5211127" y="4799762"/>
                  </a:lnTo>
                  <a:lnTo>
                    <a:pt x="5211127" y="4787062"/>
                  </a:lnTo>
                  <a:lnTo>
                    <a:pt x="4996688" y="4787062"/>
                  </a:lnTo>
                  <a:lnTo>
                    <a:pt x="4996688" y="4571162"/>
                  </a:lnTo>
                  <a:lnTo>
                    <a:pt x="5211127" y="4571162"/>
                  </a:lnTo>
                  <a:lnTo>
                    <a:pt x="5211127" y="4558462"/>
                  </a:lnTo>
                  <a:lnTo>
                    <a:pt x="4996688" y="4558462"/>
                  </a:lnTo>
                  <a:lnTo>
                    <a:pt x="4996688" y="4342562"/>
                  </a:lnTo>
                  <a:lnTo>
                    <a:pt x="5211127" y="4342562"/>
                  </a:lnTo>
                  <a:lnTo>
                    <a:pt x="5211127" y="4329862"/>
                  </a:lnTo>
                  <a:lnTo>
                    <a:pt x="4996688" y="4329862"/>
                  </a:lnTo>
                  <a:lnTo>
                    <a:pt x="4996688" y="4113961"/>
                  </a:lnTo>
                  <a:lnTo>
                    <a:pt x="5211127" y="4113961"/>
                  </a:lnTo>
                  <a:lnTo>
                    <a:pt x="5211127" y="4101261"/>
                  </a:lnTo>
                  <a:lnTo>
                    <a:pt x="4996688" y="4101261"/>
                  </a:lnTo>
                  <a:lnTo>
                    <a:pt x="4996688" y="3885361"/>
                  </a:lnTo>
                  <a:lnTo>
                    <a:pt x="5211127" y="3885361"/>
                  </a:lnTo>
                  <a:lnTo>
                    <a:pt x="5211127" y="3872661"/>
                  </a:lnTo>
                  <a:lnTo>
                    <a:pt x="4996688" y="3872661"/>
                  </a:lnTo>
                  <a:lnTo>
                    <a:pt x="4996688" y="3656761"/>
                  </a:lnTo>
                  <a:lnTo>
                    <a:pt x="5211127" y="3656761"/>
                  </a:lnTo>
                  <a:lnTo>
                    <a:pt x="5211127" y="3644061"/>
                  </a:lnTo>
                  <a:lnTo>
                    <a:pt x="4996688" y="3644061"/>
                  </a:lnTo>
                  <a:lnTo>
                    <a:pt x="4996688" y="3428161"/>
                  </a:lnTo>
                  <a:lnTo>
                    <a:pt x="5211127" y="3428161"/>
                  </a:lnTo>
                  <a:lnTo>
                    <a:pt x="5211127" y="3415461"/>
                  </a:lnTo>
                  <a:lnTo>
                    <a:pt x="4996688" y="3415461"/>
                  </a:lnTo>
                  <a:lnTo>
                    <a:pt x="4996688" y="3199561"/>
                  </a:lnTo>
                  <a:lnTo>
                    <a:pt x="5211127" y="3199561"/>
                  </a:lnTo>
                  <a:lnTo>
                    <a:pt x="5211127" y="3186861"/>
                  </a:lnTo>
                  <a:lnTo>
                    <a:pt x="4996688" y="3186861"/>
                  </a:lnTo>
                  <a:lnTo>
                    <a:pt x="4996688" y="2970949"/>
                  </a:lnTo>
                  <a:lnTo>
                    <a:pt x="5211127" y="2970949"/>
                  </a:lnTo>
                  <a:lnTo>
                    <a:pt x="5211127" y="2958249"/>
                  </a:lnTo>
                  <a:lnTo>
                    <a:pt x="4996688" y="2958249"/>
                  </a:lnTo>
                  <a:lnTo>
                    <a:pt x="4996688" y="2742349"/>
                  </a:lnTo>
                  <a:lnTo>
                    <a:pt x="5211127" y="2742349"/>
                  </a:lnTo>
                  <a:lnTo>
                    <a:pt x="5211127" y="2729649"/>
                  </a:lnTo>
                  <a:lnTo>
                    <a:pt x="4996688" y="2729649"/>
                  </a:lnTo>
                  <a:lnTo>
                    <a:pt x="4996688" y="2513749"/>
                  </a:lnTo>
                  <a:lnTo>
                    <a:pt x="5211127" y="2513749"/>
                  </a:lnTo>
                  <a:lnTo>
                    <a:pt x="5211127" y="2501049"/>
                  </a:lnTo>
                  <a:lnTo>
                    <a:pt x="4996688" y="2501049"/>
                  </a:lnTo>
                  <a:lnTo>
                    <a:pt x="4996688" y="2285149"/>
                  </a:lnTo>
                  <a:lnTo>
                    <a:pt x="5211127" y="2285149"/>
                  </a:lnTo>
                  <a:lnTo>
                    <a:pt x="5211127" y="2272449"/>
                  </a:lnTo>
                  <a:lnTo>
                    <a:pt x="4996688" y="2272449"/>
                  </a:lnTo>
                  <a:lnTo>
                    <a:pt x="4996688" y="2056549"/>
                  </a:lnTo>
                  <a:lnTo>
                    <a:pt x="5211127" y="2056549"/>
                  </a:lnTo>
                  <a:lnTo>
                    <a:pt x="5211127" y="2043849"/>
                  </a:lnTo>
                  <a:lnTo>
                    <a:pt x="4996688" y="2043849"/>
                  </a:lnTo>
                  <a:lnTo>
                    <a:pt x="4996688" y="1827949"/>
                  </a:lnTo>
                  <a:lnTo>
                    <a:pt x="5211127" y="1827949"/>
                  </a:lnTo>
                  <a:lnTo>
                    <a:pt x="5211127" y="1815249"/>
                  </a:lnTo>
                  <a:lnTo>
                    <a:pt x="4996688" y="1815249"/>
                  </a:lnTo>
                  <a:lnTo>
                    <a:pt x="4996688" y="1599349"/>
                  </a:lnTo>
                  <a:lnTo>
                    <a:pt x="5211127" y="1599349"/>
                  </a:lnTo>
                  <a:lnTo>
                    <a:pt x="5211127" y="1586649"/>
                  </a:lnTo>
                  <a:lnTo>
                    <a:pt x="4996688" y="1586649"/>
                  </a:lnTo>
                  <a:lnTo>
                    <a:pt x="4996688" y="1370749"/>
                  </a:lnTo>
                  <a:lnTo>
                    <a:pt x="5211127" y="1370749"/>
                  </a:lnTo>
                  <a:lnTo>
                    <a:pt x="5211127" y="1358049"/>
                  </a:lnTo>
                  <a:lnTo>
                    <a:pt x="4996688" y="1358049"/>
                  </a:lnTo>
                  <a:lnTo>
                    <a:pt x="4996688" y="1142149"/>
                  </a:lnTo>
                  <a:lnTo>
                    <a:pt x="5211127" y="1142149"/>
                  </a:lnTo>
                  <a:lnTo>
                    <a:pt x="5211127" y="1129449"/>
                  </a:lnTo>
                  <a:lnTo>
                    <a:pt x="4996688" y="1129449"/>
                  </a:lnTo>
                  <a:lnTo>
                    <a:pt x="4996688" y="913549"/>
                  </a:lnTo>
                  <a:lnTo>
                    <a:pt x="5211127" y="913549"/>
                  </a:lnTo>
                  <a:lnTo>
                    <a:pt x="5211127" y="900849"/>
                  </a:lnTo>
                  <a:lnTo>
                    <a:pt x="4996688" y="900849"/>
                  </a:lnTo>
                  <a:lnTo>
                    <a:pt x="4996688" y="684949"/>
                  </a:lnTo>
                  <a:lnTo>
                    <a:pt x="5211127" y="684949"/>
                  </a:lnTo>
                  <a:lnTo>
                    <a:pt x="5211127" y="672249"/>
                  </a:lnTo>
                  <a:lnTo>
                    <a:pt x="4996688" y="672249"/>
                  </a:lnTo>
                  <a:lnTo>
                    <a:pt x="4996688" y="456349"/>
                  </a:lnTo>
                  <a:lnTo>
                    <a:pt x="5211127" y="456349"/>
                  </a:lnTo>
                  <a:lnTo>
                    <a:pt x="5211127" y="443649"/>
                  </a:lnTo>
                  <a:lnTo>
                    <a:pt x="4996688" y="443649"/>
                  </a:lnTo>
                  <a:lnTo>
                    <a:pt x="4996688" y="227749"/>
                  </a:lnTo>
                  <a:lnTo>
                    <a:pt x="5211127" y="227749"/>
                  </a:lnTo>
                  <a:lnTo>
                    <a:pt x="5211127" y="215049"/>
                  </a:lnTo>
                  <a:lnTo>
                    <a:pt x="4996688" y="215049"/>
                  </a:lnTo>
                  <a:lnTo>
                    <a:pt x="4996688" y="0"/>
                  </a:lnTo>
                  <a:lnTo>
                    <a:pt x="4983988" y="0"/>
                  </a:lnTo>
                  <a:lnTo>
                    <a:pt x="4983988" y="7987462"/>
                  </a:lnTo>
                  <a:lnTo>
                    <a:pt x="4769523" y="7987462"/>
                  </a:lnTo>
                  <a:lnTo>
                    <a:pt x="4769523" y="7771562"/>
                  </a:lnTo>
                  <a:lnTo>
                    <a:pt x="4983988" y="7771562"/>
                  </a:lnTo>
                  <a:lnTo>
                    <a:pt x="4983988" y="7758862"/>
                  </a:lnTo>
                  <a:lnTo>
                    <a:pt x="4769523" y="7758862"/>
                  </a:lnTo>
                  <a:lnTo>
                    <a:pt x="4769523" y="7542962"/>
                  </a:lnTo>
                  <a:lnTo>
                    <a:pt x="4983988" y="7542962"/>
                  </a:lnTo>
                  <a:lnTo>
                    <a:pt x="4983988" y="7530262"/>
                  </a:lnTo>
                  <a:lnTo>
                    <a:pt x="4769523" y="7530262"/>
                  </a:lnTo>
                  <a:lnTo>
                    <a:pt x="4769523" y="7314362"/>
                  </a:lnTo>
                  <a:lnTo>
                    <a:pt x="4983988" y="7314362"/>
                  </a:lnTo>
                  <a:lnTo>
                    <a:pt x="4983988" y="7301662"/>
                  </a:lnTo>
                  <a:lnTo>
                    <a:pt x="4769523" y="7301662"/>
                  </a:lnTo>
                  <a:lnTo>
                    <a:pt x="4769523" y="7085762"/>
                  </a:lnTo>
                  <a:lnTo>
                    <a:pt x="4983988" y="7085762"/>
                  </a:lnTo>
                  <a:lnTo>
                    <a:pt x="4983988" y="7073062"/>
                  </a:lnTo>
                  <a:lnTo>
                    <a:pt x="4769523" y="7073062"/>
                  </a:lnTo>
                  <a:lnTo>
                    <a:pt x="4769523" y="6857162"/>
                  </a:lnTo>
                  <a:lnTo>
                    <a:pt x="4983988" y="6857162"/>
                  </a:lnTo>
                  <a:lnTo>
                    <a:pt x="4983988" y="6844462"/>
                  </a:lnTo>
                  <a:lnTo>
                    <a:pt x="4769523" y="6844462"/>
                  </a:lnTo>
                  <a:lnTo>
                    <a:pt x="4769523" y="6628562"/>
                  </a:lnTo>
                  <a:lnTo>
                    <a:pt x="4983988" y="6628562"/>
                  </a:lnTo>
                  <a:lnTo>
                    <a:pt x="4983988" y="6615862"/>
                  </a:lnTo>
                  <a:lnTo>
                    <a:pt x="4769523" y="6615862"/>
                  </a:lnTo>
                  <a:lnTo>
                    <a:pt x="4769523" y="6399962"/>
                  </a:lnTo>
                  <a:lnTo>
                    <a:pt x="4983988" y="6399962"/>
                  </a:lnTo>
                  <a:lnTo>
                    <a:pt x="4983988" y="6387262"/>
                  </a:lnTo>
                  <a:lnTo>
                    <a:pt x="4769523" y="6387262"/>
                  </a:lnTo>
                  <a:lnTo>
                    <a:pt x="4769523" y="6171362"/>
                  </a:lnTo>
                  <a:lnTo>
                    <a:pt x="4983988" y="6171362"/>
                  </a:lnTo>
                  <a:lnTo>
                    <a:pt x="4983988" y="6158662"/>
                  </a:lnTo>
                  <a:lnTo>
                    <a:pt x="4769523" y="6158662"/>
                  </a:lnTo>
                  <a:lnTo>
                    <a:pt x="4769523" y="5942762"/>
                  </a:lnTo>
                  <a:lnTo>
                    <a:pt x="4983988" y="5942762"/>
                  </a:lnTo>
                  <a:lnTo>
                    <a:pt x="4983988" y="5930062"/>
                  </a:lnTo>
                  <a:lnTo>
                    <a:pt x="4769523" y="5930062"/>
                  </a:lnTo>
                  <a:lnTo>
                    <a:pt x="4769523" y="5714162"/>
                  </a:lnTo>
                  <a:lnTo>
                    <a:pt x="4983988" y="5714162"/>
                  </a:lnTo>
                  <a:lnTo>
                    <a:pt x="4983988" y="5701462"/>
                  </a:lnTo>
                  <a:lnTo>
                    <a:pt x="4769523" y="5701462"/>
                  </a:lnTo>
                  <a:lnTo>
                    <a:pt x="4769523" y="5485562"/>
                  </a:lnTo>
                  <a:lnTo>
                    <a:pt x="4983988" y="5485562"/>
                  </a:lnTo>
                  <a:lnTo>
                    <a:pt x="4983988" y="5472862"/>
                  </a:lnTo>
                  <a:lnTo>
                    <a:pt x="4769523" y="5472862"/>
                  </a:lnTo>
                  <a:lnTo>
                    <a:pt x="4769523" y="5256962"/>
                  </a:lnTo>
                  <a:lnTo>
                    <a:pt x="4983988" y="5256962"/>
                  </a:lnTo>
                  <a:lnTo>
                    <a:pt x="4983988" y="5244262"/>
                  </a:lnTo>
                  <a:lnTo>
                    <a:pt x="4769523" y="5244262"/>
                  </a:lnTo>
                  <a:lnTo>
                    <a:pt x="4769523" y="5028362"/>
                  </a:lnTo>
                  <a:lnTo>
                    <a:pt x="4983988" y="5028362"/>
                  </a:lnTo>
                  <a:lnTo>
                    <a:pt x="4983988" y="5015662"/>
                  </a:lnTo>
                  <a:lnTo>
                    <a:pt x="4769523" y="5015662"/>
                  </a:lnTo>
                  <a:lnTo>
                    <a:pt x="4769523" y="4799762"/>
                  </a:lnTo>
                  <a:lnTo>
                    <a:pt x="4983988" y="4799762"/>
                  </a:lnTo>
                  <a:lnTo>
                    <a:pt x="4983988" y="4787062"/>
                  </a:lnTo>
                  <a:lnTo>
                    <a:pt x="4769523" y="4787062"/>
                  </a:lnTo>
                  <a:lnTo>
                    <a:pt x="4769523" y="4571162"/>
                  </a:lnTo>
                  <a:lnTo>
                    <a:pt x="4983988" y="4571162"/>
                  </a:lnTo>
                  <a:lnTo>
                    <a:pt x="4983988" y="4558462"/>
                  </a:lnTo>
                  <a:lnTo>
                    <a:pt x="4769523" y="4558462"/>
                  </a:lnTo>
                  <a:lnTo>
                    <a:pt x="4769523" y="4342562"/>
                  </a:lnTo>
                  <a:lnTo>
                    <a:pt x="4983988" y="4342562"/>
                  </a:lnTo>
                  <a:lnTo>
                    <a:pt x="4983988" y="4329862"/>
                  </a:lnTo>
                  <a:lnTo>
                    <a:pt x="4769523" y="4329862"/>
                  </a:lnTo>
                  <a:lnTo>
                    <a:pt x="4769523" y="4113961"/>
                  </a:lnTo>
                  <a:lnTo>
                    <a:pt x="4983988" y="4113961"/>
                  </a:lnTo>
                  <a:lnTo>
                    <a:pt x="4983988" y="4101261"/>
                  </a:lnTo>
                  <a:lnTo>
                    <a:pt x="4769523" y="4101261"/>
                  </a:lnTo>
                  <a:lnTo>
                    <a:pt x="4769523" y="3885361"/>
                  </a:lnTo>
                  <a:lnTo>
                    <a:pt x="4983988" y="3885361"/>
                  </a:lnTo>
                  <a:lnTo>
                    <a:pt x="4983988" y="3872661"/>
                  </a:lnTo>
                  <a:lnTo>
                    <a:pt x="4769523" y="3872661"/>
                  </a:lnTo>
                  <a:lnTo>
                    <a:pt x="4769523" y="3656761"/>
                  </a:lnTo>
                  <a:lnTo>
                    <a:pt x="4983988" y="3656761"/>
                  </a:lnTo>
                  <a:lnTo>
                    <a:pt x="4983988" y="3644061"/>
                  </a:lnTo>
                  <a:lnTo>
                    <a:pt x="4769523" y="3644061"/>
                  </a:lnTo>
                  <a:lnTo>
                    <a:pt x="4769523" y="3428161"/>
                  </a:lnTo>
                  <a:lnTo>
                    <a:pt x="4983988" y="3428161"/>
                  </a:lnTo>
                  <a:lnTo>
                    <a:pt x="4983988" y="3415461"/>
                  </a:lnTo>
                  <a:lnTo>
                    <a:pt x="4769523" y="3415461"/>
                  </a:lnTo>
                  <a:lnTo>
                    <a:pt x="4769523" y="3199561"/>
                  </a:lnTo>
                  <a:lnTo>
                    <a:pt x="4983988" y="3199561"/>
                  </a:lnTo>
                  <a:lnTo>
                    <a:pt x="4983988" y="3186861"/>
                  </a:lnTo>
                  <a:lnTo>
                    <a:pt x="4769523" y="3186861"/>
                  </a:lnTo>
                  <a:lnTo>
                    <a:pt x="4769523" y="2970949"/>
                  </a:lnTo>
                  <a:lnTo>
                    <a:pt x="4983988" y="2970949"/>
                  </a:lnTo>
                  <a:lnTo>
                    <a:pt x="4983988" y="2958249"/>
                  </a:lnTo>
                  <a:lnTo>
                    <a:pt x="4769523" y="2958249"/>
                  </a:lnTo>
                  <a:lnTo>
                    <a:pt x="4769523" y="2742349"/>
                  </a:lnTo>
                  <a:lnTo>
                    <a:pt x="4983988" y="2742349"/>
                  </a:lnTo>
                  <a:lnTo>
                    <a:pt x="4983988" y="2729649"/>
                  </a:lnTo>
                  <a:lnTo>
                    <a:pt x="4769523" y="2729649"/>
                  </a:lnTo>
                  <a:lnTo>
                    <a:pt x="4769523" y="2513749"/>
                  </a:lnTo>
                  <a:lnTo>
                    <a:pt x="4983988" y="2513749"/>
                  </a:lnTo>
                  <a:lnTo>
                    <a:pt x="4983988" y="2501049"/>
                  </a:lnTo>
                  <a:lnTo>
                    <a:pt x="4769523" y="2501049"/>
                  </a:lnTo>
                  <a:lnTo>
                    <a:pt x="4769523" y="2285149"/>
                  </a:lnTo>
                  <a:lnTo>
                    <a:pt x="4983988" y="2285149"/>
                  </a:lnTo>
                  <a:lnTo>
                    <a:pt x="4983988" y="2272449"/>
                  </a:lnTo>
                  <a:lnTo>
                    <a:pt x="4769523" y="2272449"/>
                  </a:lnTo>
                  <a:lnTo>
                    <a:pt x="4769523" y="2056549"/>
                  </a:lnTo>
                  <a:lnTo>
                    <a:pt x="4983988" y="2056549"/>
                  </a:lnTo>
                  <a:lnTo>
                    <a:pt x="4983988" y="2043849"/>
                  </a:lnTo>
                  <a:lnTo>
                    <a:pt x="4769523" y="2043849"/>
                  </a:lnTo>
                  <a:lnTo>
                    <a:pt x="4769523" y="1827949"/>
                  </a:lnTo>
                  <a:lnTo>
                    <a:pt x="4983988" y="1827949"/>
                  </a:lnTo>
                  <a:lnTo>
                    <a:pt x="4983988" y="1815249"/>
                  </a:lnTo>
                  <a:lnTo>
                    <a:pt x="4769523" y="1815249"/>
                  </a:lnTo>
                  <a:lnTo>
                    <a:pt x="4769523" y="1599349"/>
                  </a:lnTo>
                  <a:lnTo>
                    <a:pt x="4983988" y="1599349"/>
                  </a:lnTo>
                  <a:lnTo>
                    <a:pt x="4983988" y="1586649"/>
                  </a:lnTo>
                  <a:lnTo>
                    <a:pt x="4769523" y="1586649"/>
                  </a:lnTo>
                  <a:lnTo>
                    <a:pt x="4769523" y="1370749"/>
                  </a:lnTo>
                  <a:lnTo>
                    <a:pt x="4983988" y="1370749"/>
                  </a:lnTo>
                  <a:lnTo>
                    <a:pt x="4983988" y="1358049"/>
                  </a:lnTo>
                  <a:lnTo>
                    <a:pt x="4769523" y="1358049"/>
                  </a:lnTo>
                  <a:lnTo>
                    <a:pt x="4769523" y="1142149"/>
                  </a:lnTo>
                  <a:lnTo>
                    <a:pt x="4983988" y="1142149"/>
                  </a:lnTo>
                  <a:lnTo>
                    <a:pt x="4983988" y="1129449"/>
                  </a:lnTo>
                  <a:lnTo>
                    <a:pt x="4769523" y="1129449"/>
                  </a:lnTo>
                  <a:lnTo>
                    <a:pt x="4769523" y="913549"/>
                  </a:lnTo>
                  <a:lnTo>
                    <a:pt x="4983988" y="913549"/>
                  </a:lnTo>
                  <a:lnTo>
                    <a:pt x="4983988" y="900849"/>
                  </a:lnTo>
                  <a:lnTo>
                    <a:pt x="4769523" y="900849"/>
                  </a:lnTo>
                  <a:lnTo>
                    <a:pt x="4769523" y="684949"/>
                  </a:lnTo>
                  <a:lnTo>
                    <a:pt x="4983988" y="684949"/>
                  </a:lnTo>
                  <a:lnTo>
                    <a:pt x="4983988" y="672249"/>
                  </a:lnTo>
                  <a:lnTo>
                    <a:pt x="4769523" y="672249"/>
                  </a:lnTo>
                  <a:lnTo>
                    <a:pt x="4769523" y="456349"/>
                  </a:lnTo>
                  <a:lnTo>
                    <a:pt x="4983988" y="456349"/>
                  </a:lnTo>
                  <a:lnTo>
                    <a:pt x="4983988" y="443649"/>
                  </a:lnTo>
                  <a:lnTo>
                    <a:pt x="4769523" y="443649"/>
                  </a:lnTo>
                  <a:lnTo>
                    <a:pt x="4769523" y="227749"/>
                  </a:lnTo>
                  <a:lnTo>
                    <a:pt x="4983988" y="227749"/>
                  </a:lnTo>
                  <a:lnTo>
                    <a:pt x="4983988" y="215049"/>
                  </a:lnTo>
                  <a:lnTo>
                    <a:pt x="4769523" y="215049"/>
                  </a:lnTo>
                  <a:lnTo>
                    <a:pt x="4769523" y="0"/>
                  </a:lnTo>
                  <a:lnTo>
                    <a:pt x="4756823" y="0"/>
                  </a:lnTo>
                  <a:lnTo>
                    <a:pt x="4756823" y="7987462"/>
                  </a:lnTo>
                  <a:lnTo>
                    <a:pt x="4542345" y="7987462"/>
                  </a:lnTo>
                  <a:lnTo>
                    <a:pt x="4542345" y="7771562"/>
                  </a:lnTo>
                  <a:lnTo>
                    <a:pt x="4756823" y="7771562"/>
                  </a:lnTo>
                  <a:lnTo>
                    <a:pt x="4756823" y="7758862"/>
                  </a:lnTo>
                  <a:lnTo>
                    <a:pt x="4542345" y="7758862"/>
                  </a:lnTo>
                  <a:lnTo>
                    <a:pt x="4542345" y="7542962"/>
                  </a:lnTo>
                  <a:lnTo>
                    <a:pt x="4756823" y="7542962"/>
                  </a:lnTo>
                  <a:lnTo>
                    <a:pt x="4756823" y="7530262"/>
                  </a:lnTo>
                  <a:lnTo>
                    <a:pt x="4542345" y="7530262"/>
                  </a:lnTo>
                  <a:lnTo>
                    <a:pt x="4542345" y="7314362"/>
                  </a:lnTo>
                  <a:lnTo>
                    <a:pt x="4756823" y="7314362"/>
                  </a:lnTo>
                  <a:lnTo>
                    <a:pt x="4756823" y="7301662"/>
                  </a:lnTo>
                  <a:lnTo>
                    <a:pt x="4542345" y="7301662"/>
                  </a:lnTo>
                  <a:lnTo>
                    <a:pt x="4542345" y="7085762"/>
                  </a:lnTo>
                  <a:lnTo>
                    <a:pt x="4756823" y="7085762"/>
                  </a:lnTo>
                  <a:lnTo>
                    <a:pt x="4756823" y="7073062"/>
                  </a:lnTo>
                  <a:lnTo>
                    <a:pt x="4542345" y="7073062"/>
                  </a:lnTo>
                  <a:lnTo>
                    <a:pt x="4542345" y="6857162"/>
                  </a:lnTo>
                  <a:lnTo>
                    <a:pt x="4756823" y="6857162"/>
                  </a:lnTo>
                  <a:lnTo>
                    <a:pt x="4756823" y="6844462"/>
                  </a:lnTo>
                  <a:lnTo>
                    <a:pt x="4542345" y="6844462"/>
                  </a:lnTo>
                  <a:lnTo>
                    <a:pt x="4542345" y="6628562"/>
                  </a:lnTo>
                  <a:lnTo>
                    <a:pt x="4756823" y="6628562"/>
                  </a:lnTo>
                  <a:lnTo>
                    <a:pt x="4756823" y="6615862"/>
                  </a:lnTo>
                  <a:lnTo>
                    <a:pt x="4542345" y="6615862"/>
                  </a:lnTo>
                  <a:lnTo>
                    <a:pt x="4542345" y="6399962"/>
                  </a:lnTo>
                  <a:lnTo>
                    <a:pt x="4756823" y="6399962"/>
                  </a:lnTo>
                  <a:lnTo>
                    <a:pt x="4756823" y="6387262"/>
                  </a:lnTo>
                  <a:lnTo>
                    <a:pt x="4542345" y="6387262"/>
                  </a:lnTo>
                  <a:lnTo>
                    <a:pt x="4542345" y="6171362"/>
                  </a:lnTo>
                  <a:lnTo>
                    <a:pt x="4756823" y="6171362"/>
                  </a:lnTo>
                  <a:lnTo>
                    <a:pt x="4756823" y="6158662"/>
                  </a:lnTo>
                  <a:lnTo>
                    <a:pt x="4542345" y="6158662"/>
                  </a:lnTo>
                  <a:lnTo>
                    <a:pt x="4542345" y="5942762"/>
                  </a:lnTo>
                  <a:lnTo>
                    <a:pt x="4756823" y="5942762"/>
                  </a:lnTo>
                  <a:lnTo>
                    <a:pt x="4756823" y="5930062"/>
                  </a:lnTo>
                  <a:lnTo>
                    <a:pt x="4542345" y="5930062"/>
                  </a:lnTo>
                  <a:lnTo>
                    <a:pt x="4542345" y="5714162"/>
                  </a:lnTo>
                  <a:lnTo>
                    <a:pt x="4756823" y="5714162"/>
                  </a:lnTo>
                  <a:lnTo>
                    <a:pt x="4756823" y="5701462"/>
                  </a:lnTo>
                  <a:lnTo>
                    <a:pt x="4542345" y="5701462"/>
                  </a:lnTo>
                  <a:lnTo>
                    <a:pt x="4542345" y="5485562"/>
                  </a:lnTo>
                  <a:lnTo>
                    <a:pt x="4756823" y="5485562"/>
                  </a:lnTo>
                  <a:lnTo>
                    <a:pt x="4756823" y="5472862"/>
                  </a:lnTo>
                  <a:lnTo>
                    <a:pt x="4542345" y="5472862"/>
                  </a:lnTo>
                  <a:lnTo>
                    <a:pt x="4542345" y="5256962"/>
                  </a:lnTo>
                  <a:lnTo>
                    <a:pt x="4756823" y="5256962"/>
                  </a:lnTo>
                  <a:lnTo>
                    <a:pt x="4756823" y="5244262"/>
                  </a:lnTo>
                  <a:lnTo>
                    <a:pt x="4542345" y="5244262"/>
                  </a:lnTo>
                  <a:lnTo>
                    <a:pt x="4542345" y="5028362"/>
                  </a:lnTo>
                  <a:lnTo>
                    <a:pt x="4756823" y="5028362"/>
                  </a:lnTo>
                  <a:lnTo>
                    <a:pt x="4756823" y="5015662"/>
                  </a:lnTo>
                  <a:lnTo>
                    <a:pt x="4542345" y="5015662"/>
                  </a:lnTo>
                  <a:lnTo>
                    <a:pt x="4542345" y="4799762"/>
                  </a:lnTo>
                  <a:lnTo>
                    <a:pt x="4756823" y="4799762"/>
                  </a:lnTo>
                  <a:lnTo>
                    <a:pt x="4756823" y="4787062"/>
                  </a:lnTo>
                  <a:lnTo>
                    <a:pt x="4542345" y="4787062"/>
                  </a:lnTo>
                  <a:lnTo>
                    <a:pt x="4542345" y="4571162"/>
                  </a:lnTo>
                  <a:lnTo>
                    <a:pt x="4756823" y="4571162"/>
                  </a:lnTo>
                  <a:lnTo>
                    <a:pt x="4756823" y="4558462"/>
                  </a:lnTo>
                  <a:lnTo>
                    <a:pt x="4542345" y="4558462"/>
                  </a:lnTo>
                  <a:lnTo>
                    <a:pt x="4542345" y="4342562"/>
                  </a:lnTo>
                  <a:lnTo>
                    <a:pt x="4756823" y="4342562"/>
                  </a:lnTo>
                  <a:lnTo>
                    <a:pt x="4756823" y="4329862"/>
                  </a:lnTo>
                  <a:lnTo>
                    <a:pt x="4542345" y="4329862"/>
                  </a:lnTo>
                  <a:lnTo>
                    <a:pt x="4542345" y="4113961"/>
                  </a:lnTo>
                  <a:lnTo>
                    <a:pt x="4756823" y="4113961"/>
                  </a:lnTo>
                  <a:lnTo>
                    <a:pt x="4756823" y="4101261"/>
                  </a:lnTo>
                  <a:lnTo>
                    <a:pt x="4542345" y="4101261"/>
                  </a:lnTo>
                  <a:lnTo>
                    <a:pt x="4542345" y="3885361"/>
                  </a:lnTo>
                  <a:lnTo>
                    <a:pt x="4756823" y="3885361"/>
                  </a:lnTo>
                  <a:lnTo>
                    <a:pt x="4756823" y="3872661"/>
                  </a:lnTo>
                  <a:lnTo>
                    <a:pt x="4542345" y="3872661"/>
                  </a:lnTo>
                  <a:lnTo>
                    <a:pt x="4542345" y="3656761"/>
                  </a:lnTo>
                  <a:lnTo>
                    <a:pt x="4756823" y="3656761"/>
                  </a:lnTo>
                  <a:lnTo>
                    <a:pt x="4756823" y="3644061"/>
                  </a:lnTo>
                  <a:lnTo>
                    <a:pt x="4542345" y="3644061"/>
                  </a:lnTo>
                  <a:lnTo>
                    <a:pt x="4542345" y="3428161"/>
                  </a:lnTo>
                  <a:lnTo>
                    <a:pt x="4756823" y="3428161"/>
                  </a:lnTo>
                  <a:lnTo>
                    <a:pt x="4756823" y="3415461"/>
                  </a:lnTo>
                  <a:lnTo>
                    <a:pt x="4542345" y="3415461"/>
                  </a:lnTo>
                  <a:lnTo>
                    <a:pt x="4542345" y="3199561"/>
                  </a:lnTo>
                  <a:lnTo>
                    <a:pt x="4756823" y="3199561"/>
                  </a:lnTo>
                  <a:lnTo>
                    <a:pt x="4756823" y="3186861"/>
                  </a:lnTo>
                  <a:lnTo>
                    <a:pt x="4542345" y="3186861"/>
                  </a:lnTo>
                  <a:lnTo>
                    <a:pt x="4542345" y="2970949"/>
                  </a:lnTo>
                  <a:lnTo>
                    <a:pt x="4756823" y="2970949"/>
                  </a:lnTo>
                  <a:lnTo>
                    <a:pt x="4756823" y="2958249"/>
                  </a:lnTo>
                  <a:lnTo>
                    <a:pt x="4542345" y="2958249"/>
                  </a:lnTo>
                  <a:lnTo>
                    <a:pt x="4542345" y="2742349"/>
                  </a:lnTo>
                  <a:lnTo>
                    <a:pt x="4756823" y="2742349"/>
                  </a:lnTo>
                  <a:lnTo>
                    <a:pt x="4756823" y="2729649"/>
                  </a:lnTo>
                  <a:lnTo>
                    <a:pt x="4542345" y="2729649"/>
                  </a:lnTo>
                  <a:lnTo>
                    <a:pt x="4542345" y="2513749"/>
                  </a:lnTo>
                  <a:lnTo>
                    <a:pt x="4756823" y="2513749"/>
                  </a:lnTo>
                  <a:lnTo>
                    <a:pt x="4756823" y="2501049"/>
                  </a:lnTo>
                  <a:lnTo>
                    <a:pt x="4542345" y="2501049"/>
                  </a:lnTo>
                  <a:lnTo>
                    <a:pt x="4542345" y="2285149"/>
                  </a:lnTo>
                  <a:lnTo>
                    <a:pt x="4756823" y="2285149"/>
                  </a:lnTo>
                  <a:lnTo>
                    <a:pt x="4756823" y="2272449"/>
                  </a:lnTo>
                  <a:lnTo>
                    <a:pt x="4542345" y="2272449"/>
                  </a:lnTo>
                  <a:lnTo>
                    <a:pt x="4542345" y="2056549"/>
                  </a:lnTo>
                  <a:lnTo>
                    <a:pt x="4756823" y="2056549"/>
                  </a:lnTo>
                  <a:lnTo>
                    <a:pt x="4756823" y="2043849"/>
                  </a:lnTo>
                  <a:lnTo>
                    <a:pt x="4542345" y="2043849"/>
                  </a:lnTo>
                  <a:lnTo>
                    <a:pt x="4542345" y="1827949"/>
                  </a:lnTo>
                  <a:lnTo>
                    <a:pt x="4756823" y="1827949"/>
                  </a:lnTo>
                  <a:lnTo>
                    <a:pt x="4756823" y="1815249"/>
                  </a:lnTo>
                  <a:lnTo>
                    <a:pt x="4542345" y="1815249"/>
                  </a:lnTo>
                  <a:lnTo>
                    <a:pt x="4542345" y="1599349"/>
                  </a:lnTo>
                  <a:lnTo>
                    <a:pt x="4756823" y="1599349"/>
                  </a:lnTo>
                  <a:lnTo>
                    <a:pt x="4756823" y="1586649"/>
                  </a:lnTo>
                  <a:lnTo>
                    <a:pt x="4542345" y="1586649"/>
                  </a:lnTo>
                  <a:lnTo>
                    <a:pt x="4542345" y="1370749"/>
                  </a:lnTo>
                  <a:lnTo>
                    <a:pt x="4756823" y="1370749"/>
                  </a:lnTo>
                  <a:lnTo>
                    <a:pt x="4756823" y="1358049"/>
                  </a:lnTo>
                  <a:lnTo>
                    <a:pt x="4542345" y="1358049"/>
                  </a:lnTo>
                  <a:lnTo>
                    <a:pt x="4542345" y="1142149"/>
                  </a:lnTo>
                  <a:lnTo>
                    <a:pt x="4756823" y="1142149"/>
                  </a:lnTo>
                  <a:lnTo>
                    <a:pt x="4756823" y="1129449"/>
                  </a:lnTo>
                  <a:lnTo>
                    <a:pt x="4542345" y="1129449"/>
                  </a:lnTo>
                  <a:lnTo>
                    <a:pt x="4542345" y="913549"/>
                  </a:lnTo>
                  <a:lnTo>
                    <a:pt x="4756823" y="913549"/>
                  </a:lnTo>
                  <a:lnTo>
                    <a:pt x="4756823" y="900849"/>
                  </a:lnTo>
                  <a:lnTo>
                    <a:pt x="4542345" y="900849"/>
                  </a:lnTo>
                  <a:lnTo>
                    <a:pt x="4542345" y="684949"/>
                  </a:lnTo>
                  <a:lnTo>
                    <a:pt x="4756823" y="684949"/>
                  </a:lnTo>
                  <a:lnTo>
                    <a:pt x="4756823" y="672249"/>
                  </a:lnTo>
                  <a:lnTo>
                    <a:pt x="4542345" y="672249"/>
                  </a:lnTo>
                  <a:lnTo>
                    <a:pt x="4542345" y="456349"/>
                  </a:lnTo>
                  <a:lnTo>
                    <a:pt x="4756823" y="456349"/>
                  </a:lnTo>
                  <a:lnTo>
                    <a:pt x="4756823" y="443649"/>
                  </a:lnTo>
                  <a:lnTo>
                    <a:pt x="4542345" y="443649"/>
                  </a:lnTo>
                  <a:lnTo>
                    <a:pt x="4542345" y="227749"/>
                  </a:lnTo>
                  <a:lnTo>
                    <a:pt x="4756823" y="227749"/>
                  </a:lnTo>
                  <a:lnTo>
                    <a:pt x="4756823" y="215049"/>
                  </a:lnTo>
                  <a:lnTo>
                    <a:pt x="4542345" y="215049"/>
                  </a:lnTo>
                  <a:lnTo>
                    <a:pt x="4542345" y="0"/>
                  </a:lnTo>
                  <a:lnTo>
                    <a:pt x="4529645" y="0"/>
                  </a:lnTo>
                  <a:lnTo>
                    <a:pt x="4529645" y="7987462"/>
                  </a:lnTo>
                  <a:lnTo>
                    <a:pt x="4315206" y="7987462"/>
                  </a:lnTo>
                  <a:lnTo>
                    <a:pt x="4315206" y="7771562"/>
                  </a:lnTo>
                  <a:lnTo>
                    <a:pt x="4529645" y="7771562"/>
                  </a:lnTo>
                  <a:lnTo>
                    <a:pt x="4529645" y="7758862"/>
                  </a:lnTo>
                  <a:lnTo>
                    <a:pt x="4315206" y="7758862"/>
                  </a:lnTo>
                  <a:lnTo>
                    <a:pt x="4315206" y="7542962"/>
                  </a:lnTo>
                  <a:lnTo>
                    <a:pt x="4529645" y="7542962"/>
                  </a:lnTo>
                  <a:lnTo>
                    <a:pt x="4529645" y="7530262"/>
                  </a:lnTo>
                  <a:lnTo>
                    <a:pt x="4315206" y="7530262"/>
                  </a:lnTo>
                  <a:lnTo>
                    <a:pt x="4315206" y="7314362"/>
                  </a:lnTo>
                  <a:lnTo>
                    <a:pt x="4529645" y="7314362"/>
                  </a:lnTo>
                  <a:lnTo>
                    <a:pt x="4529645" y="7301662"/>
                  </a:lnTo>
                  <a:lnTo>
                    <a:pt x="4315206" y="7301662"/>
                  </a:lnTo>
                  <a:lnTo>
                    <a:pt x="4315206" y="7085762"/>
                  </a:lnTo>
                  <a:lnTo>
                    <a:pt x="4529645" y="7085762"/>
                  </a:lnTo>
                  <a:lnTo>
                    <a:pt x="4529645" y="7073062"/>
                  </a:lnTo>
                  <a:lnTo>
                    <a:pt x="4315206" y="7073062"/>
                  </a:lnTo>
                  <a:lnTo>
                    <a:pt x="4315206" y="6857162"/>
                  </a:lnTo>
                  <a:lnTo>
                    <a:pt x="4529645" y="6857162"/>
                  </a:lnTo>
                  <a:lnTo>
                    <a:pt x="4529645" y="6844462"/>
                  </a:lnTo>
                  <a:lnTo>
                    <a:pt x="4315206" y="6844462"/>
                  </a:lnTo>
                  <a:lnTo>
                    <a:pt x="4315206" y="6628562"/>
                  </a:lnTo>
                  <a:lnTo>
                    <a:pt x="4529645" y="6628562"/>
                  </a:lnTo>
                  <a:lnTo>
                    <a:pt x="4529645" y="6615862"/>
                  </a:lnTo>
                  <a:lnTo>
                    <a:pt x="4315206" y="6615862"/>
                  </a:lnTo>
                  <a:lnTo>
                    <a:pt x="4315206" y="6399962"/>
                  </a:lnTo>
                  <a:lnTo>
                    <a:pt x="4529645" y="6399962"/>
                  </a:lnTo>
                  <a:lnTo>
                    <a:pt x="4529645" y="6387262"/>
                  </a:lnTo>
                  <a:lnTo>
                    <a:pt x="4315206" y="6387262"/>
                  </a:lnTo>
                  <a:lnTo>
                    <a:pt x="4315206" y="6171362"/>
                  </a:lnTo>
                  <a:lnTo>
                    <a:pt x="4529645" y="6171362"/>
                  </a:lnTo>
                  <a:lnTo>
                    <a:pt x="4529645" y="6158662"/>
                  </a:lnTo>
                  <a:lnTo>
                    <a:pt x="4315206" y="6158662"/>
                  </a:lnTo>
                  <a:lnTo>
                    <a:pt x="4315206" y="5942762"/>
                  </a:lnTo>
                  <a:lnTo>
                    <a:pt x="4529645" y="5942762"/>
                  </a:lnTo>
                  <a:lnTo>
                    <a:pt x="4529645" y="5930062"/>
                  </a:lnTo>
                  <a:lnTo>
                    <a:pt x="4315206" y="5930062"/>
                  </a:lnTo>
                  <a:lnTo>
                    <a:pt x="4315206" y="5714162"/>
                  </a:lnTo>
                  <a:lnTo>
                    <a:pt x="4529645" y="5714162"/>
                  </a:lnTo>
                  <a:lnTo>
                    <a:pt x="4529645" y="5701462"/>
                  </a:lnTo>
                  <a:lnTo>
                    <a:pt x="4315206" y="5701462"/>
                  </a:lnTo>
                  <a:lnTo>
                    <a:pt x="4315206" y="5485562"/>
                  </a:lnTo>
                  <a:lnTo>
                    <a:pt x="4529645" y="5485562"/>
                  </a:lnTo>
                  <a:lnTo>
                    <a:pt x="4529645" y="5472862"/>
                  </a:lnTo>
                  <a:lnTo>
                    <a:pt x="4315206" y="5472862"/>
                  </a:lnTo>
                  <a:lnTo>
                    <a:pt x="4315206" y="5256962"/>
                  </a:lnTo>
                  <a:lnTo>
                    <a:pt x="4529645" y="5256962"/>
                  </a:lnTo>
                  <a:lnTo>
                    <a:pt x="4529645" y="5244262"/>
                  </a:lnTo>
                  <a:lnTo>
                    <a:pt x="4315206" y="5244262"/>
                  </a:lnTo>
                  <a:lnTo>
                    <a:pt x="4315206" y="5028362"/>
                  </a:lnTo>
                  <a:lnTo>
                    <a:pt x="4529645" y="5028362"/>
                  </a:lnTo>
                  <a:lnTo>
                    <a:pt x="4529645" y="5015662"/>
                  </a:lnTo>
                  <a:lnTo>
                    <a:pt x="4315206" y="5015662"/>
                  </a:lnTo>
                  <a:lnTo>
                    <a:pt x="4315206" y="4799762"/>
                  </a:lnTo>
                  <a:lnTo>
                    <a:pt x="4529645" y="4799762"/>
                  </a:lnTo>
                  <a:lnTo>
                    <a:pt x="4529645" y="4787062"/>
                  </a:lnTo>
                  <a:lnTo>
                    <a:pt x="4315206" y="4787062"/>
                  </a:lnTo>
                  <a:lnTo>
                    <a:pt x="4315206" y="4571162"/>
                  </a:lnTo>
                  <a:lnTo>
                    <a:pt x="4529645" y="4571162"/>
                  </a:lnTo>
                  <a:lnTo>
                    <a:pt x="4529645" y="4558462"/>
                  </a:lnTo>
                  <a:lnTo>
                    <a:pt x="4315206" y="4558462"/>
                  </a:lnTo>
                  <a:lnTo>
                    <a:pt x="4315206" y="4342562"/>
                  </a:lnTo>
                  <a:lnTo>
                    <a:pt x="4529645" y="4342562"/>
                  </a:lnTo>
                  <a:lnTo>
                    <a:pt x="4529645" y="4329862"/>
                  </a:lnTo>
                  <a:lnTo>
                    <a:pt x="4315206" y="4329862"/>
                  </a:lnTo>
                  <a:lnTo>
                    <a:pt x="4315206" y="4113961"/>
                  </a:lnTo>
                  <a:lnTo>
                    <a:pt x="4529645" y="4113961"/>
                  </a:lnTo>
                  <a:lnTo>
                    <a:pt x="4529645" y="4101261"/>
                  </a:lnTo>
                  <a:lnTo>
                    <a:pt x="4315206" y="4101261"/>
                  </a:lnTo>
                  <a:lnTo>
                    <a:pt x="4315206" y="3885361"/>
                  </a:lnTo>
                  <a:lnTo>
                    <a:pt x="4529645" y="3885361"/>
                  </a:lnTo>
                  <a:lnTo>
                    <a:pt x="4529645" y="3872661"/>
                  </a:lnTo>
                  <a:lnTo>
                    <a:pt x="4315206" y="3872661"/>
                  </a:lnTo>
                  <a:lnTo>
                    <a:pt x="4315206" y="3656761"/>
                  </a:lnTo>
                  <a:lnTo>
                    <a:pt x="4529645" y="3656761"/>
                  </a:lnTo>
                  <a:lnTo>
                    <a:pt x="4529645" y="3644061"/>
                  </a:lnTo>
                  <a:lnTo>
                    <a:pt x="4315206" y="3644061"/>
                  </a:lnTo>
                  <a:lnTo>
                    <a:pt x="4315206" y="3428161"/>
                  </a:lnTo>
                  <a:lnTo>
                    <a:pt x="4529645" y="3428161"/>
                  </a:lnTo>
                  <a:lnTo>
                    <a:pt x="4529645" y="3415461"/>
                  </a:lnTo>
                  <a:lnTo>
                    <a:pt x="4315206" y="3415461"/>
                  </a:lnTo>
                  <a:lnTo>
                    <a:pt x="4315206" y="3199561"/>
                  </a:lnTo>
                  <a:lnTo>
                    <a:pt x="4529645" y="3199561"/>
                  </a:lnTo>
                  <a:lnTo>
                    <a:pt x="4529645" y="3186861"/>
                  </a:lnTo>
                  <a:lnTo>
                    <a:pt x="4315206" y="3186861"/>
                  </a:lnTo>
                  <a:lnTo>
                    <a:pt x="4315206" y="2970949"/>
                  </a:lnTo>
                  <a:lnTo>
                    <a:pt x="4529645" y="2970949"/>
                  </a:lnTo>
                  <a:lnTo>
                    <a:pt x="4529645" y="2958249"/>
                  </a:lnTo>
                  <a:lnTo>
                    <a:pt x="4315206" y="2958249"/>
                  </a:lnTo>
                  <a:lnTo>
                    <a:pt x="4315206" y="2742349"/>
                  </a:lnTo>
                  <a:lnTo>
                    <a:pt x="4529645" y="2742349"/>
                  </a:lnTo>
                  <a:lnTo>
                    <a:pt x="4529645" y="2729649"/>
                  </a:lnTo>
                  <a:lnTo>
                    <a:pt x="4315206" y="2729649"/>
                  </a:lnTo>
                  <a:lnTo>
                    <a:pt x="4315206" y="2513749"/>
                  </a:lnTo>
                  <a:lnTo>
                    <a:pt x="4529645" y="2513749"/>
                  </a:lnTo>
                  <a:lnTo>
                    <a:pt x="4529645" y="2501049"/>
                  </a:lnTo>
                  <a:lnTo>
                    <a:pt x="4315206" y="2501049"/>
                  </a:lnTo>
                  <a:lnTo>
                    <a:pt x="4315206" y="2285149"/>
                  </a:lnTo>
                  <a:lnTo>
                    <a:pt x="4529645" y="2285149"/>
                  </a:lnTo>
                  <a:lnTo>
                    <a:pt x="4529645" y="2272449"/>
                  </a:lnTo>
                  <a:lnTo>
                    <a:pt x="4315206" y="2272449"/>
                  </a:lnTo>
                  <a:lnTo>
                    <a:pt x="4315206" y="2056549"/>
                  </a:lnTo>
                  <a:lnTo>
                    <a:pt x="4529645" y="2056549"/>
                  </a:lnTo>
                  <a:lnTo>
                    <a:pt x="4529645" y="2043849"/>
                  </a:lnTo>
                  <a:lnTo>
                    <a:pt x="4315206" y="2043849"/>
                  </a:lnTo>
                  <a:lnTo>
                    <a:pt x="4315206" y="1827949"/>
                  </a:lnTo>
                  <a:lnTo>
                    <a:pt x="4529645" y="1827949"/>
                  </a:lnTo>
                  <a:lnTo>
                    <a:pt x="4529645" y="1815249"/>
                  </a:lnTo>
                  <a:lnTo>
                    <a:pt x="4315206" y="1815249"/>
                  </a:lnTo>
                  <a:lnTo>
                    <a:pt x="4315206" y="1599349"/>
                  </a:lnTo>
                  <a:lnTo>
                    <a:pt x="4529645" y="1599349"/>
                  </a:lnTo>
                  <a:lnTo>
                    <a:pt x="4529645" y="1586649"/>
                  </a:lnTo>
                  <a:lnTo>
                    <a:pt x="4315206" y="1586649"/>
                  </a:lnTo>
                  <a:lnTo>
                    <a:pt x="4315206" y="1370749"/>
                  </a:lnTo>
                  <a:lnTo>
                    <a:pt x="4529645" y="1370749"/>
                  </a:lnTo>
                  <a:lnTo>
                    <a:pt x="4529645" y="1358049"/>
                  </a:lnTo>
                  <a:lnTo>
                    <a:pt x="4315206" y="1358049"/>
                  </a:lnTo>
                  <a:lnTo>
                    <a:pt x="4315206" y="1142149"/>
                  </a:lnTo>
                  <a:lnTo>
                    <a:pt x="4529645" y="1142149"/>
                  </a:lnTo>
                  <a:lnTo>
                    <a:pt x="4529645" y="1129449"/>
                  </a:lnTo>
                  <a:lnTo>
                    <a:pt x="4315206" y="1129449"/>
                  </a:lnTo>
                  <a:lnTo>
                    <a:pt x="4315206" y="913549"/>
                  </a:lnTo>
                  <a:lnTo>
                    <a:pt x="4529645" y="913549"/>
                  </a:lnTo>
                  <a:lnTo>
                    <a:pt x="4529645" y="900849"/>
                  </a:lnTo>
                  <a:lnTo>
                    <a:pt x="4315206" y="900849"/>
                  </a:lnTo>
                  <a:lnTo>
                    <a:pt x="4315206" y="684949"/>
                  </a:lnTo>
                  <a:lnTo>
                    <a:pt x="4529645" y="684949"/>
                  </a:lnTo>
                  <a:lnTo>
                    <a:pt x="4529645" y="672249"/>
                  </a:lnTo>
                  <a:lnTo>
                    <a:pt x="4315206" y="672249"/>
                  </a:lnTo>
                  <a:lnTo>
                    <a:pt x="4315206" y="456349"/>
                  </a:lnTo>
                  <a:lnTo>
                    <a:pt x="4529645" y="456349"/>
                  </a:lnTo>
                  <a:lnTo>
                    <a:pt x="4529645" y="443649"/>
                  </a:lnTo>
                  <a:lnTo>
                    <a:pt x="4315206" y="443649"/>
                  </a:lnTo>
                  <a:lnTo>
                    <a:pt x="4315206" y="227749"/>
                  </a:lnTo>
                  <a:lnTo>
                    <a:pt x="4529645" y="227749"/>
                  </a:lnTo>
                  <a:lnTo>
                    <a:pt x="4529645" y="215049"/>
                  </a:lnTo>
                  <a:lnTo>
                    <a:pt x="4315206" y="215049"/>
                  </a:lnTo>
                  <a:lnTo>
                    <a:pt x="4315206" y="0"/>
                  </a:lnTo>
                  <a:lnTo>
                    <a:pt x="4302506" y="0"/>
                  </a:lnTo>
                  <a:lnTo>
                    <a:pt x="4302506" y="7987462"/>
                  </a:lnTo>
                  <a:lnTo>
                    <a:pt x="4088041" y="7987462"/>
                  </a:lnTo>
                  <a:lnTo>
                    <a:pt x="4088041" y="7771562"/>
                  </a:lnTo>
                  <a:lnTo>
                    <a:pt x="4302506" y="7771562"/>
                  </a:lnTo>
                  <a:lnTo>
                    <a:pt x="4302506" y="7758862"/>
                  </a:lnTo>
                  <a:lnTo>
                    <a:pt x="4088041" y="7758862"/>
                  </a:lnTo>
                  <a:lnTo>
                    <a:pt x="4088041" y="7542962"/>
                  </a:lnTo>
                  <a:lnTo>
                    <a:pt x="4302506" y="7542962"/>
                  </a:lnTo>
                  <a:lnTo>
                    <a:pt x="4302506" y="7530262"/>
                  </a:lnTo>
                  <a:lnTo>
                    <a:pt x="4088041" y="7530262"/>
                  </a:lnTo>
                  <a:lnTo>
                    <a:pt x="4088041" y="7314362"/>
                  </a:lnTo>
                  <a:lnTo>
                    <a:pt x="4302506" y="7314362"/>
                  </a:lnTo>
                  <a:lnTo>
                    <a:pt x="4302506" y="7301662"/>
                  </a:lnTo>
                  <a:lnTo>
                    <a:pt x="4088041" y="7301662"/>
                  </a:lnTo>
                  <a:lnTo>
                    <a:pt x="4088041" y="7085762"/>
                  </a:lnTo>
                  <a:lnTo>
                    <a:pt x="4302506" y="7085762"/>
                  </a:lnTo>
                  <a:lnTo>
                    <a:pt x="4302506" y="7073062"/>
                  </a:lnTo>
                  <a:lnTo>
                    <a:pt x="4088041" y="7073062"/>
                  </a:lnTo>
                  <a:lnTo>
                    <a:pt x="4088041" y="6857162"/>
                  </a:lnTo>
                  <a:lnTo>
                    <a:pt x="4302506" y="6857162"/>
                  </a:lnTo>
                  <a:lnTo>
                    <a:pt x="4302506" y="6844462"/>
                  </a:lnTo>
                  <a:lnTo>
                    <a:pt x="4088041" y="6844462"/>
                  </a:lnTo>
                  <a:lnTo>
                    <a:pt x="4088041" y="6628562"/>
                  </a:lnTo>
                  <a:lnTo>
                    <a:pt x="4302506" y="6628562"/>
                  </a:lnTo>
                  <a:lnTo>
                    <a:pt x="4302506" y="6615862"/>
                  </a:lnTo>
                  <a:lnTo>
                    <a:pt x="4088041" y="6615862"/>
                  </a:lnTo>
                  <a:lnTo>
                    <a:pt x="4088041" y="6399962"/>
                  </a:lnTo>
                  <a:lnTo>
                    <a:pt x="4302506" y="6399962"/>
                  </a:lnTo>
                  <a:lnTo>
                    <a:pt x="4302506" y="6387262"/>
                  </a:lnTo>
                  <a:lnTo>
                    <a:pt x="4088041" y="6387262"/>
                  </a:lnTo>
                  <a:lnTo>
                    <a:pt x="4088041" y="6171362"/>
                  </a:lnTo>
                  <a:lnTo>
                    <a:pt x="4302506" y="6171362"/>
                  </a:lnTo>
                  <a:lnTo>
                    <a:pt x="4302506" y="6158662"/>
                  </a:lnTo>
                  <a:lnTo>
                    <a:pt x="4088041" y="6158662"/>
                  </a:lnTo>
                  <a:lnTo>
                    <a:pt x="4088041" y="5942762"/>
                  </a:lnTo>
                  <a:lnTo>
                    <a:pt x="4302506" y="5942762"/>
                  </a:lnTo>
                  <a:lnTo>
                    <a:pt x="4302506" y="5930062"/>
                  </a:lnTo>
                  <a:lnTo>
                    <a:pt x="4088041" y="5930062"/>
                  </a:lnTo>
                  <a:lnTo>
                    <a:pt x="4088041" y="5714162"/>
                  </a:lnTo>
                  <a:lnTo>
                    <a:pt x="4302506" y="5714162"/>
                  </a:lnTo>
                  <a:lnTo>
                    <a:pt x="4302506" y="5701462"/>
                  </a:lnTo>
                  <a:lnTo>
                    <a:pt x="4088041" y="5701462"/>
                  </a:lnTo>
                  <a:lnTo>
                    <a:pt x="4088041" y="5485562"/>
                  </a:lnTo>
                  <a:lnTo>
                    <a:pt x="4302506" y="5485562"/>
                  </a:lnTo>
                  <a:lnTo>
                    <a:pt x="4302506" y="5472862"/>
                  </a:lnTo>
                  <a:lnTo>
                    <a:pt x="4088041" y="5472862"/>
                  </a:lnTo>
                  <a:lnTo>
                    <a:pt x="4088041" y="5256962"/>
                  </a:lnTo>
                  <a:lnTo>
                    <a:pt x="4302506" y="5256962"/>
                  </a:lnTo>
                  <a:lnTo>
                    <a:pt x="4302506" y="5244262"/>
                  </a:lnTo>
                  <a:lnTo>
                    <a:pt x="4088041" y="5244262"/>
                  </a:lnTo>
                  <a:lnTo>
                    <a:pt x="4088041" y="5028362"/>
                  </a:lnTo>
                  <a:lnTo>
                    <a:pt x="4302506" y="5028362"/>
                  </a:lnTo>
                  <a:lnTo>
                    <a:pt x="4302506" y="5015662"/>
                  </a:lnTo>
                  <a:lnTo>
                    <a:pt x="4088041" y="5015662"/>
                  </a:lnTo>
                  <a:lnTo>
                    <a:pt x="4088041" y="4799762"/>
                  </a:lnTo>
                  <a:lnTo>
                    <a:pt x="4302506" y="4799762"/>
                  </a:lnTo>
                  <a:lnTo>
                    <a:pt x="4302506" y="4787062"/>
                  </a:lnTo>
                  <a:lnTo>
                    <a:pt x="4088041" y="4787062"/>
                  </a:lnTo>
                  <a:lnTo>
                    <a:pt x="4088041" y="4571162"/>
                  </a:lnTo>
                  <a:lnTo>
                    <a:pt x="4302506" y="4571162"/>
                  </a:lnTo>
                  <a:lnTo>
                    <a:pt x="4302506" y="4558462"/>
                  </a:lnTo>
                  <a:lnTo>
                    <a:pt x="4088041" y="4558462"/>
                  </a:lnTo>
                  <a:lnTo>
                    <a:pt x="4088041" y="4342562"/>
                  </a:lnTo>
                  <a:lnTo>
                    <a:pt x="4302506" y="4342562"/>
                  </a:lnTo>
                  <a:lnTo>
                    <a:pt x="4302506" y="4329862"/>
                  </a:lnTo>
                  <a:lnTo>
                    <a:pt x="4088041" y="4329862"/>
                  </a:lnTo>
                  <a:lnTo>
                    <a:pt x="4088041" y="4113961"/>
                  </a:lnTo>
                  <a:lnTo>
                    <a:pt x="4302506" y="4113961"/>
                  </a:lnTo>
                  <a:lnTo>
                    <a:pt x="4302506" y="4101261"/>
                  </a:lnTo>
                  <a:lnTo>
                    <a:pt x="4088041" y="4101261"/>
                  </a:lnTo>
                  <a:lnTo>
                    <a:pt x="4088041" y="3885361"/>
                  </a:lnTo>
                  <a:lnTo>
                    <a:pt x="4302506" y="3885361"/>
                  </a:lnTo>
                  <a:lnTo>
                    <a:pt x="4302506" y="3872661"/>
                  </a:lnTo>
                  <a:lnTo>
                    <a:pt x="4088041" y="3872661"/>
                  </a:lnTo>
                  <a:lnTo>
                    <a:pt x="4088041" y="3656761"/>
                  </a:lnTo>
                  <a:lnTo>
                    <a:pt x="4302506" y="3656761"/>
                  </a:lnTo>
                  <a:lnTo>
                    <a:pt x="4302506" y="3644061"/>
                  </a:lnTo>
                  <a:lnTo>
                    <a:pt x="4088041" y="3644061"/>
                  </a:lnTo>
                  <a:lnTo>
                    <a:pt x="4088041" y="3428161"/>
                  </a:lnTo>
                  <a:lnTo>
                    <a:pt x="4302506" y="3428161"/>
                  </a:lnTo>
                  <a:lnTo>
                    <a:pt x="4302506" y="3415461"/>
                  </a:lnTo>
                  <a:lnTo>
                    <a:pt x="4088041" y="3415461"/>
                  </a:lnTo>
                  <a:lnTo>
                    <a:pt x="4088041" y="3199561"/>
                  </a:lnTo>
                  <a:lnTo>
                    <a:pt x="4302506" y="3199561"/>
                  </a:lnTo>
                  <a:lnTo>
                    <a:pt x="4302506" y="3186861"/>
                  </a:lnTo>
                  <a:lnTo>
                    <a:pt x="4088041" y="3186861"/>
                  </a:lnTo>
                  <a:lnTo>
                    <a:pt x="4088041" y="2970949"/>
                  </a:lnTo>
                  <a:lnTo>
                    <a:pt x="4302506" y="2970949"/>
                  </a:lnTo>
                  <a:lnTo>
                    <a:pt x="4302506" y="2958249"/>
                  </a:lnTo>
                  <a:lnTo>
                    <a:pt x="4088041" y="2958249"/>
                  </a:lnTo>
                  <a:lnTo>
                    <a:pt x="4088041" y="2742349"/>
                  </a:lnTo>
                  <a:lnTo>
                    <a:pt x="4302506" y="2742349"/>
                  </a:lnTo>
                  <a:lnTo>
                    <a:pt x="4302506" y="2729649"/>
                  </a:lnTo>
                  <a:lnTo>
                    <a:pt x="4088041" y="2729649"/>
                  </a:lnTo>
                  <a:lnTo>
                    <a:pt x="4088041" y="2513749"/>
                  </a:lnTo>
                  <a:lnTo>
                    <a:pt x="4302506" y="2513749"/>
                  </a:lnTo>
                  <a:lnTo>
                    <a:pt x="4302506" y="2501049"/>
                  </a:lnTo>
                  <a:lnTo>
                    <a:pt x="4088041" y="2501049"/>
                  </a:lnTo>
                  <a:lnTo>
                    <a:pt x="4088041" y="2285149"/>
                  </a:lnTo>
                  <a:lnTo>
                    <a:pt x="4302506" y="2285149"/>
                  </a:lnTo>
                  <a:lnTo>
                    <a:pt x="4302506" y="2272449"/>
                  </a:lnTo>
                  <a:lnTo>
                    <a:pt x="4088041" y="2272449"/>
                  </a:lnTo>
                  <a:lnTo>
                    <a:pt x="4088041" y="2056549"/>
                  </a:lnTo>
                  <a:lnTo>
                    <a:pt x="4302506" y="2056549"/>
                  </a:lnTo>
                  <a:lnTo>
                    <a:pt x="4302506" y="2043849"/>
                  </a:lnTo>
                  <a:lnTo>
                    <a:pt x="4088041" y="2043849"/>
                  </a:lnTo>
                  <a:lnTo>
                    <a:pt x="4088041" y="1827949"/>
                  </a:lnTo>
                  <a:lnTo>
                    <a:pt x="4302506" y="1827949"/>
                  </a:lnTo>
                  <a:lnTo>
                    <a:pt x="4302506" y="1815249"/>
                  </a:lnTo>
                  <a:lnTo>
                    <a:pt x="4088041" y="1815249"/>
                  </a:lnTo>
                  <a:lnTo>
                    <a:pt x="4088041" y="1599349"/>
                  </a:lnTo>
                  <a:lnTo>
                    <a:pt x="4302506" y="1599349"/>
                  </a:lnTo>
                  <a:lnTo>
                    <a:pt x="4302506" y="1586649"/>
                  </a:lnTo>
                  <a:lnTo>
                    <a:pt x="4088041" y="1586649"/>
                  </a:lnTo>
                  <a:lnTo>
                    <a:pt x="4088041" y="1370749"/>
                  </a:lnTo>
                  <a:lnTo>
                    <a:pt x="4302506" y="1370749"/>
                  </a:lnTo>
                  <a:lnTo>
                    <a:pt x="4302506" y="1358049"/>
                  </a:lnTo>
                  <a:lnTo>
                    <a:pt x="4088041" y="1358049"/>
                  </a:lnTo>
                  <a:lnTo>
                    <a:pt x="4088041" y="1142149"/>
                  </a:lnTo>
                  <a:lnTo>
                    <a:pt x="4302506" y="1142149"/>
                  </a:lnTo>
                  <a:lnTo>
                    <a:pt x="4302506" y="1129449"/>
                  </a:lnTo>
                  <a:lnTo>
                    <a:pt x="4088041" y="1129449"/>
                  </a:lnTo>
                  <a:lnTo>
                    <a:pt x="4088041" y="913549"/>
                  </a:lnTo>
                  <a:lnTo>
                    <a:pt x="4302506" y="913549"/>
                  </a:lnTo>
                  <a:lnTo>
                    <a:pt x="4302506" y="900849"/>
                  </a:lnTo>
                  <a:lnTo>
                    <a:pt x="4088041" y="900849"/>
                  </a:lnTo>
                  <a:lnTo>
                    <a:pt x="4088041" y="684949"/>
                  </a:lnTo>
                  <a:lnTo>
                    <a:pt x="4302506" y="684949"/>
                  </a:lnTo>
                  <a:lnTo>
                    <a:pt x="4302506" y="672249"/>
                  </a:lnTo>
                  <a:lnTo>
                    <a:pt x="4088041" y="672249"/>
                  </a:lnTo>
                  <a:lnTo>
                    <a:pt x="4088041" y="456349"/>
                  </a:lnTo>
                  <a:lnTo>
                    <a:pt x="4302506" y="456349"/>
                  </a:lnTo>
                  <a:lnTo>
                    <a:pt x="4302506" y="443649"/>
                  </a:lnTo>
                  <a:lnTo>
                    <a:pt x="4088041" y="443649"/>
                  </a:lnTo>
                  <a:lnTo>
                    <a:pt x="4088041" y="227749"/>
                  </a:lnTo>
                  <a:lnTo>
                    <a:pt x="4302506" y="227749"/>
                  </a:lnTo>
                  <a:lnTo>
                    <a:pt x="4302506" y="215049"/>
                  </a:lnTo>
                  <a:lnTo>
                    <a:pt x="4088041" y="215049"/>
                  </a:lnTo>
                  <a:lnTo>
                    <a:pt x="4088041" y="0"/>
                  </a:lnTo>
                  <a:lnTo>
                    <a:pt x="4075341" y="0"/>
                  </a:lnTo>
                  <a:lnTo>
                    <a:pt x="4075341" y="7987462"/>
                  </a:lnTo>
                  <a:lnTo>
                    <a:pt x="3860876" y="7987462"/>
                  </a:lnTo>
                  <a:lnTo>
                    <a:pt x="3860876" y="7771562"/>
                  </a:lnTo>
                  <a:lnTo>
                    <a:pt x="4075341" y="7771562"/>
                  </a:lnTo>
                  <a:lnTo>
                    <a:pt x="4075341" y="7758862"/>
                  </a:lnTo>
                  <a:lnTo>
                    <a:pt x="3860876" y="7758862"/>
                  </a:lnTo>
                  <a:lnTo>
                    <a:pt x="3860876" y="7542962"/>
                  </a:lnTo>
                  <a:lnTo>
                    <a:pt x="4075341" y="7542962"/>
                  </a:lnTo>
                  <a:lnTo>
                    <a:pt x="4075341" y="7530262"/>
                  </a:lnTo>
                  <a:lnTo>
                    <a:pt x="3860876" y="7530262"/>
                  </a:lnTo>
                  <a:lnTo>
                    <a:pt x="3860876" y="7314362"/>
                  </a:lnTo>
                  <a:lnTo>
                    <a:pt x="4075341" y="7314362"/>
                  </a:lnTo>
                  <a:lnTo>
                    <a:pt x="4075341" y="7301662"/>
                  </a:lnTo>
                  <a:lnTo>
                    <a:pt x="3860876" y="7301662"/>
                  </a:lnTo>
                  <a:lnTo>
                    <a:pt x="3860876" y="7085762"/>
                  </a:lnTo>
                  <a:lnTo>
                    <a:pt x="4075341" y="7085762"/>
                  </a:lnTo>
                  <a:lnTo>
                    <a:pt x="4075341" y="7073062"/>
                  </a:lnTo>
                  <a:lnTo>
                    <a:pt x="3860876" y="7073062"/>
                  </a:lnTo>
                  <a:lnTo>
                    <a:pt x="3860876" y="6857162"/>
                  </a:lnTo>
                  <a:lnTo>
                    <a:pt x="4075341" y="6857162"/>
                  </a:lnTo>
                  <a:lnTo>
                    <a:pt x="4075341" y="6844462"/>
                  </a:lnTo>
                  <a:lnTo>
                    <a:pt x="3860876" y="6844462"/>
                  </a:lnTo>
                  <a:lnTo>
                    <a:pt x="3860876" y="6628562"/>
                  </a:lnTo>
                  <a:lnTo>
                    <a:pt x="4075341" y="6628562"/>
                  </a:lnTo>
                  <a:lnTo>
                    <a:pt x="4075341" y="6615862"/>
                  </a:lnTo>
                  <a:lnTo>
                    <a:pt x="3860876" y="6615862"/>
                  </a:lnTo>
                  <a:lnTo>
                    <a:pt x="3860876" y="6399962"/>
                  </a:lnTo>
                  <a:lnTo>
                    <a:pt x="4075341" y="6399962"/>
                  </a:lnTo>
                  <a:lnTo>
                    <a:pt x="4075341" y="6387262"/>
                  </a:lnTo>
                  <a:lnTo>
                    <a:pt x="3860876" y="6387262"/>
                  </a:lnTo>
                  <a:lnTo>
                    <a:pt x="3860876" y="6171362"/>
                  </a:lnTo>
                  <a:lnTo>
                    <a:pt x="4075341" y="6171362"/>
                  </a:lnTo>
                  <a:lnTo>
                    <a:pt x="4075341" y="6158662"/>
                  </a:lnTo>
                  <a:lnTo>
                    <a:pt x="3860876" y="6158662"/>
                  </a:lnTo>
                  <a:lnTo>
                    <a:pt x="3860876" y="5942762"/>
                  </a:lnTo>
                  <a:lnTo>
                    <a:pt x="4075341" y="5942762"/>
                  </a:lnTo>
                  <a:lnTo>
                    <a:pt x="4075341" y="5930062"/>
                  </a:lnTo>
                  <a:lnTo>
                    <a:pt x="3860876" y="5930062"/>
                  </a:lnTo>
                  <a:lnTo>
                    <a:pt x="3860876" y="5714162"/>
                  </a:lnTo>
                  <a:lnTo>
                    <a:pt x="4075341" y="5714162"/>
                  </a:lnTo>
                  <a:lnTo>
                    <a:pt x="4075341" y="5701462"/>
                  </a:lnTo>
                  <a:lnTo>
                    <a:pt x="3860876" y="5701462"/>
                  </a:lnTo>
                  <a:lnTo>
                    <a:pt x="3860876" y="5485562"/>
                  </a:lnTo>
                  <a:lnTo>
                    <a:pt x="4075341" y="5485562"/>
                  </a:lnTo>
                  <a:lnTo>
                    <a:pt x="4075341" y="5472862"/>
                  </a:lnTo>
                  <a:lnTo>
                    <a:pt x="3860876" y="5472862"/>
                  </a:lnTo>
                  <a:lnTo>
                    <a:pt x="3860876" y="5256962"/>
                  </a:lnTo>
                  <a:lnTo>
                    <a:pt x="4075341" y="5256962"/>
                  </a:lnTo>
                  <a:lnTo>
                    <a:pt x="4075341" y="5244262"/>
                  </a:lnTo>
                  <a:lnTo>
                    <a:pt x="3860876" y="5244262"/>
                  </a:lnTo>
                  <a:lnTo>
                    <a:pt x="3860876" y="5028362"/>
                  </a:lnTo>
                  <a:lnTo>
                    <a:pt x="4075341" y="5028362"/>
                  </a:lnTo>
                  <a:lnTo>
                    <a:pt x="4075341" y="5015662"/>
                  </a:lnTo>
                  <a:lnTo>
                    <a:pt x="3860876" y="5015662"/>
                  </a:lnTo>
                  <a:lnTo>
                    <a:pt x="3860876" y="4799762"/>
                  </a:lnTo>
                  <a:lnTo>
                    <a:pt x="4075341" y="4799762"/>
                  </a:lnTo>
                  <a:lnTo>
                    <a:pt x="4075341" y="4787062"/>
                  </a:lnTo>
                  <a:lnTo>
                    <a:pt x="3860876" y="4787062"/>
                  </a:lnTo>
                  <a:lnTo>
                    <a:pt x="3860876" y="4571162"/>
                  </a:lnTo>
                  <a:lnTo>
                    <a:pt x="4075341" y="4571162"/>
                  </a:lnTo>
                  <a:lnTo>
                    <a:pt x="4075341" y="4558462"/>
                  </a:lnTo>
                  <a:lnTo>
                    <a:pt x="3860876" y="4558462"/>
                  </a:lnTo>
                  <a:lnTo>
                    <a:pt x="3860876" y="4342562"/>
                  </a:lnTo>
                  <a:lnTo>
                    <a:pt x="4075341" y="4342562"/>
                  </a:lnTo>
                  <a:lnTo>
                    <a:pt x="4075341" y="4329862"/>
                  </a:lnTo>
                  <a:lnTo>
                    <a:pt x="3860876" y="4329862"/>
                  </a:lnTo>
                  <a:lnTo>
                    <a:pt x="3860876" y="4113961"/>
                  </a:lnTo>
                  <a:lnTo>
                    <a:pt x="4075341" y="4113961"/>
                  </a:lnTo>
                  <a:lnTo>
                    <a:pt x="4075341" y="4101261"/>
                  </a:lnTo>
                  <a:lnTo>
                    <a:pt x="3860876" y="4101261"/>
                  </a:lnTo>
                  <a:lnTo>
                    <a:pt x="3860876" y="3885361"/>
                  </a:lnTo>
                  <a:lnTo>
                    <a:pt x="4075341" y="3885361"/>
                  </a:lnTo>
                  <a:lnTo>
                    <a:pt x="4075341" y="3872661"/>
                  </a:lnTo>
                  <a:lnTo>
                    <a:pt x="3860876" y="3872661"/>
                  </a:lnTo>
                  <a:lnTo>
                    <a:pt x="3860876" y="3656761"/>
                  </a:lnTo>
                  <a:lnTo>
                    <a:pt x="4075341" y="3656761"/>
                  </a:lnTo>
                  <a:lnTo>
                    <a:pt x="4075341" y="3644061"/>
                  </a:lnTo>
                  <a:lnTo>
                    <a:pt x="3860876" y="3644061"/>
                  </a:lnTo>
                  <a:lnTo>
                    <a:pt x="3860876" y="3428161"/>
                  </a:lnTo>
                  <a:lnTo>
                    <a:pt x="4075341" y="3428161"/>
                  </a:lnTo>
                  <a:lnTo>
                    <a:pt x="4075341" y="3415461"/>
                  </a:lnTo>
                  <a:lnTo>
                    <a:pt x="3860876" y="3415461"/>
                  </a:lnTo>
                  <a:lnTo>
                    <a:pt x="3860876" y="3199561"/>
                  </a:lnTo>
                  <a:lnTo>
                    <a:pt x="4075341" y="3199561"/>
                  </a:lnTo>
                  <a:lnTo>
                    <a:pt x="4075341" y="3186861"/>
                  </a:lnTo>
                  <a:lnTo>
                    <a:pt x="3860876" y="3186861"/>
                  </a:lnTo>
                  <a:lnTo>
                    <a:pt x="3860876" y="2970949"/>
                  </a:lnTo>
                  <a:lnTo>
                    <a:pt x="4075341" y="2970949"/>
                  </a:lnTo>
                  <a:lnTo>
                    <a:pt x="4075341" y="2958249"/>
                  </a:lnTo>
                  <a:lnTo>
                    <a:pt x="3860876" y="2958249"/>
                  </a:lnTo>
                  <a:lnTo>
                    <a:pt x="3860876" y="2742349"/>
                  </a:lnTo>
                  <a:lnTo>
                    <a:pt x="4075341" y="2742349"/>
                  </a:lnTo>
                  <a:lnTo>
                    <a:pt x="4075341" y="2729649"/>
                  </a:lnTo>
                  <a:lnTo>
                    <a:pt x="3860876" y="2729649"/>
                  </a:lnTo>
                  <a:lnTo>
                    <a:pt x="3860876" y="2513749"/>
                  </a:lnTo>
                  <a:lnTo>
                    <a:pt x="4075341" y="2513749"/>
                  </a:lnTo>
                  <a:lnTo>
                    <a:pt x="4075341" y="2501049"/>
                  </a:lnTo>
                  <a:lnTo>
                    <a:pt x="3860876" y="2501049"/>
                  </a:lnTo>
                  <a:lnTo>
                    <a:pt x="3860876" y="2285149"/>
                  </a:lnTo>
                  <a:lnTo>
                    <a:pt x="4075341" y="2285149"/>
                  </a:lnTo>
                  <a:lnTo>
                    <a:pt x="4075341" y="2272449"/>
                  </a:lnTo>
                  <a:lnTo>
                    <a:pt x="3860876" y="2272449"/>
                  </a:lnTo>
                  <a:lnTo>
                    <a:pt x="3860876" y="2056549"/>
                  </a:lnTo>
                  <a:lnTo>
                    <a:pt x="4075341" y="2056549"/>
                  </a:lnTo>
                  <a:lnTo>
                    <a:pt x="4075341" y="2043849"/>
                  </a:lnTo>
                  <a:lnTo>
                    <a:pt x="3860876" y="2043849"/>
                  </a:lnTo>
                  <a:lnTo>
                    <a:pt x="3860876" y="1827949"/>
                  </a:lnTo>
                  <a:lnTo>
                    <a:pt x="4075341" y="1827949"/>
                  </a:lnTo>
                  <a:lnTo>
                    <a:pt x="4075341" y="1815249"/>
                  </a:lnTo>
                  <a:lnTo>
                    <a:pt x="3860876" y="1815249"/>
                  </a:lnTo>
                  <a:lnTo>
                    <a:pt x="3860876" y="1599349"/>
                  </a:lnTo>
                  <a:lnTo>
                    <a:pt x="4075341" y="1599349"/>
                  </a:lnTo>
                  <a:lnTo>
                    <a:pt x="4075341" y="1586649"/>
                  </a:lnTo>
                  <a:lnTo>
                    <a:pt x="3860876" y="1586649"/>
                  </a:lnTo>
                  <a:lnTo>
                    <a:pt x="3860876" y="1370749"/>
                  </a:lnTo>
                  <a:lnTo>
                    <a:pt x="4075341" y="1370749"/>
                  </a:lnTo>
                  <a:lnTo>
                    <a:pt x="4075341" y="1358049"/>
                  </a:lnTo>
                  <a:lnTo>
                    <a:pt x="3860876" y="1358049"/>
                  </a:lnTo>
                  <a:lnTo>
                    <a:pt x="3860876" y="1142149"/>
                  </a:lnTo>
                  <a:lnTo>
                    <a:pt x="4075341" y="1142149"/>
                  </a:lnTo>
                  <a:lnTo>
                    <a:pt x="4075341" y="1129449"/>
                  </a:lnTo>
                  <a:lnTo>
                    <a:pt x="3860876" y="1129449"/>
                  </a:lnTo>
                  <a:lnTo>
                    <a:pt x="3860876" y="913549"/>
                  </a:lnTo>
                  <a:lnTo>
                    <a:pt x="4075341" y="913549"/>
                  </a:lnTo>
                  <a:lnTo>
                    <a:pt x="4075341" y="900849"/>
                  </a:lnTo>
                  <a:lnTo>
                    <a:pt x="3860876" y="900849"/>
                  </a:lnTo>
                  <a:lnTo>
                    <a:pt x="3860876" y="684949"/>
                  </a:lnTo>
                  <a:lnTo>
                    <a:pt x="4075341" y="684949"/>
                  </a:lnTo>
                  <a:lnTo>
                    <a:pt x="4075341" y="672249"/>
                  </a:lnTo>
                  <a:lnTo>
                    <a:pt x="3860876" y="672249"/>
                  </a:lnTo>
                  <a:lnTo>
                    <a:pt x="3860876" y="456349"/>
                  </a:lnTo>
                  <a:lnTo>
                    <a:pt x="4075341" y="456349"/>
                  </a:lnTo>
                  <a:lnTo>
                    <a:pt x="4075341" y="443649"/>
                  </a:lnTo>
                  <a:lnTo>
                    <a:pt x="3860876" y="443649"/>
                  </a:lnTo>
                  <a:lnTo>
                    <a:pt x="3860876" y="227749"/>
                  </a:lnTo>
                  <a:lnTo>
                    <a:pt x="4075341" y="227749"/>
                  </a:lnTo>
                  <a:lnTo>
                    <a:pt x="4075341" y="215049"/>
                  </a:lnTo>
                  <a:lnTo>
                    <a:pt x="3860876" y="215049"/>
                  </a:lnTo>
                  <a:lnTo>
                    <a:pt x="3860876" y="0"/>
                  </a:lnTo>
                  <a:lnTo>
                    <a:pt x="3848176" y="0"/>
                  </a:lnTo>
                  <a:lnTo>
                    <a:pt x="3848176" y="7987462"/>
                  </a:lnTo>
                  <a:lnTo>
                    <a:pt x="3633711" y="7987462"/>
                  </a:lnTo>
                  <a:lnTo>
                    <a:pt x="3633711" y="7771562"/>
                  </a:lnTo>
                  <a:lnTo>
                    <a:pt x="3848176" y="7771562"/>
                  </a:lnTo>
                  <a:lnTo>
                    <a:pt x="3848176" y="7758862"/>
                  </a:lnTo>
                  <a:lnTo>
                    <a:pt x="3633711" y="7758862"/>
                  </a:lnTo>
                  <a:lnTo>
                    <a:pt x="3633711" y="7542962"/>
                  </a:lnTo>
                  <a:lnTo>
                    <a:pt x="3848176" y="7542962"/>
                  </a:lnTo>
                  <a:lnTo>
                    <a:pt x="3848176" y="7530262"/>
                  </a:lnTo>
                  <a:lnTo>
                    <a:pt x="3633711" y="7530262"/>
                  </a:lnTo>
                  <a:lnTo>
                    <a:pt x="3633711" y="7314362"/>
                  </a:lnTo>
                  <a:lnTo>
                    <a:pt x="3848176" y="7314362"/>
                  </a:lnTo>
                  <a:lnTo>
                    <a:pt x="3848176" y="7301662"/>
                  </a:lnTo>
                  <a:lnTo>
                    <a:pt x="3633711" y="7301662"/>
                  </a:lnTo>
                  <a:lnTo>
                    <a:pt x="3633711" y="7085762"/>
                  </a:lnTo>
                  <a:lnTo>
                    <a:pt x="3848176" y="7085762"/>
                  </a:lnTo>
                  <a:lnTo>
                    <a:pt x="3848176" y="7073062"/>
                  </a:lnTo>
                  <a:lnTo>
                    <a:pt x="3633711" y="7073062"/>
                  </a:lnTo>
                  <a:lnTo>
                    <a:pt x="3633711" y="6857162"/>
                  </a:lnTo>
                  <a:lnTo>
                    <a:pt x="3848176" y="6857162"/>
                  </a:lnTo>
                  <a:lnTo>
                    <a:pt x="3848176" y="6844462"/>
                  </a:lnTo>
                  <a:lnTo>
                    <a:pt x="3633711" y="6844462"/>
                  </a:lnTo>
                  <a:lnTo>
                    <a:pt x="3633711" y="6628562"/>
                  </a:lnTo>
                  <a:lnTo>
                    <a:pt x="3848176" y="6628562"/>
                  </a:lnTo>
                  <a:lnTo>
                    <a:pt x="3848176" y="6615862"/>
                  </a:lnTo>
                  <a:lnTo>
                    <a:pt x="3633711" y="6615862"/>
                  </a:lnTo>
                  <a:lnTo>
                    <a:pt x="3633711" y="6399962"/>
                  </a:lnTo>
                  <a:lnTo>
                    <a:pt x="3848176" y="6399962"/>
                  </a:lnTo>
                  <a:lnTo>
                    <a:pt x="3848176" y="6387262"/>
                  </a:lnTo>
                  <a:lnTo>
                    <a:pt x="3633711" y="6387262"/>
                  </a:lnTo>
                  <a:lnTo>
                    <a:pt x="3633711" y="6171362"/>
                  </a:lnTo>
                  <a:lnTo>
                    <a:pt x="3848176" y="6171362"/>
                  </a:lnTo>
                  <a:lnTo>
                    <a:pt x="3848176" y="6158662"/>
                  </a:lnTo>
                  <a:lnTo>
                    <a:pt x="3633711" y="6158662"/>
                  </a:lnTo>
                  <a:lnTo>
                    <a:pt x="3633711" y="5942762"/>
                  </a:lnTo>
                  <a:lnTo>
                    <a:pt x="3848176" y="5942762"/>
                  </a:lnTo>
                  <a:lnTo>
                    <a:pt x="3848176" y="5930062"/>
                  </a:lnTo>
                  <a:lnTo>
                    <a:pt x="3633711" y="5930062"/>
                  </a:lnTo>
                  <a:lnTo>
                    <a:pt x="3633711" y="5714162"/>
                  </a:lnTo>
                  <a:lnTo>
                    <a:pt x="3848176" y="5714162"/>
                  </a:lnTo>
                  <a:lnTo>
                    <a:pt x="3848176" y="5701462"/>
                  </a:lnTo>
                  <a:lnTo>
                    <a:pt x="3633711" y="5701462"/>
                  </a:lnTo>
                  <a:lnTo>
                    <a:pt x="3633711" y="5485562"/>
                  </a:lnTo>
                  <a:lnTo>
                    <a:pt x="3848176" y="5485562"/>
                  </a:lnTo>
                  <a:lnTo>
                    <a:pt x="3848176" y="5472862"/>
                  </a:lnTo>
                  <a:lnTo>
                    <a:pt x="3633711" y="5472862"/>
                  </a:lnTo>
                  <a:lnTo>
                    <a:pt x="3633711" y="5256962"/>
                  </a:lnTo>
                  <a:lnTo>
                    <a:pt x="3848176" y="5256962"/>
                  </a:lnTo>
                  <a:lnTo>
                    <a:pt x="3848176" y="5244262"/>
                  </a:lnTo>
                  <a:lnTo>
                    <a:pt x="3633711" y="5244262"/>
                  </a:lnTo>
                  <a:lnTo>
                    <a:pt x="3633711" y="5028362"/>
                  </a:lnTo>
                  <a:lnTo>
                    <a:pt x="3848176" y="5028362"/>
                  </a:lnTo>
                  <a:lnTo>
                    <a:pt x="3848176" y="5015662"/>
                  </a:lnTo>
                  <a:lnTo>
                    <a:pt x="3633711" y="5015662"/>
                  </a:lnTo>
                  <a:lnTo>
                    <a:pt x="3633711" y="4799762"/>
                  </a:lnTo>
                  <a:lnTo>
                    <a:pt x="3848176" y="4799762"/>
                  </a:lnTo>
                  <a:lnTo>
                    <a:pt x="3848176" y="4787062"/>
                  </a:lnTo>
                  <a:lnTo>
                    <a:pt x="3633711" y="4787062"/>
                  </a:lnTo>
                  <a:lnTo>
                    <a:pt x="3633711" y="4571162"/>
                  </a:lnTo>
                  <a:lnTo>
                    <a:pt x="3848176" y="4571162"/>
                  </a:lnTo>
                  <a:lnTo>
                    <a:pt x="3848176" y="4558462"/>
                  </a:lnTo>
                  <a:lnTo>
                    <a:pt x="3633711" y="4558462"/>
                  </a:lnTo>
                  <a:lnTo>
                    <a:pt x="3633711" y="4342562"/>
                  </a:lnTo>
                  <a:lnTo>
                    <a:pt x="3848176" y="4342562"/>
                  </a:lnTo>
                  <a:lnTo>
                    <a:pt x="3848176" y="4329862"/>
                  </a:lnTo>
                  <a:lnTo>
                    <a:pt x="3633711" y="4329862"/>
                  </a:lnTo>
                  <a:lnTo>
                    <a:pt x="3633711" y="4113961"/>
                  </a:lnTo>
                  <a:lnTo>
                    <a:pt x="3848176" y="4113961"/>
                  </a:lnTo>
                  <a:lnTo>
                    <a:pt x="3848176" y="4101261"/>
                  </a:lnTo>
                  <a:lnTo>
                    <a:pt x="3633711" y="4101261"/>
                  </a:lnTo>
                  <a:lnTo>
                    <a:pt x="3633711" y="3885361"/>
                  </a:lnTo>
                  <a:lnTo>
                    <a:pt x="3848176" y="3885361"/>
                  </a:lnTo>
                  <a:lnTo>
                    <a:pt x="3848176" y="3872661"/>
                  </a:lnTo>
                  <a:lnTo>
                    <a:pt x="3633711" y="3872661"/>
                  </a:lnTo>
                  <a:lnTo>
                    <a:pt x="3633711" y="3656761"/>
                  </a:lnTo>
                  <a:lnTo>
                    <a:pt x="3848176" y="3656761"/>
                  </a:lnTo>
                  <a:lnTo>
                    <a:pt x="3848176" y="3644061"/>
                  </a:lnTo>
                  <a:lnTo>
                    <a:pt x="3633711" y="3644061"/>
                  </a:lnTo>
                  <a:lnTo>
                    <a:pt x="3633711" y="3428161"/>
                  </a:lnTo>
                  <a:lnTo>
                    <a:pt x="3848176" y="3428161"/>
                  </a:lnTo>
                  <a:lnTo>
                    <a:pt x="3848176" y="3415461"/>
                  </a:lnTo>
                  <a:lnTo>
                    <a:pt x="3633711" y="3415461"/>
                  </a:lnTo>
                  <a:lnTo>
                    <a:pt x="3633711" y="3199561"/>
                  </a:lnTo>
                  <a:lnTo>
                    <a:pt x="3848176" y="3199561"/>
                  </a:lnTo>
                  <a:lnTo>
                    <a:pt x="3848176" y="3186861"/>
                  </a:lnTo>
                  <a:lnTo>
                    <a:pt x="3633711" y="3186861"/>
                  </a:lnTo>
                  <a:lnTo>
                    <a:pt x="3633711" y="2970949"/>
                  </a:lnTo>
                  <a:lnTo>
                    <a:pt x="3848176" y="2970949"/>
                  </a:lnTo>
                  <a:lnTo>
                    <a:pt x="3848176" y="2958249"/>
                  </a:lnTo>
                  <a:lnTo>
                    <a:pt x="3633711" y="2958249"/>
                  </a:lnTo>
                  <a:lnTo>
                    <a:pt x="3633711" y="2742349"/>
                  </a:lnTo>
                  <a:lnTo>
                    <a:pt x="3848176" y="2742349"/>
                  </a:lnTo>
                  <a:lnTo>
                    <a:pt x="3848176" y="2729649"/>
                  </a:lnTo>
                  <a:lnTo>
                    <a:pt x="3633711" y="2729649"/>
                  </a:lnTo>
                  <a:lnTo>
                    <a:pt x="3633711" y="2513749"/>
                  </a:lnTo>
                  <a:lnTo>
                    <a:pt x="3848176" y="2513749"/>
                  </a:lnTo>
                  <a:lnTo>
                    <a:pt x="3848176" y="2501049"/>
                  </a:lnTo>
                  <a:lnTo>
                    <a:pt x="3633711" y="2501049"/>
                  </a:lnTo>
                  <a:lnTo>
                    <a:pt x="3633711" y="2285149"/>
                  </a:lnTo>
                  <a:lnTo>
                    <a:pt x="3848176" y="2285149"/>
                  </a:lnTo>
                  <a:lnTo>
                    <a:pt x="3848176" y="2272449"/>
                  </a:lnTo>
                  <a:lnTo>
                    <a:pt x="3633711" y="2272449"/>
                  </a:lnTo>
                  <a:lnTo>
                    <a:pt x="3633711" y="2056549"/>
                  </a:lnTo>
                  <a:lnTo>
                    <a:pt x="3848176" y="2056549"/>
                  </a:lnTo>
                  <a:lnTo>
                    <a:pt x="3848176" y="2043849"/>
                  </a:lnTo>
                  <a:lnTo>
                    <a:pt x="3633711" y="2043849"/>
                  </a:lnTo>
                  <a:lnTo>
                    <a:pt x="3633711" y="1827949"/>
                  </a:lnTo>
                  <a:lnTo>
                    <a:pt x="3848176" y="1827949"/>
                  </a:lnTo>
                  <a:lnTo>
                    <a:pt x="3848176" y="1815249"/>
                  </a:lnTo>
                  <a:lnTo>
                    <a:pt x="3633711" y="1815249"/>
                  </a:lnTo>
                  <a:lnTo>
                    <a:pt x="3633711" y="1599349"/>
                  </a:lnTo>
                  <a:lnTo>
                    <a:pt x="3848176" y="1599349"/>
                  </a:lnTo>
                  <a:lnTo>
                    <a:pt x="3848176" y="1586649"/>
                  </a:lnTo>
                  <a:lnTo>
                    <a:pt x="3633711" y="1586649"/>
                  </a:lnTo>
                  <a:lnTo>
                    <a:pt x="3633711" y="1370749"/>
                  </a:lnTo>
                  <a:lnTo>
                    <a:pt x="3848176" y="1370749"/>
                  </a:lnTo>
                  <a:lnTo>
                    <a:pt x="3848176" y="1358049"/>
                  </a:lnTo>
                  <a:lnTo>
                    <a:pt x="3633711" y="1358049"/>
                  </a:lnTo>
                  <a:lnTo>
                    <a:pt x="3633711" y="1142149"/>
                  </a:lnTo>
                  <a:lnTo>
                    <a:pt x="3848176" y="1142149"/>
                  </a:lnTo>
                  <a:lnTo>
                    <a:pt x="3848176" y="1129449"/>
                  </a:lnTo>
                  <a:lnTo>
                    <a:pt x="3633711" y="1129449"/>
                  </a:lnTo>
                  <a:lnTo>
                    <a:pt x="3633711" y="913549"/>
                  </a:lnTo>
                  <a:lnTo>
                    <a:pt x="3848176" y="913549"/>
                  </a:lnTo>
                  <a:lnTo>
                    <a:pt x="3848176" y="900849"/>
                  </a:lnTo>
                  <a:lnTo>
                    <a:pt x="3633711" y="900849"/>
                  </a:lnTo>
                  <a:lnTo>
                    <a:pt x="3633711" y="684949"/>
                  </a:lnTo>
                  <a:lnTo>
                    <a:pt x="3848176" y="684949"/>
                  </a:lnTo>
                  <a:lnTo>
                    <a:pt x="3848176" y="672249"/>
                  </a:lnTo>
                  <a:lnTo>
                    <a:pt x="3633711" y="672249"/>
                  </a:lnTo>
                  <a:lnTo>
                    <a:pt x="3633711" y="456349"/>
                  </a:lnTo>
                  <a:lnTo>
                    <a:pt x="3848176" y="456349"/>
                  </a:lnTo>
                  <a:lnTo>
                    <a:pt x="3848176" y="443649"/>
                  </a:lnTo>
                  <a:lnTo>
                    <a:pt x="3633711" y="443649"/>
                  </a:lnTo>
                  <a:lnTo>
                    <a:pt x="3633711" y="227749"/>
                  </a:lnTo>
                  <a:lnTo>
                    <a:pt x="3848176" y="227749"/>
                  </a:lnTo>
                  <a:lnTo>
                    <a:pt x="3848176" y="215049"/>
                  </a:lnTo>
                  <a:lnTo>
                    <a:pt x="3633711" y="215049"/>
                  </a:lnTo>
                  <a:lnTo>
                    <a:pt x="3633711" y="0"/>
                  </a:lnTo>
                  <a:lnTo>
                    <a:pt x="3621011" y="0"/>
                  </a:lnTo>
                  <a:lnTo>
                    <a:pt x="3621011" y="7987462"/>
                  </a:lnTo>
                  <a:lnTo>
                    <a:pt x="3406559" y="7987462"/>
                  </a:lnTo>
                  <a:lnTo>
                    <a:pt x="3406559" y="7771562"/>
                  </a:lnTo>
                  <a:lnTo>
                    <a:pt x="3621011" y="7771562"/>
                  </a:lnTo>
                  <a:lnTo>
                    <a:pt x="3621011" y="7758862"/>
                  </a:lnTo>
                  <a:lnTo>
                    <a:pt x="3406559" y="7758862"/>
                  </a:lnTo>
                  <a:lnTo>
                    <a:pt x="3406559" y="7542962"/>
                  </a:lnTo>
                  <a:lnTo>
                    <a:pt x="3621011" y="7542962"/>
                  </a:lnTo>
                  <a:lnTo>
                    <a:pt x="3621011" y="7530262"/>
                  </a:lnTo>
                  <a:lnTo>
                    <a:pt x="3406559" y="7530262"/>
                  </a:lnTo>
                  <a:lnTo>
                    <a:pt x="3406559" y="7314362"/>
                  </a:lnTo>
                  <a:lnTo>
                    <a:pt x="3621011" y="7314362"/>
                  </a:lnTo>
                  <a:lnTo>
                    <a:pt x="3621011" y="7301662"/>
                  </a:lnTo>
                  <a:lnTo>
                    <a:pt x="3406559" y="7301662"/>
                  </a:lnTo>
                  <a:lnTo>
                    <a:pt x="3406559" y="7085762"/>
                  </a:lnTo>
                  <a:lnTo>
                    <a:pt x="3621011" y="7085762"/>
                  </a:lnTo>
                  <a:lnTo>
                    <a:pt x="3621011" y="7073062"/>
                  </a:lnTo>
                  <a:lnTo>
                    <a:pt x="3406559" y="7073062"/>
                  </a:lnTo>
                  <a:lnTo>
                    <a:pt x="3406559" y="6857162"/>
                  </a:lnTo>
                  <a:lnTo>
                    <a:pt x="3621011" y="6857162"/>
                  </a:lnTo>
                  <a:lnTo>
                    <a:pt x="3621011" y="6844462"/>
                  </a:lnTo>
                  <a:lnTo>
                    <a:pt x="3406559" y="6844462"/>
                  </a:lnTo>
                  <a:lnTo>
                    <a:pt x="3406559" y="6628562"/>
                  </a:lnTo>
                  <a:lnTo>
                    <a:pt x="3621011" y="6628562"/>
                  </a:lnTo>
                  <a:lnTo>
                    <a:pt x="3621011" y="6615862"/>
                  </a:lnTo>
                  <a:lnTo>
                    <a:pt x="3406559" y="6615862"/>
                  </a:lnTo>
                  <a:lnTo>
                    <a:pt x="3406559" y="6399962"/>
                  </a:lnTo>
                  <a:lnTo>
                    <a:pt x="3621011" y="6399962"/>
                  </a:lnTo>
                  <a:lnTo>
                    <a:pt x="3621011" y="6387262"/>
                  </a:lnTo>
                  <a:lnTo>
                    <a:pt x="3406559" y="6387262"/>
                  </a:lnTo>
                  <a:lnTo>
                    <a:pt x="3406559" y="6171362"/>
                  </a:lnTo>
                  <a:lnTo>
                    <a:pt x="3621011" y="6171362"/>
                  </a:lnTo>
                  <a:lnTo>
                    <a:pt x="3621011" y="6158662"/>
                  </a:lnTo>
                  <a:lnTo>
                    <a:pt x="3406559" y="6158662"/>
                  </a:lnTo>
                  <a:lnTo>
                    <a:pt x="3406559" y="5942762"/>
                  </a:lnTo>
                  <a:lnTo>
                    <a:pt x="3621011" y="5942762"/>
                  </a:lnTo>
                  <a:lnTo>
                    <a:pt x="3621011" y="5930062"/>
                  </a:lnTo>
                  <a:lnTo>
                    <a:pt x="3406559" y="5930062"/>
                  </a:lnTo>
                  <a:lnTo>
                    <a:pt x="3406559" y="5714162"/>
                  </a:lnTo>
                  <a:lnTo>
                    <a:pt x="3621011" y="5714162"/>
                  </a:lnTo>
                  <a:lnTo>
                    <a:pt x="3621011" y="5701462"/>
                  </a:lnTo>
                  <a:lnTo>
                    <a:pt x="3406559" y="5701462"/>
                  </a:lnTo>
                  <a:lnTo>
                    <a:pt x="3406559" y="5485562"/>
                  </a:lnTo>
                  <a:lnTo>
                    <a:pt x="3621011" y="5485562"/>
                  </a:lnTo>
                  <a:lnTo>
                    <a:pt x="3621011" y="5472862"/>
                  </a:lnTo>
                  <a:lnTo>
                    <a:pt x="3406559" y="5472862"/>
                  </a:lnTo>
                  <a:lnTo>
                    <a:pt x="3406559" y="5256962"/>
                  </a:lnTo>
                  <a:lnTo>
                    <a:pt x="3621011" y="5256962"/>
                  </a:lnTo>
                  <a:lnTo>
                    <a:pt x="3621011" y="5244262"/>
                  </a:lnTo>
                  <a:lnTo>
                    <a:pt x="3406559" y="5244262"/>
                  </a:lnTo>
                  <a:lnTo>
                    <a:pt x="3406559" y="5028362"/>
                  </a:lnTo>
                  <a:lnTo>
                    <a:pt x="3621011" y="5028362"/>
                  </a:lnTo>
                  <a:lnTo>
                    <a:pt x="3621011" y="5015662"/>
                  </a:lnTo>
                  <a:lnTo>
                    <a:pt x="3406559" y="5015662"/>
                  </a:lnTo>
                  <a:lnTo>
                    <a:pt x="3406559" y="4799762"/>
                  </a:lnTo>
                  <a:lnTo>
                    <a:pt x="3621011" y="4799762"/>
                  </a:lnTo>
                  <a:lnTo>
                    <a:pt x="3621011" y="4787062"/>
                  </a:lnTo>
                  <a:lnTo>
                    <a:pt x="3406559" y="4787062"/>
                  </a:lnTo>
                  <a:lnTo>
                    <a:pt x="3406559" y="4571162"/>
                  </a:lnTo>
                  <a:lnTo>
                    <a:pt x="3621011" y="4571162"/>
                  </a:lnTo>
                  <a:lnTo>
                    <a:pt x="3621011" y="4558462"/>
                  </a:lnTo>
                  <a:lnTo>
                    <a:pt x="3406559" y="4558462"/>
                  </a:lnTo>
                  <a:lnTo>
                    <a:pt x="3406559" y="4342562"/>
                  </a:lnTo>
                  <a:lnTo>
                    <a:pt x="3621011" y="4342562"/>
                  </a:lnTo>
                  <a:lnTo>
                    <a:pt x="3621011" y="4329862"/>
                  </a:lnTo>
                  <a:lnTo>
                    <a:pt x="3406559" y="4329862"/>
                  </a:lnTo>
                  <a:lnTo>
                    <a:pt x="3406559" y="4113961"/>
                  </a:lnTo>
                  <a:lnTo>
                    <a:pt x="3621011" y="4113961"/>
                  </a:lnTo>
                  <a:lnTo>
                    <a:pt x="3621011" y="4101261"/>
                  </a:lnTo>
                  <a:lnTo>
                    <a:pt x="3406559" y="4101261"/>
                  </a:lnTo>
                  <a:lnTo>
                    <a:pt x="3406559" y="3885361"/>
                  </a:lnTo>
                  <a:lnTo>
                    <a:pt x="3621011" y="3885361"/>
                  </a:lnTo>
                  <a:lnTo>
                    <a:pt x="3621011" y="3872661"/>
                  </a:lnTo>
                  <a:lnTo>
                    <a:pt x="3406559" y="3872661"/>
                  </a:lnTo>
                  <a:lnTo>
                    <a:pt x="3406559" y="3656761"/>
                  </a:lnTo>
                  <a:lnTo>
                    <a:pt x="3621011" y="3656761"/>
                  </a:lnTo>
                  <a:lnTo>
                    <a:pt x="3621011" y="3644061"/>
                  </a:lnTo>
                  <a:lnTo>
                    <a:pt x="3406559" y="3644061"/>
                  </a:lnTo>
                  <a:lnTo>
                    <a:pt x="3406559" y="3428161"/>
                  </a:lnTo>
                  <a:lnTo>
                    <a:pt x="3621011" y="3428161"/>
                  </a:lnTo>
                  <a:lnTo>
                    <a:pt x="3621011" y="3415461"/>
                  </a:lnTo>
                  <a:lnTo>
                    <a:pt x="3406559" y="3415461"/>
                  </a:lnTo>
                  <a:lnTo>
                    <a:pt x="3406559" y="3199561"/>
                  </a:lnTo>
                  <a:lnTo>
                    <a:pt x="3621011" y="3199561"/>
                  </a:lnTo>
                  <a:lnTo>
                    <a:pt x="3621011" y="3186861"/>
                  </a:lnTo>
                  <a:lnTo>
                    <a:pt x="3406559" y="3186861"/>
                  </a:lnTo>
                  <a:lnTo>
                    <a:pt x="3406559" y="2970949"/>
                  </a:lnTo>
                  <a:lnTo>
                    <a:pt x="3621011" y="2970949"/>
                  </a:lnTo>
                  <a:lnTo>
                    <a:pt x="3621011" y="2958249"/>
                  </a:lnTo>
                  <a:lnTo>
                    <a:pt x="3406559" y="2958249"/>
                  </a:lnTo>
                  <a:lnTo>
                    <a:pt x="3406559" y="2742349"/>
                  </a:lnTo>
                  <a:lnTo>
                    <a:pt x="3621011" y="2742349"/>
                  </a:lnTo>
                  <a:lnTo>
                    <a:pt x="3621011" y="2729649"/>
                  </a:lnTo>
                  <a:lnTo>
                    <a:pt x="3406559" y="2729649"/>
                  </a:lnTo>
                  <a:lnTo>
                    <a:pt x="3406559" y="2513749"/>
                  </a:lnTo>
                  <a:lnTo>
                    <a:pt x="3621011" y="2513749"/>
                  </a:lnTo>
                  <a:lnTo>
                    <a:pt x="3621011" y="2501049"/>
                  </a:lnTo>
                  <a:lnTo>
                    <a:pt x="3406559" y="2501049"/>
                  </a:lnTo>
                  <a:lnTo>
                    <a:pt x="3406559" y="2285149"/>
                  </a:lnTo>
                  <a:lnTo>
                    <a:pt x="3621011" y="2285149"/>
                  </a:lnTo>
                  <a:lnTo>
                    <a:pt x="3621011" y="2272449"/>
                  </a:lnTo>
                  <a:lnTo>
                    <a:pt x="3406559" y="2272449"/>
                  </a:lnTo>
                  <a:lnTo>
                    <a:pt x="3406559" y="2056549"/>
                  </a:lnTo>
                  <a:lnTo>
                    <a:pt x="3621011" y="2056549"/>
                  </a:lnTo>
                  <a:lnTo>
                    <a:pt x="3621011" y="2043849"/>
                  </a:lnTo>
                  <a:lnTo>
                    <a:pt x="3406559" y="2043849"/>
                  </a:lnTo>
                  <a:lnTo>
                    <a:pt x="3406559" y="1827949"/>
                  </a:lnTo>
                  <a:lnTo>
                    <a:pt x="3621011" y="1827949"/>
                  </a:lnTo>
                  <a:lnTo>
                    <a:pt x="3621011" y="1815249"/>
                  </a:lnTo>
                  <a:lnTo>
                    <a:pt x="3406559" y="1815249"/>
                  </a:lnTo>
                  <a:lnTo>
                    <a:pt x="3406559" y="1599349"/>
                  </a:lnTo>
                  <a:lnTo>
                    <a:pt x="3621011" y="1599349"/>
                  </a:lnTo>
                  <a:lnTo>
                    <a:pt x="3621011" y="1586649"/>
                  </a:lnTo>
                  <a:lnTo>
                    <a:pt x="3406559" y="1586649"/>
                  </a:lnTo>
                  <a:lnTo>
                    <a:pt x="3406559" y="1370749"/>
                  </a:lnTo>
                  <a:lnTo>
                    <a:pt x="3621011" y="1370749"/>
                  </a:lnTo>
                  <a:lnTo>
                    <a:pt x="3621011" y="1358049"/>
                  </a:lnTo>
                  <a:lnTo>
                    <a:pt x="3406559" y="1358049"/>
                  </a:lnTo>
                  <a:lnTo>
                    <a:pt x="3406559" y="1142149"/>
                  </a:lnTo>
                  <a:lnTo>
                    <a:pt x="3621011" y="1142149"/>
                  </a:lnTo>
                  <a:lnTo>
                    <a:pt x="3621011" y="1129449"/>
                  </a:lnTo>
                  <a:lnTo>
                    <a:pt x="3406559" y="1129449"/>
                  </a:lnTo>
                  <a:lnTo>
                    <a:pt x="3406559" y="913549"/>
                  </a:lnTo>
                  <a:lnTo>
                    <a:pt x="3621011" y="913549"/>
                  </a:lnTo>
                  <a:lnTo>
                    <a:pt x="3621011" y="900849"/>
                  </a:lnTo>
                  <a:lnTo>
                    <a:pt x="3406559" y="900849"/>
                  </a:lnTo>
                  <a:lnTo>
                    <a:pt x="3406559" y="684949"/>
                  </a:lnTo>
                  <a:lnTo>
                    <a:pt x="3621011" y="684949"/>
                  </a:lnTo>
                  <a:lnTo>
                    <a:pt x="3621011" y="672249"/>
                  </a:lnTo>
                  <a:lnTo>
                    <a:pt x="3406559" y="672249"/>
                  </a:lnTo>
                  <a:lnTo>
                    <a:pt x="3406559" y="456349"/>
                  </a:lnTo>
                  <a:lnTo>
                    <a:pt x="3621011" y="456349"/>
                  </a:lnTo>
                  <a:lnTo>
                    <a:pt x="3621011" y="443649"/>
                  </a:lnTo>
                  <a:lnTo>
                    <a:pt x="3406559" y="443649"/>
                  </a:lnTo>
                  <a:lnTo>
                    <a:pt x="3406559" y="227749"/>
                  </a:lnTo>
                  <a:lnTo>
                    <a:pt x="3621011" y="227749"/>
                  </a:lnTo>
                  <a:lnTo>
                    <a:pt x="3621011" y="215049"/>
                  </a:lnTo>
                  <a:lnTo>
                    <a:pt x="3406559" y="215049"/>
                  </a:lnTo>
                  <a:lnTo>
                    <a:pt x="3406559" y="0"/>
                  </a:lnTo>
                  <a:lnTo>
                    <a:pt x="3393859" y="0"/>
                  </a:lnTo>
                  <a:lnTo>
                    <a:pt x="3393859" y="7987462"/>
                  </a:lnTo>
                  <a:lnTo>
                    <a:pt x="3179394" y="7987462"/>
                  </a:lnTo>
                  <a:lnTo>
                    <a:pt x="3179394" y="7771562"/>
                  </a:lnTo>
                  <a:lnTo>
                    <a:pt x="3393859" y="7771562"/>
                  </a:lnTo>
                  <a:lnTo>
                    <a:pt x="3393859" y="7758862"/>
                  </a:lnTo>
                  <a:lnTo>
                    <a:pt x="3179394" y="7758862"/>
                  </a:lnTo>
                  <a:lnTo>
                    <a:pt x="3179394" y="7542962"/>
                  </a:lnTo>
                  <a:lnTo>
                    <a:pt x="3393859" y="7542962"/>
                  </a:lnTo>
                  <a:lnTo>
                    <a:pt x="3393859" y="7530262"/>
                  </a:lnTo>
                  <a:lnTo>
                    <a:pt x="3179394" y="7530262"/>
                  </a:lnTo>
                  <a:lnTo>
                    <a:pt x="3179394" y="7314362"/>
                  </a:lnTo>
                  <a:lnTo>
                    <a:pt x="3393859" y="7314362"/>
                  </a:lnTo>
                  <a:lnTo>
                    <a:pt x="3393859" y="7301662"/>
                  </a:lnTo>
                  <a:lnTo>
                    <a:pt x="3179394" y="7301662"/>
                  </a:lnTo>
                  <a:lnTo>
                    <a:pt x="3179394" y="7085762"/>
                  </a:lnTo>
                  <a:lnTo>
                    <a:pt x="3393859" y="7085762"/>
                  </a:lnTo>
                  <a:lnTo>
                    <a:pt x="3393859" y="7073062"/>
                  </a:lnTo>
                  <a:lnTo>
                    <a:pt x="3179394" y="7073062"/>
                  </a:lnTo>
                  <a:lnTo>
                    <a:pt x="3179394" y="6857162"/>
                  </a:lnTo>
                  <a:lnTo>
                    <a:pt x="3393859" y="6857162"/>
                  </a:lnTo>
                  <a:lnTo>
                    <a:pt x="3393859" y="6844462"/>
                  </a:lnTo>
                  <a:lnTo>
                    <a:pt x="3179394" y="6844462"/>
                  </a:lnTo>
                  <a:lnTo>
                    <a:pt x="3179394" y="6628562"/>
                  </a:lnTo>
                  <a:lnTo>
                    <a:pt x="3393859" y="6628562"/>
                  </a:lnTo>
                  <a:lnTo>
                    <a:pt x="3393859" y="6615862"/>
                  </a:lnTo>
                  <a:lnTo>
                    <a:pt x="3179394" y="6615862"/>
                  </a:lnTo>
                  <a:lnTo>
                    <a:pt x="3179394" y="6399962"/>
                  </a:lnTo>
                  <a:lnTo>
                    <a:pt x="3393859" y="6399962"/>
                  </a:lnTo>
                  <a:lnTo>
                    <a:pt x="3393859" y="6387262"/>
                  </a:lnTo>
                  <a:lnTo>
                    <a:pt x="3179394" y="6387262"/>
                  </a:lnTo>
                  <a:lnTo>
                    <a:pt x="3179394" y="6171362"/>
                  </a:lnTo>
                  <a:lnTo>
                    <a:pt x="3393859" y="6171362"/>
                  </a:lnTo>
                  <a:lnTo>
                    <a:pt x="3393859" y="6158662"/>
                  </a:lnTo>
                  <a:lnTo>
                    <a:pt x="3179394" y="6158662"/>
                  </a:lnTo>
                  <a:lnTo>
                    <a:pt x="3179394" y="5942762"/>
                  </a:lnTo>
                  <a:lnTo>
                    <a:pt x="3393859" y="5942762"/>
                  </a:lnTo>
                  <a:lnTo>
                    <a:pt x="3393859" y="5930062"/>
                  </a:lnTo>
                  <a:lnTo>
                    <a:pt x="3179394" y="5930062"/>
                  </a:lnTo>
                  <a:lnTo>
                    <a:pt x="3179394" y="5714162"/>
                  </a:lnTo>
                  <a:lnTo>
                    <a:pt x="3393859" y="5714162"/>
                  </a:lnTo>
                  <a:lnTo>
                    <a:pt x="3393859" y="5701462"/>
                  </a:lnTo>
                  <a:lnTo>
                    <a:pt x="3179394" y="5701462"/>
                  </a:lnTo>
                  <a:lnTo>
                    <a:pt x="3179394" y="5485562"/>
                  </a:lnTo>
                  <a:lnTo>
                    <a:pt x="3393859" y="5485562"/>
                  </a:lnTo>
                  <a:lnTo>
                    <a:pt x="3393859" y="5472862"/>
                  </a:lnTo>
                  <a:lnTo>
                    <a:pt x="3179394" y="5472862"/>
                  </a:lnTo>
                  <a:lnTo>
                    <a:pt x="3179394" y="5256962"/>
                  </a:lnTo>
                  <a:lnTo>
                    <a:pt x="3393859" y="5256962"/>
                  </a:lnTo>
                  <a:lnTo>
                    <a:pt x="3393859" y="5244262"/>
                  </a:lnTo>
                  <a:lnTo>
                    <a:pt x="3179394" y="5244262"/>
                  </a:lnTo>
                  <a:lnTo>
                    <a:pt x="3179394" y="5028362"/>
                  </a:lnTo>
                  <a:lnTo>
                    <a:pt x="3393859" y="5028362"/>
                  </a:lnTo>
                  <a:lnTo>
                    <a:pt x="3393859" y="5015662"/>
                  </a:lnTo>
                  <a:lnTo>
                    <a:pt x="3179394" y="5015662"/>
                  </a:lnTo>
                  <a:lnTo>
                    <a:pt x="3179394" y="4799762"/>
                  </a:lnTo>
                  <a:lnTo>
                    <a:pt x="3393859" y="4799762"/>
                  </a:lnTo>
                  <a:lnTo>
                    <a:pt x="3393859" y="4787062"/>
                  </a:lnTo>
                  <a:lnTo>
                    <a:pt x="3179394" y="4787062"/>
                  </a:lnTo>
                  <a:lnTo>
                    <a:pt x="3179394" y="4571162"/>
                  </a:lnTo>
                  <a:lnTo>
                    <a:pt x="3393859" y="4571162"/>
                  </a:lnTo>
                  <a:lnTo>
                    <a:pt x="3393859" y="4558462"/>
                  </a:lnTo>
                  <a:lnTo>
                    <a:pt x="3179394" y="4558462"/>
                  </a:lnTo>
                  <a:lnTo>
                    <a:pt x="3179394" y="4342562"/>
                  </a:lnTo>
                  <a:lnTo>
                    <a:pt x="3393859" y="4342562"/>
                  </a:lnTo>
                  <a:lnTo>
                    <a:pt x="3393859" y="4329862"/>
                  </a:lnTo>
                  <a:lnTo>
                    <a:pt x="3179394" y="4329862"/>
                  </a:lnTo>
                  <a:lnTo>
                    <a:pt x="3179394" y="4113961"/>
                  </a:lnTo>
                  <a:lnTo>
                    <a:pt x="3393859" y="4113961"/>
                  </a:lnTo>
                  <a:lnTo>
                    <a:pt x="3393859" y="4101261"/>
                  </a:lnTo>
                  <a:lnTo>
                    <a:pt x="3179394" y="4101261"/>
                  </a:lnTo>
                  <a:lnTo>
                    <a:pt x="3179394" y="3885361"/>
                  </a:lnTo>
                  <a:lnTo>
                    <a:pt x="3393859" y="3885361"/>
                  </a:lnTo>
                  <a:lnTo>
                    <a:pt x="3393859" y="3872661"/>
                  </a:lnTo>
                  <a:lnTo>
                    <a:pt x="3179394" y="3872661"/>
                  </a:lnTo>
                  <a:lnTo>
                    <a:pt x="3179394" y="3656761"/>
                  </a:lnTo>
                  <a:lnTo>
                    <a:pt x="3393859" y="3656761"/>
                  </a:lnTo>
                  <a:lnTo>
                    <a:pt x="3393859" y="3644061"/>
                  </a:lnTo>
                  <a:lnTo>
                    <a:pt x="3179394" y="3644061"/>
                  </a:lnTo>
                  <a:lnTo>
                    <a:pt x="3179394" y="3428161"/>
                  </a:lnTo>
                  <a:lnTo>
                    <a:pt x="3393859" y="3428161"/>
                  </a:lnTo>
                  <a:lnTo>
                    <a:pt x="3393859" y="3415461"/>
                  </a:lnTo>
                  <a:lnTo>
                    <a:pt x="3179394" y="3415461"/>
                  </a:lnTo>
                  <a:lnTo>
                    <a:pt x="3179394" y="3199561"/>
                  </a:lnTo>
                  <a:lnTo>
                    <a:pt x="3393859" y="3199561"/>
                  </a:lnTo>
                  <a:lnTo>
                    <a:pt x="3393859" y="3186861"/>
                  </a:lnTo>
                  <a:lnTo>
                    <a:pt x="3179394" y="3186861"/>
                  </a:lnTo>
                  <a:lnTo>
                    <a:pt x="3179394" y="2970949"/>
                  </a:lnTo>
                  <a:lnTo>
                    <a:pt x="3393859" y="2970949"/>
                  </a:lnTo>
                  <a:lnTo>
                    <a:pt x="3393859" y="2958249"/>
                  </a:lnTo>
                  <a:lnTo>
                    <a:pt x="3179394" y="2958249"/>
                  </a:lnTo>
                  <a:lnTo>
                    <a:pt x="3179394" y="2742349"/>
                  </a:lnTo>
                  <a:lnTo>
                    <a:pt x="3393859" y="2742349"/>
                  </a:lnTo>
                  <a:lnTo>
                    <a:pt x="3393859" y="2729649"/>
                  </a:lnTo>
                  <a:lnTo>
                    <a:pt x="3179394" y="2729649"/>
                  </a:lnTo>
                  <a:lnTo>
                    <a:pt x="3179394" y="2513749"/>
                  </a:lnTo>
                  <a:lnTo>
                    <a:pt x="3393859" y="2513749"/>
                  </a:lnTo>
                  <a:lnTo>
                    <a:pt x="3393859" y="2501049"/>
                  </a:lnTo>
                  <a:lnTo>
                    <a:pt x="3179394" y="2501049"/>
                  </a:lnTo>
                  <a:lnTo>
                    <a:pt x="3179394" y="2285149"/>
                  </a:lnTo>
                  <a:lnTo>
                    <a:pt x="3393859" y="2285149"/>
                  </a:lnTo>
                  <a:lnTo>
                    <a:pt x="3393859" y="2272449"/>
                  </a:lnTo>
                  <a:lnTo>
                    <a:pt x="3179394" y="2272449"/>
                  </a:lnTo>
                  <a:lnTo>
                    <a:pt x="3179394" y="2056549"/>
                  </a:lnTo>
                  <a:lnTo>
                    <a:pt x="3393859" y="2056549"/>
                  </a:lnTo>
                  <a:lnTo>
                    <a:pt x="3393859" y="2043849"/>
                  </a:lnTo>
                  <a:lnTo>
                    <a:pt x="3179394" y="2043849"/>
                  </a:lnTo>
                  <a:lnTo>
                    <a:pt x="3179394" y="1827949"/>
                  </a:lnTo>
                  <a:lnTo>
                    <a:pt x="3393859" y="1827949"/>
                  </a:lnTo>
                  <a:lnTo>
                    <a:pt x="3393859" y="1815249"/>
                  </a:lnTo>
                  <a:lnTo>
                    <a:pt x="3179394" y="1815249"/>
                  </a:lnTo>
                  <a:lnTo>
                    <a:pt x="3179394" y="1599349"/>
                  </a:lnTo>
                  <a:lnTo>
                    <a:pt x="3393859" y="1599349"/>
                  </a:lnTo>
                  <a:lnTo>
                    <a:pt x="3393859" y="1586649"/>
                  </a:lnTo>
                  <a:lnTo>
                    <a:pt x="3179394" y="1586649"/>
                  </a:lnTo>
                  <a:lnTo>
                    <a:pt x="3179394" y="1370749"/>
                  </a:lnTo>
                  <a:lnTo>
                    <a:pt x="3393859" y="1370749"/>
                  </a:lnTo>
                  <a:lnTo>
                    <a:pt x="3393859" y="1358049"/>
                  </a:lnTo>
                  <a:lnTo>
                    <a:pt x="3179394" y="1358049"/>
                  </a:lnTo>
                  <a:lnTo>
                    <a:pt x="3179394" y="1142149"/>
                  </a:lnTo>
                  <a:lnTo>
                    <a:pt x="3393859" y="1142149"/>
                  </a:lnTo>
                  <a:lnTo>
                    <a:pt x="3393859" y="1129449"/>
                  </a:lnTo>
                  <a:lnTo>
                    <a:pt x="3179394" y="1129449"/>
                  </a:lnTo>
                  <a:lnTo>
                    <a:pt x="3179394" y="913549"/>
                  </a:lnTo>
                  <a:lnTo>
                    <a:pt x="3393859" y="913549"/>
                  </a:lnTo>
                  <a:lnTo>
                    <a:pt x="3393859" y="900849"/>
                  </a:lnTo>
                  <a:lnTo>
                    <a:pt x="3179394" y="900849"/>
                  </a:lnTo>
                  <a:lnTo>
                    <a:pt x="3179394" y="684949"/>
                  </a:lnTo>
                  <a:lnTo>
                    <a:pt x="3393859" y="684949"/>
                  </a:lnTo>
                  <a:lnTo>
                    <a:pt x="3393859" y="672249"/>
                  </a:lnTo>
                  <a:lnTo>
                    <a:pt x="3179394" y="672249"/>
                  </a:lnTo>
                  <a:lnTo>
                    <a:pt x="3179394" y="456349"/>
                  </a:lnTo>
                  <a:lnTo>
                    <a:pt x="3393859" y="456349"/>
                  </a:lnTo>
                  <a:lnTo>
                    <a:pt x="3393859" y="443649"/>
                  </a:lnTo>
                  <a:lnTo>
                    <a:pt x="3179394" y="443649"/>
                  </a:lnTo>
                  <a:lnTo>
                    <a:pt x="3179394" y="227749"/>
                  </a:lnTo>
                  <a:lnTo>
                    <a:pt x="3393859" y="227749"/>
                  </a:lnTo>
                  <a:lnTo>
                    <a:pt x="3393859" y="215049"/>
                  </a:lnTo>
                  <a:lnTo>
                    <a:pt x="3179394" y="215049"/>
                  </a:lnTo>
                  <a:lnTo>
                    <a:pt x="3179394" y="0"/>
                  </a:lnTo>
                  <a:lnTo>
                    <a:pt x="3166694" y="0"/>
                  </a:lnTo>
                  <a:lnTo>
                    <a:pt x="3166694" y="7987462"/>
                  </a:lnTo>
                  <a:lnTo>
                    <a:pt x="2952229" y="7987462"/>
                  </a:lnTo>
                  <a:lnTo>
                    <a:pt x="2952229" y="7771562"/>
                  </a:lnTo>
                  <a:lnTo>
                    <a:pt x="3166694" y="7771562"/>
                  </a:lnTo>
                  <a:lnTo>
                    <a:pt x="3166694" y="7758862"/>
                  </a:lnTo>
                  <a:lnTo>
                    <a:pt x="2952229" y="7758862"/>
                  </a:lnTo>
                  <a:lnTo>
                    <a:pt x="2952229" y="7542962"/>
                  </a:lnTo>
                  <a:lnTo>
                    <a:pt x="3166694" y="7542962"/>
                  </a:lnTo>
                  <a:lnTo>
                    <a:pt x="3166694" y="7530262"/>
                  </a:lnTo>
                  <a:lnTo>
                    <a:pt x="2952229" y="7530262"/>
                  </a:lnTo>
                  <a:lnTo>
                    <a:pt x="2952229" y="7314362"/>
                  </a:lnTo>
                  <a:lnTo>
                    <a:pt x="3166694" y="7314362"/>
                  </a:lnTo>
                  <a:lnTo>
                    <a:pt x="3166694" y="7301662"/>
                  </a:lnTo>
                  <a:lnTo>
                    <a:pt x="2952229" y="7301662"/>
                  </a:lnTo>
                  <a:lnTo>
                    <a:pt x="2952229" y="7085762"/>
                  </a:lnTo>
                  <a:lnTo>
                    <a:pt x="3166694" y="7085762"/>
                  </a:lnTo>
                  <a:lnTo>
                    <a:pt x="3166694" y="7073062"/>
                  </a:lnTo>
                  <a:lnTo>
                    <a:pt x="2952229" y="7073062"/>
                  </a:lnTo>
                  <a:lnTo>
                    <a:pt x="2952229" y="6857162"/>
                  </a:lnTo>
                  <a:lnTo>
                    <a:pt x="3166694" y="6857162"/>
                  </a:lnTo>
                  <a:lnTo>
                    <a:pt x="3166694" y="6844462"/>
                  </a:lnTo>
                  <a:lnTo>
                    <a:pt x="2952229" y="6844462"/>
                  </a:lnTo>
                  <a:lnTo>
                    <a:pt x="2952229" y="6628562"/>
                  </a:lnTo>
                  <a:lnTo>
                    <a:pt x="3166694" y="6628562"/>
                  </a:lnTo>
                  <a:lnTo>
                    <a:pt x="3166694" y="6615862"/>
                  </a:lnTo>
                  <a:lnTo>
                    <a:pt x="2952229" y="6615862"/>
                  </a:lnTo>
                  <a:lnTo>
                    <a:pt x="2952229" y="6399962"/>
                  </a:lnTo>
                  <a:lnTo>
                    <a:pt x="3166694" y="6399962"/>
                  </a:lnTo>
                  <a:lnTo>
                    <a:pt x="3166694" y="6387262"/>
                  </a:lnTo>
                  <a:lnTo>
                    <a:pt x="2952229" y="6387262"/>
                  </a:lnTo>
                  <a:lnTo>
                    <a:pt x="2952229" y="6171362"/>
                  </a:lnTo>
                  <a:lnTo>
                    <a:pt x="3166694" y="6171362"/>
                  </a:lnTo>
                  <a:lnTo>
                    <a:pt x="3166694" y="6158662"/>
                  </a:lnTo>
                  <a:lnTo>
                    <a:pt x="2952229" y="6158662"/>
                  </a:lnTo>
                  <a:lnTo>
                    <a:pt x="2952229" y="5942762"/>
                  </a:lnTo>
                  <a:lnTo>
                    <a:pt x="3166694" y="5942762"/>
                  </a:lnTo>
                  <a:lnTo>
                    <a:pt x="3166694" y="5930062"/>
                  </a:lnTo>
                  <a:lnTo>
                    <a:pt x="2952229" y="5930062"/>
                  </a:lnTo>
                  <a:lnTo>
                    <a:pt x="2952229" y="5714162"/>
                  </a:lnTo>
                  <a:lnTo>
                    <a:pt x="3166694" y="5714162"/>
                  </a:lnTo>
                  <a:lnTo>
                    <a:pt x="3166694" y="5701462"/>
                  </a:lnTo>
                  <a:lnTo>
                    <a:pt x="2952229" y="5701462"/>
                  </a:lnTo>
                  <a:lnTo>
                    <a:pt x="2952229" y="5485562"/>
                  </a:lnTo>
                  <a:lnTo>
                    <a:pt x="3166694" y="5485562"/>
                  </a:lnTo>
                  <a:lnTo>
                    <a:pt x="3166694" y="5472862"/>
                  </a:lnTo>
                  <a:lnTo>
                    <a:pt x="2952229" y="5472862"/>
                  </a:lnTo>
                  <a:lnTo>
                    <a:pt x="2952229" y="5256962"/>
                  </a:lnTo>
                  <a:lnTo>
                    <a:pt x="3166694" y="5256962"/>
                  </a:lnTo>
                  <a:lnTo>
                    <a:pt x="3166694" y="5244262"/>
                  </a:lnTo>
                  <a:lnTo>
                    <a:pt x="2952229" y="5244262"/>
                  </a:lnTo>
                  <a:lnTo>
                    <a:pt x="2952229" y="5028362"/>
                  </a:lnTo>
                  <a:lnTo>
                    <a:pt x="3166694" y="5028362"/>
                  </a:lnTo>
                  <a:lnTo>
                    <a:pt x="3166694" y="5015662"/>
                  </a:lnTo>
                  <a:lnTo>
                    <a:pt x="2952229" y="5015662"/>
                  </a:lnTo>
                  <a:lnTo>
                    <a:pt x="2952229" y="4799762"/>
                  </a:lnTo>
                  <a:lnTo>
                    <a:pt x="3166694" y="4799762"/>
                  </a:lnTo>
                  <a:lnTo>
                    <a:pt x="3166694" y="4787062"/>
                  </a:lnTo>
                  <a:lnTo>
                    <a:pt x="2952229" y="4787062"/>
                  </a:lnTo>
                  <a:lnTo>
                    <a:pt x="2952229" y="4571162"/>
                  </a:lnTo>
                  <a:lnTo>
                    <a:pt x="3166694" y="4571162"/>
                  </a:lnTo>
                  <a:lnTo>
                    <a:pt x="3166694" y="4558462"/>
                  </a:lnTo>
                  <a:lnTo>
                    <a:pt x="2952229" y="4558462"/>
                  </a:lnTo>
                  <a:lnTo>
                    <a:pt x="2952229" y="4342562"/>
                  </a:lnTo>
                  <a:lnTo>
                    <a:pt x="3166694" y="4342562"/>
                  </a:lnTo>
                  <a:lnTo>
                    <a:pt x="3166694" y="4329862"/>
                  </a:lnTo>
                  <a:lnTo>
                    <a:pt x="2952229" y="4329862"/>
                  </a:lnTo>
                  <a:lnTo>
                    <a:pt x="2952229" y="4113961"/>
                  </a:lnTo>
                  <a:lnTo>
                    <a:pt x="3166694" y="4113961"/>
                  </a:lnTo>
                  <a:lnTo>
                    <a:pt x="3166694" y="4101261"/>
                  </a:lnTo>
                  <a:lnTo>
                    <a:pt x="2952229" y="4101261"/>
                  </a:lnTo>
                  <a:lnTo>
                    <a:pt x="2952229" y="3885361"/>
                  </a:lnTo>
                  <a:lnTo>
                    <a:pt x="3166694" y="3885361"/>
                  </a:lnTo>
                  <a:lnTo>
                    <a:pt x="3166694" y="3872661"/>
                  </a:lnTo>
                  <a:lnTo>
                    <a:pt x="2952229" y="3872661"/>
                  </a:lnTo>
                  <a:lnTo>
                    <a:pt x="2952229" y="3656761"/>
                  </a:lnTo>
                  <a:lnTo>
                    <a:pt x="3166694" y="3656761"/>
                  </a:lnTo>
                  <a:lnTo>
                    <a:pt x="3166694" y="3644061"/>
                  </a:lnTo>
                  <a:lnTo>
                    <a:pt x="2952229" y="3644061"/>
                  </a:lnTo>
                  <a:lnTo>
                    <a:pt x="2952229" y="3428161"/>
                  </a:lnTo>
                  <a:lnTo>
                    <a:pt x="3166694" y="3428161"/>
                  </a:lnTo>
                  <a:lnTo>
                    <a:pt x="3166694" y="3415461"/>
                  </a:lnTo>
                  <a:lnTo>
                    <a:pt x="2952229" y="3415461"/>
                  </a:lnTo>
                  <a:lnTo>
                    <a:pt x="2952229" y="3199561"/>
                  </a:lnTo>
                  <a:lnTo>
                    <a:pt x="3166694" y="3199561"/>
                  </a:lnTo>
                  <a:lnTo>
                    <a:pt x="3166694" y="3186861"/>
                  </a:lnTo>
                  <a:lnTo>
                    <a:pt x="2952229" y="3186861"/>
                  </a:lnTo>
                  <a:lnTo>
                    <a:pt x="2952229" y="2970949"/>
                  </a:lnTo>
                  <a:lnTo>
                    <a:pt x="3166694" y="2970949"/>
                  </a:lnTo>
                  <a:lnTo>
                    <a:pt x="3166694" y="2958249"/>
                  </a:lnTo>
                  <a:lnTo>
                    <a:pt x="2952229" y="2958249"/>
                  </a:lnTo>
                  <a:lnTo>
                    <a:pt x="2952229" y="2742349"/>
                  </a:lnTo>
                  <a:lnTo>
                    <a:pt x="3166694" y="2742349"/>
                  </a:lnTo>
                  <a:lnTo>
                    <a:pt x="3166694" y="2729649"/>
                  </a:lnTo>
                  <a:lnTo>
                    <a:pt x="2952229" y="2729649"/>
                  </a:lnTo>
                  <a:lnTo>
                    <a:pt x="2952229" y="2513749"/>
                  </a:lnTo>
                  <a:lnTo>
                    <a:pt x="3166694" y="2513749"/>
                  </a:lnTo>
                  <a:lnTo>
                    <a:pt x="3166694" y="2501049"/>
                  </a:lnTo>
                  <a:lnTo>
                    <a:pt x="2952229" y="2501049"/>
                  </a:lnTo>
                  <a:lnTo>
                    <a:pt x="2952229" y="2285149"/>
                  </a:lnTo>
                  <a:lnTo>
                    <a:pt x="3166694" y="2285149"/>
                  </a:lnTo>
                  <a:lnTo>
                    <a:pt x="3166694" y="2272449"/>
                  </a:lnTo>
                  <a:lnTo>
                    <a:pt x="2952229" y="2272449"/>
                  </a:lnTo>
                  <a:lnTo>
                    <a:pt x="2952229" y="2056549"/>
                  </a:lnTo>
                  <a:lnTo>
                    <a:pt x="3166694" y="2056549"/>
                  </a:lnTo>
                  <a:lnTo>
                    <a:pt x="3166694" y="2043849"/>
                  </a:lnTo>
                  <a:lnTo>
                    <a:pt x="2952229" y="2043849"/>
                  </a:lnTo>
                  <a:lnTo>
                    <a:pt x="2952229" y="1827949"/>
                  </a:lnTo>
                  <a:lnTo>
                    <a:pt x="3166694" y="1827949"/>
                  </a:lnTo>
                  <a:lnTo>
                    <a:pt x="3166694" y="1815249"/>
                  </a:lnTo>
                  <a:lnTo>
                    <a:pt x="2952229" y="1815249"/>
                  </a:lnTo>
                  <a:lnTo>
                    <a:pt x="2952229" y="1599349"/>
                  </a:lnTo>
                  <a:lnTo>
                    <a:pt x="3166694" y="1599349"/>
                  </a:lnTo>
                  <a:lnTo>
                    <a:pt x="3166694" y="1586649"/>
                  </a:lnTo>
                  <a:lnTo>
                    <a:pt x="2952229" y="1586649"/>
                  </a:lnTo>
                  <a:lnTo>
                    <a:pt x="2952229" y="1370749"/>
                  </a:lnTo>
                  <a:lnTo>
                    <a:pt x="3166694" y="1370749"/>
                  </a:lnTo>
                  <a:lnTo>
                    <a:pt x="3166694" y="1358049"/>
                  </a:lnTo>
                  <a:lnTo>
                    <a:pt x="2952229" y="1358049"/>
                  </a:lnTo>
                  <a:lnTo>
                    <a:pt x="2952229" y="1142149"/>
                  </a:lnTo>
                  <a:lnTo>
                    <a:pt x="3166694" y="1142149"/>
                  </a:lnTo>
                  <a:lnTo>
                    <a:pt x="3166694" y="1129449"/>
                  </a:lnTo>
                  <a:lnTo>
                    <a:pt x="2952229" y="1129449"/>
                  </a:lnTo>
                  <a:lnTo>
                    <a:pt x="2952229" y="913549"/>
                  </a:lnTo>
                  <a:lnTo>
                    <a:pt x="3166694" y="913549"/>
                  </a:lnTo>
                  <a:lnTo>
                    <a:pt x="3166694" y="900849"/>
                  </a:lnTo>
                  <a:lnTo>
                    <a:pt x="2952229" y="900849"/>
                  </a:lnTo>
                  <a:lnTo>
                    <a:pt x="2952229" y="684949"/>
                  </a:lnTo>
                  <a:lnTo>
                    <a:pt x="3166694" y="684949"/>
                  </a:lnTo>
                  <a:lnTo>
                    <a:pt x="3166694" y="672249"/>
                  </a:lnTo>
                  <a:lnTo>
                    <a:pt x="2952229" y="672249"/>
                  </a:lnTo>
                  <a:lnTo>
                    <a:pt x="2952229" y="456349"/>
                  </a:lnTo>
                  <a:lnTo>
                    <a:pt x="3166694" y="456349"/>
                  </a:lnTo>
                  <a:lnTo>
                    <a:pt x="3166694" y="443649"/>
                  </a:lnTo>
                  <a:lnTo>
                    <a:pt x="2952229" y="443649"/>
                  </a:lnTo>
                  <a:lnTo>
                    <a:pt x="2952229" y="227749"/>
                  </a:lnTo>
                  <a:lnTo>
                    <a:pt x="3166694" y="227749"/>
                  </a:lnTo>
                  <a:lnTo>
                    <a:pt x="3166694" y="215049"/>
                  </a:lnTo>
                  <a:lnTo>
                    <a:pt x="2952229" y="215049"/>
                  </a:lnTo>
                  <a:lnTo>
                    <a:pt x="2952229" y="0"/>
                  </a:lnTo>
                  <a:lnTo>
                    <a:pt x="2939529" y="0"/>
                  </a:lnTo>
                  <a:lnTo>
                    <a:pt x="2939529" y="7987462"/>
                  </a:lnTo>
                  <a:lnTo>
                    <a:pt x="2725064" y="7987462"/>
                  </a:lnTo>
                  <a:lnTo>
                    <a:pt x="2725064" y="7771562"/>
                  </a:lnTo>
                  <a:lnTo>
                    <a:pt x="2939529" y="7771562"/>
                  </a:lnTo>
                  <a:lnTo>
                    <a:pt x="2939529" y="7758862"/>
                  </a:lnTo>
                  <a:lnTo>
                    <a:pt x="2725064" y="7758862"/>
                  </a:lnTo>
                  <a:lnTo>
                    <a:pt x="2725064" y="7542962"/>
                  </a:lnTo>
                  <a:lnTo>
                    <a:pt x="2939529" y="7542962"/>
                  </a:lnTo>
                  <a:lnTo>
                    <a:pt x="2939529" y="7530262"/>
                  </a:lnTo>
                  <a:lnTo>
                    <a:pt x="2725064" y="7530262"/>
                  </a:lnTo>
                  <a:lnTo>
                    <a:pt x="2725064" y="7314362"/>
                  </a:lnTo>
                  <a:lnTo>
                    <a:pt x="2939529" y="7314362"/>
                  </a:lnTo>
                  <a:lnTo>
                    <a:pt x="2939529" y="7301662"/>
                  </a:lnTo>
                  <a:lnTo>
                    <a:pt x="2725064" y="7301662"/>
                  </a:lnTo>
                  <a:lnTo>
                    <a:pt x="2725064" y="7085762"/>
                  </a:lnTo>
                  <a:lnTo>
                    <a:pt x="2939529" y="7085762"/>
                  </a:lnTo>
                  <a:lnTo>
                    <a:pt x="2939529" y="7073062"/>
                  </a:lnTo>
                  <a:lnTo>
                    <a:pt x="2725064" y="7073062"/>
                  </a:lnTo>
                  <a:lnTo>
                    <a:pt x="2725064" y="6857162"/>
                  </a:lnTo>
                  <a:lnTo>
                    <a:pt x="2939529" y="6857162"/>
                  </a:lnTo>
                  <a:lnTo>
                    <a:pt x="2939529" y="6844462"/>
                  </a:lnTo>
                  <a:lnTo>
                    <a:pt x="2725064" y="6844462"/>
                  </a:lnTo>
                  <a:lnTo>
                    <a:pt x="2725064" y="6628562"/>
                  </a:lnTo>
                  <a:lnTo>
                    <a:pt x="2939529" y="6628562"/>
                  </a:lnTo>
                  <a:lnTo>
                    <a:pt x="2939529" y="6615862"/>
                  </a:lnTo>
                  <a:lnTo>
                    <a:pt x="2725064" y="6615862"/>
                  </a:lnTo>
                  <a:lnTo>
                    <a:pt x="2725064" y="6399962"/>
                  </a:lnTo>
                  <a:lnTo>
                    <a:pt x="2939529" y="6399962"/>
                  </a:lnTo>
                  <a:lnTo>
                    <a:pt x="2939529" y="6387262"/>
                  </a:lnTo>
                  <a:lnTo>
                    <a:pt x="2725064" y="6387262"/>
                  </a:lnTo>
                  <a:lnTo>
                    <a:pt x="2725064" y="6171362"/>
                  </a:lnTo>
                  <a:lnTo>
                    <a:pt x="2939529" y="6171362"/>
                  </a:lnTo>
                  <a:lnTo>
                    <a:pt x="2939529" y="6158662"/>
                  </a:lnTo>
                  <a:lnTo>
                    <a:pt x="2725064" y="6158662"/>
                  </a:lnTo>
                  <a:lnTo>
                    <a:pt x="2725064" y="5942762"/>
                  </a:lnTo>
                  <a:lnTo>
                    <a:pt x="2939529" y="5942762"/>
                  </a:lnTo>
                  <a:lnTo>
                    <a:pt x="2939529" y="5930062"/>
                  </a:lnTo>
                  <a:lnTo>
                    <a:pt x="2725064" y="5930062"/>
                  </a:lnTo>
                  <a:lnTo>
                    <a:pt x="2725064" y="5714162"/>
                  </a:lnTo>
                  <a:lnTo>
                    <a:pt x="2939529" y="5714162"/>
                  </a:lnTo>
                  <a:lnTo>
                    <a:pt x="2939529" y="5701462"/>
                  </a:lnTo>
                  <a:lnTo>
                    <a:pt x="2725064" y="5701462"/>
                  </a:lnTo>
                  <a:lnTo>
                    <a:pt x="2725064" y="5485562"/>
                  </a:lnTo>
                  <a:lnTo>
                    <a:pt x="2939529" y="5485562"/>
                  </a:lnTo>
                  <a:lnTo>
                    <a:pt x="2939529" y="5472862"/>
                  </a:lnTo>
                  <a:lnTo>
                    <a:pt x="2725064" y="5472862"/>
                  </a:lnTo>
                  <a:lnTo>
                    <a:pt x="2725064" y="5256962"/>
                  </a:lnTo>
                  <a:lnTo>
                    <a:pt x="2939529" y="5256962"/>
                  </a:lnTo>
                  <a:lnTo>
                    <a:pt x="2939529" y="5244262"/>
                  </a:lnTo>
                  <a:lnTo>
                    <a:pt x="2725064" y="5244262"/>
                  </a:lnTo>
                  <a:lnTo>
                    <a:pt x="2725064" y="5028362"/>
                  </a:lnTo>
                  <a:lnTo>
                    <a:pt x="2939529" y="5028362"/>
                  </a:lnTo>
                  <a:lnTo>
                    <a:pt x="2939529" y="5015662"/>
                  </a:lnTo>
                  <a:lnTo>
                    <a:pt x="2725064" y="5015662"/>
                  </a:lnTo>
                  <a:lnTo>
                    <a:pt x="2725064" y="4799762"/>
                  </a:lnTo>
                  <a:lnTo>
                    <a:pt x="2939529" y="4799762"/>
                  </a:lnTo>
                  <a:lnTo>
                    <a:pt x="2939529" y="4787062"/>
                  </a:lnTo>
                  <a:lnTo>
                    <a:pt x="2725064" y="4787062"/>
                  </a:lnTo>
                  <a:lnTo>
                    <a:pt x="2725064" y="4571162"/>
                  </a:lnTo>
                  <a:lnTo>
                    <a:pt x="2939529" y="4571162"/>
                  </a:lnTo>
                  <a:lnTo>
                    <a:pt x="2939529" y="4558462"/>
                  </a:lnTo>
                  <a:lnTo>
                    <a:pt x="2725064" y="4558462"/>
                  </a:lnTo>
                  <a:lnTo>
                    <a:pt x="2725064" y="4342562"/>
                  </a:lnTo>
                  <a:lnTo>
                    <a:pt x="2939529" y="4342562"/>
                  </a:lnTo>
                  <a:lnTo>
                    <a:pt x="2939529" y="4329862"/>
                  </a:lnTo>
                  <a:lnTo>
                    <a:pt x="2725064" y="4329862"/>
                  </a:lnTo>
                  <a:lnTo>
                    <a:pt x="2725064" y="4113961"/>
                  </a:lnTo>
                  <a:lnTo>
                    <a:pt x="2939529" y="4113961"/>
                  </a:lnTo>
                  <a:lnTo>
                    <a:pt x="2939529" y="4101261"/>
                  </a:lnTo>
                  <a:lnTo>
                    <a:pt x="2725064" y="4101261"/>
                  </a:lnTo>
                  <a:lnTo>
                    <a:pt x="2725064" y="3885361"/>
                  </a:lnTo>
                  <a:lnTo>
                    <a:pt x="2939529" y="3885361"/>
                  </a:lnTo>
                  <a:lnTo>
                    <a:pt x="2939529" y="3872661"/>
                  </a:lnTo>
                  <a:lnTo>
                    <a:pt x="2725064" y="3872661"/>
                  </a:lnTo>
                  <a:lnTo>
                    <a:pt x="2725064" y="3656761"/>
                  </a:lnTo>
                  <a:lnTo>
                    <a:pt x="2939529" y="3656761"/>
                  </a:lnTo>
                  <a:lnTo>
                    <a:pt x="2939529" y="3644061"/>
                  </a:lnTo>
                  <a:lnTo>
                    <a:pt x="2725064" y="3644061"/>
                  </a:lnTo>
                  <a:lnTo>
                    <a:pt x="2725064" y="3428161"/>
                  </a:lnTo>
                  <a:lnTo>
                    <a:pt x="2939529" y="3428161"/>
                  </a:lnTo>
                  <a:lnTo>
                    <a:pt x="2939529" y="3415461"/>
                  </a:lnTo>
                  <a:lnTo>
                    <a:pt x="2725064" y="3415461"/>
                  </a:lnTo>
                  <a:lnTo>
                    <a:pt x="2725064" y="3199561"/>
                  </a:lnTo>
                  <a:lnTo>
                    <a:pt x="2939529" y="3199561"/>
                  </a:lnTo>
                  <a:lnTo>
                    <a:pt x="2939529" y="3186861"/>
                  </a:lnTo>
                  <a:lnTo>
                    <a:pt x="2725064" y="3186861"/>
                  </a:lnTo>
                  <a:lnTo>
                    <a:pt x="2725064" y="2970949"/>
                  </a:lnTo>
                  <a:lnTo>
                    <a:pt x="2939529" y="2970949"/>
                  </a:lnTo>
                  <a:lnTo>
                    <a:pt x="2939529" y="2958249"/>
                  </a:lnTo>
                  <a:lnTo>
                    <a:pt x="2725064" y="2958249"/>
                  </a:lnTo>
                  <a:lnTo>
                    <a:pt x="2725064" y="2742349"/>
                  </a:lnTo>
                  <a:lnTo>
                    <a:pt x="2939529" y="2742349"/>
                  </a:lnTo>
                  <a:lnTo>
                    <a:pt x="2939529" y="2729649"/>
                  </a:lnTo>
                  <a:lnTo>
                    <a:pt x="2725064" y="2729649"/>
                  </a:lnTo>
                  <a:lnTo>
                    <a:pt x="2725064" y="2513749"/>
                  </a:lnTo>
                  <a:lnTo>
                    <a:pt x="2939529" y="2513749"/>
                  </a:lnTo>
                  <a:lnTo>
                    <a:pt x="2939529" y="2501049"/>
                  </a:lnTo>
                  <a:lnTo>
                    <a:pt x="2725064" y="2501049"/>
                  </a:lnTo>
                  <a:lnTo>
                    <a:pt x="2725064" y="2285149"/>
                  </a:lnTo>
                  <a:lnTo>
                    <a:pt x="2939529" y="2285149"/>
                  </a:lnTo>
                  <a:lnTo>
                    <a:pt x="2939529" y="2272449"/>
                  </a:lnTo>
                  <a:lnTo>
                    <a:pt x="2725064" y="2272449"/>
                  </a:lnTo>
                  <a:lnTo>
                    <a:pt x="2725064" y="2056549"/>
                  </a:lnTo>
                  <a:lnTo>
                    <a:pt x="2939529" y="2056549"/>
                  </a:lnTo>
                  <a:lnTo>
                    <a:pt x="2939529" y="2043849"/>
                  </a:lnTo>
                  <a:lnTo>
                    <a:pt x="2725064" y="2043849"/>
                  </a:lnTo>
                  <a:lnTo>
                    <a:pt x="2725064" y="1827949"/>
                  </a:lnTo>
                  <a:lnTo>
                    <a:pt x="2939529" y="1827949"/>
                  </a:lnTo>
                  <a:lnTo>
                    <a:pt x="2939529" y="1815249"/>
                  </a:lnTo>
                  <a:lnTo>
                    <a:pt x="2725064" y="1815249"/>
                  </a:lnTo>
                  <a:lnTo>
                    <a:pt x="2725064" y="1599349"/>
                  </a:lnTo>
                  <a:lnTo>
                    <a:pt x="2939529" y="1599349"/>
                  </a:lnTo>
                  <a:lnTo>
                    <a:pt x="2939529" y="1586649"/>
                  </a:lnTo>
                  <a:lnTo>
                    <a:pt x="2725064" y="1586649"/>
                  </a:lnTo>
                  <a:lnTo>
                    <a:pt x="2725064" y="1370749"/>
                  </a:lnTo>
                  <a:lnTo>
                    <a:pt x="2939529" y="1370749"/>
                  </a:lnTo>
                  <a:lnTo>
                    <a:pt x="2939529" y="1358049"/>
                  </a:lnTo>
                  <a:lnTo>
                    <a:pt x="2725064" y="1358049"/>
                  </a:lnTo>
                  <a:lnTo>
                    <a:pt x="2725064" y="1142149"/>
                  </a:lnTo>
                  <a:lnTo>
                    <a:pt x="2939529" y="1142149"/>
                  </a:lnTo>
                  <a:lnTo>
                    <a:pt x="2939529" y="1129449"/>
                  </a:lnTo>
                  <a:lnTo>
                    <a:pt x="2725064" y="1129449"/>
                  </a:lnTo>
                  <a:lnTo>
                    <a:pt x="2725064" y="913549"/>
                  </a:lnTo>
                  <a:lnTo>
                    <a:pt x="2939529" y="913549"/>
                  </a:lnTo>
                  <a:lnTo>
                    <a:pt x="2939529" y="900849"/>
                  </a:lnTo>
                  <a:lnTo>
                    <a:pt x="2725064" y="900849"/>
                  </a:lnTo>
                  <a:lnTo>
                    <a:pt x="2725064" y="684949"/>
                  </a:lnTo>
                  <a:lnTo>
                    <a:pt x="2939529" y="684949"/>
                  </a:lnTo>
                  <a:lnTo>
                    <a:pt x="2939529" y="672249"/>
                  </a:lnTo>
                  <a:lnTo>
                    <a:pt x="2725064" y="672249"/>
                  </a:lnTo>
                  <a:lnTo>
                    <a:pt x="2725064" y="456349"/>
                  </a:lnTo>
                  <a:lnTo>
                    <a:pt x="2939529" y="456349"/>
                  </a:lnTo>
                  <a:lnTo>
                    <a:pt x="2939529" y="443649"/>
                  </a:lnTo>
                  <a:lnTo>
                    <a:pt x="2725064" y="443649"/>
                  </a:lnTo>
                  <a:lnTo>
                    <a:pt x="2725064" y="227749"/>
                  </a:lnTo>
                  <a:lnTo>
                    <a:pt x="2939529" y="227749"/>
                  </a:lnTo>
                  <a:lnTo>
                    <a:pt x="2939529" y="215049"/>
                  </a:lnTo>
                  <a:lnTo>
                    <a:pt x="2725064" y="215049"/>
                  </a:lnTo>
                  <a:lnTo>
                    <a:pt x="2725064" y="0"/>
                  </a:lnTo>
                  <a:lnTo>
                    <a:pt x="2712364" y="0"/>
                  </a:lnTo>
                  <a:lnTo>
                    <a:pt x="2712364" y="7987462"/>
                  </a:lnTo>
                  <a:lnTo>
                    <a:pt x="2497925" y="7987462"/>
                  </a:lnTo>
                  <a:lnTo>
                    <a:pt x="2497925" y="7771562"/>
                  </a:lnTo>
                  <a:lnTo>
                    <a:pt x="2712364" y="7771562"/>
                  </a:lnTo>
                  <a:lnTo>
                    <a:pt x="2712364" y="7758862"/>
                  </a:lnTo>
                  <a:lnTo>
                    <a:pt x="2497925" y="7758862"/>
                  </a:lnTo>
                  <a:lnTo>
                    <a:pt x="2497925" y="7542962"/>
                  </a:lnTo>
                  <a:lnTo>
                    <a:pt x="2712364" y="7542962"/>
                  </a:lnTo>
                  <a:lnTo>
                    <a:pt x="2712364" y="7530262"/>
                  </a:lnTo>
                  <a:lnTo>
                    <a:pt x="2497925" y="7530262"/>
                  </a:lnTo>
                  <a:lnTo>
                    <a:pt x="2497925" y="7314362"/>
                  </a:lnTo>
                  <a:lnTo>
                    <a:pt x="2712364" y="7314362"/>
                  </a:lnTo>
                  <a:lnTo>
                    <a:pt x="2712364" y="7301662"/>
                  </a:lnTo>
                  <a:lnTo>
                    <a:pt x="2497925" y="7301662"/>
                  </a:lnTo>
                  <a:lnTo>
                    <a:pt x="2497925" y="7085762"/>
                  </a:lnTo>
                  <a:lnTo>
                    <a:pt x="2712364" y="7085762"/>
                  </a:lnTo>
                  <a:lnTo>
                    <a:pt x="2712364" y="7073062"/>
                  </a:lnTo>
                  <a:lnTo>
                    <a:pt x="2497925" y="7073062"/>
                  </a:lnTo>
                  <a:lnTo>
                    <a:pt x="2497925" y="6857162"/>
                  </a:lnTo>
                  <a:lnTo>
                    <a:pt x="2712364" y="6857162"/>
                  </a:lnTo>
                  <a:lnTo>
                    <a:pt x="2712364" y="6844462"/>
                  </a:lnTo>
                  <a:lnTo>
                    <a:pt x="2497925" y="6844462"/>
                  </a:lnTo>
                  <a:lnTo>
                    <a:pt x="2497925" y="6628562"/>
                  </a:lnTo>
                  <a:lnTo>
                    <a:pt x="2712364" y="6628562"/>
                  </a:lnTo>
                  <a:lnTo>
                    <a:pt x="2712364" y="6615862"/>
                  </a:lnTo>
                  <a:lnTo>
                    <a:pt x="2497925" y="6615862"/>
                  </a:lnTo>
                  <a:lnTo>
                    <a:pt x="2497925" y="6399962"/>
                  </a:lnTo>
                  <a:lnTo>
                    <a:pt x="2712364" y="6399962"/>
                  </a:lnTo>
                  <a:lnTo>
                    <a:pt x="2712364" y="6387262"/>
                  </a:lnTo>
                  <a:lnTo>
                    <a:pt x="2497925" y="6387262"/>
                  </a:lnTo>
                  <a:lnTo>
                    <a:pt x="2497925" y="6171362"/>
                  </a:lnTo>
                  <a:lnTo>
                    <a:pt x="2712364" y="6171362"/>
                  </a:lnTo>
                  <a:lnTo>
                    <a:pt x="2712364" y="6158662"/>
                  </a:lnTo>
                  <a:lnTo>
                    <a:pt x="2497925" y="6158662"/>
                  </a:lnTo>
                  <a:lnTo>
                    <a:pt x="2497925" y="5942762"/>
                  </a:lnTo>
                  <a:lnTo>
                    <a:pt x="2712364" y="5942762"/>
                  </a:lnTo>
                  <a:lnTo>
                    <a:pt x="2712364" y="5930062"/>
                  </a:lnTo>
                  <a:lnTo>
                    <a:pt x="2497925" y="5930062"/>
                  </a:lnTo>
                  <a:lnTo>
                    <a:pt x="2497925" y="5714162"/>
                  </a:lnTo>
                  <a:lnTo>
                    <a:pt x="2712364" y="5714162"/>
                  </a:lnTo>
                  <a:lnTo>
                    <a:pt x="2712364" y="5701462"/>
                  </a:lnTo>
                  <a:lnTo>
                    <a:pt x="2497925" y="5701462"/>
                  </a:lnTo>
                  <a:lnTo>
                    <a:pt x="2497925" y="5485562"/>
                  </a:lnTo>
                  <a:lnTo>
                    <a:pt x="2712364" y="5485562"/>
                  </a:lnTo>
                  <a:lnTo>
                    <a:pt x="2712364" y="5472862"/>
                  </a:lnTo>
                  <a:lnTo>
                    <a:pt x="2497925" y="5472862"/>
                  </a:lnTo>
                  <a:lnTo>
                    <a:pt x="2497925" y="5256962"/>
                  </a:lnTo>
                  <a:lnTo>
                    <a:pt x="2712364" y="5256962"/>
                  </a:lnTo>
                  <a:lnTo>
                    <a:pt x="2712364" y="5244262"/>
                  </a:lnTo>
                  <a:lnTo>
                    <a:pt x="2497925" y="5244262"/>
                  </a:lnTo>
                  <a:lnTo>
                    <a:pt x="2497925" y="5028362"/>
                  </a:lnTo>
                  <a:lnTo>
                    <a:pt x="2712364" y="5028362"/>
                  </a:lnTo>
                  <a:lnTo>
                    <a:pt x="2712364" y="5015662"/>
                  </a:lnTo>
                  <a:lnTo>
                    <a:pt x="2497925" y="5015662"/>
                  </a:lnTo>
                  <a:lnTo>
                    <a:pt x="2497925" y="4799762"/>
                  </a:lnTo>
                  <a:lnTo>
                    <a:pt x="2712364" y="4799762"/>
                  </a:lnTo>
                  <a:lnTo>
                    <a:pt x="2712364" y="4787062"/>
                  </a:lnTo>
                  <a:lnTo>
                    <a:pt x="2497925" y="4787062"/>
                  </a:lnTo>
                  <a:lnTo>
                    <a:pt x="2497925" y="4571162"/>
                  </a:lnTo>
                  <a:lnTo>
                    <a:pt x="2712364" y="4571162"/>
                  </a:lnTo>
                  <a:lnTo>
                    <a:pt x="2712364" y="4558462"/>
                  </a:lnTo>
                  <a:lnTo>
                    <a:pt x="2497925" y="4558462"/>
                  </a:lnTo>
                  <a:lnTo>
                    <a:pt x="2497925" y="4342562"/>
                  </a:lnTo>
                  <a:lnTo>
                    <a:pt x="2712364" y="4342562"/>
                  </a:lnTo>
                  <a:lnTo>
                    <a:pt x="2712364" y="4329862"/>
                  </a:lnTo>
                  <a:lnTo>
                    <a:pt x="2497925" y="4329862"/>
                  </a:lnTo>
                  <a:lnTo>
                    <a:pt x="2497925" y="4113961"/>
                  </a:lnTo>
                  <a:lnTo>
                    <a:pt x="2712364" y="4113961"/>
                  </a:lnTo>
                  <a:lnTo>
                    <a:pt x="2712364" y="4101261"/>
                  </a:lnTo>
                  <a:lnTo>
                    <a:pt x="2497925" y="4101261"/>
                  </a:lnTo>
                  <a:lnTo>
                    <a:pt x="2497925" y="3885361"/>
                  </a:lnTo>
                  <a:lnTo>
                    <a:pt x="2712364" y="3885361"/>
                  </a:lnTo>
                  <a:lnTo>
                    <a:pt x="2712364" y="3872661"/>
                  </a:lnTo>
                  <a:lnTo>
                    <a:pt x="2497925" y="3872661"/>
                  </a:lnTo>
                  <a:lnTo>
                    <a:pt x="2497925" y="3656761"/>
                  </a:lnTo>
                  <a:lnTo>
                    <a:pt x="2712364" y="3656761"/>
                  </a:lnTo>
                  <a:lnTo>
                    <a:pt x="2712364" y="3644061"/>
                  </a:lnTo>
                  <a:lnTo>
                    <a:pt x="2497925" y="3644061"/>
                  </a:lnTo>
                  <a:lnTo>
                    <a:pt x="2497925" y="3428161"/>
                  </a:lnTo>
                  <a:lnTo>
                    <a:pt x="2712364" y="3428161"/>
                  </a:lnTo>
                  <a:lnTo>
                    <a:pt x="2712364" y="3415461"/>
                  </a:lnTo>
                  <a:lnTo>
                    <a:pt x="2497925" y="3415461"/>
                  </a:lnTo>
                  <a:lnTo>
                    <a:pt x="2497925" y="3199561"/>
                  </a:lnTo>
                  <a:lnTo>
                    <a:pt x="2712364" y="3199561"/>
                  </a:lnTo>
                  <a:lnTo>
                    <a:pt x="2712364" y="3186861"/>
                  </a:lnTo>
                  <a:lnTo>
                    <a:pt x="2497925" y="3186861"/>
                  </a:lnTo>
                  <a:lnTo>
                    <a:pt x="2497925" y="2970949"/>
                  </a:lnTo>
                  <a:lnTo>
                    <a:pt x="2712364" y="2970949"/>
                  </a:lnTo>
                  <a:lnTo>
                    <a:pt x="2712364" y="2958249"/>
                  </a:lnTo>
                  <a:lnTo>
                    <a:pt x="2497925" y="2958249"/>
                  </a:lnTo>
                  <a:lnTo>
                    <a:pt x="2497925" y="2742349"/>
                  </a:lnTo>
                  <a:lnTo>
                    <a:pt x="2712364" y="2742349"/>
                  </a:lnTo>
                  <a:lnTo>
                    <a:pt x="2712364" y="2729649"/>
                  </a:lnTo>
                  <a:lnTo>
                    <a:pt x="2497925" y="2729649"/>
                  </a:lnTo>
                  <a:lnTo>
                    <a:pt x="2497925" y="2513749"/>
                  </a:lnTo>
                  <a:lnTo>
                    <a:pt x="2712364" y="2513749"/>
                  </a:lnTo>
                  <a:lnTo>
                    <a:pt x="2712364" y="2501049"/>
                  </a:lnTo>
                  <a:lnTo>
                    <a:pt x="2497925" y="2501049"/>
                  </a:lnTo>
                  <a:lnTo>
                    <a:pt x="2497925" y="2285149"/>
                  </a:lnTo>
                  <a:lnTo>
                    <a:pt x="2712364" y="2285149"/>
                  </a:lnTo>
                  <a:lnTo>
                    <a:pt x="2712364" y="2272449"/>
                  </a:lnTo>
                  <a:lnTo>
                    <a:pt x="2497925" y="2272449"/>
                  </a:lnTo>
                  <a:lnTo>
                    <a:pt x="2497925" y="2056549"/>
                  </a:lnTo>
                  <a:lnTo>
                    <a:pt x="2712364" y="2056549"/>
                  </a:lnTo>
                  <a:lnTo>
                    <a:pt x="2712364" y="2043849"/>
                  </a:lnTo>
                  <a:lnTo>
                    <a:pt x="2497925" y="2043849"/>
                  </a:lnTo>
                  <a:lnTo>
                    <a:pt x="2497925" y="1827949"/>
                  </a:lnTo>
                  <a:lnTo>
                    <a:pt x="2712364" y="1827949"/>
                  </a:lnTo>
                  <a:lnTo>
                    <a:pt x="2712364" y="1815249"/>
                  </a:lnTo>
                  <a:lnTo>
                    <a:pt x="2497925" y="1815249"/>
                  </a:lnTo>
                  <a:lnTo>
                    <a:pt x="2497925" y="1599349"/>
                  </a:lnTo>
                  <a:lnTo>
                    <a:pt x="2712364" y="1599349"/>
                  </a:lnTo>
                  <a:lnTo>
                    <a:pt x="2712364" y="1586649"/>
                  </a:lnTo>
                  <a:lnTo>
                    <a:pt x="2497925" y="1586649"/>
                  </a:lnTo>
                  <a:lnTo>
                    <a:pt x="2497925" y="1370749"/>
                  </a:lnTo>
                  <a:lnTo>
                    <a:pt x="2712364" y="1370749"/>
                  </a:lnTo>
                  <a:lnTo>
                    <a:pt x="2712364" y="1358049"/>
                  </a:lnTo>
                  <a:lnTo>
                    <a:pt x="2497925" y="1358049"/>
                  </a:lnTo>
                  <a:lnTo>
                    <a:pt x="2497925" y="1142149"/>
                  </a:lnTo>
                  <a:lnTo>
                    <a:pt x="2712364" y="1142149"/>
                  </a:lnTo>
                  <a:lnTo>
                    <a:pt x="2712364" y="1129449"/>
                  </a:lnTo>
                  <a:lnTo>
                    <a:pt x="2497925" y="1129449"/>
                  </a:lnTo>
                  <a:lnTo>
                    <a:pt x="2497925" y="913549"/>
                  </a:lnTo>
                  <a:lnTo>
                    <a:pt x="2712364" y="913549"/>
                  </a:lnTo>
                  <a:lnTo>
                    <a:pt x="2712364" y="900849"/>
                  </a:lnTo>
                  <a:lnTo>
                    <a:pt x="2497925" y="900849"/>
                  </a:lnTo>
                  <a:lnTo>
                    <a:pt x="2497925" y="684949"/>
                  </a:lnTo>
                  <a:lnTo>
                    <a:pt x="2712364" y="684949"/>
                  </a:lnTo>
                  <a:lnTo>
                    <a:pt x="2712364" y="672249"/>
                  </a:lnTo>
                  <a:lnTo>
                    <a:pt x="2497925" y="672249"/>
                  </a:lnTo>
                  <a:lnTo>
                    <a:pt x="2497925" y="456349"/>
                  </a:lnTo>
                  <a:lnTo>
                    <a:pt x="2712364" y="456349"/>
                  </a:lnTo>
                  <a:lnTo>
                    <a:pt x="2712364" y="443649"/>
                  </a:lnTo>
                  <a:lnTo>
                    <a:pt x="2497925" y="443649"/>
                  </a:lnTo>
                  <a:lnTo>
                    <a:pt x="2497925" y="227749"/>
                  </a:lnTo>
                  <a:lnTo>
                    <a:pt x="2712364" y="227749"/>
                  </a:lnTo>
                  <a:lnTo>
                    <a:pt x="2712364" y="215049"/>
                  </a:lnTo>
                  <a:lnTo>
                    <a:pt x="2497925" y="215049"/>
                  </a:lnTo>
                  <a:lnTo>
                    <a:pt x="2497925" y="0"/>
                  </a:lnTo>
                  <a:lnTo>
                    <a:pt x="2485225" y="0"/>
                  </a:lnTo>
                  <a:lnTo>
                    <a:pt x="2485225" y="7987462"/>
                  </a:lnTo>
                  <a:lnTo>
                    <a:pt x="2270747" y="7987462"/>
                  </a:lnTo>
                  <a:lnTo>
                    <a:pt x="2270747" y="7771562"/>
                  </a:lnTo>
                  <a:lnTo>
                    <a:pt x="2485225" y="7771562"/>
                  </a:lnTo>
                  <a:lnTo>
                    <a:pt x="2485225" y="7758862"/>
                  </a:lnTo>
                  <a:lnTo>
                    <a:pt x="2270747" y="7758862"/>
                  </a:lnTo>
                  <a:lnTo>
                    <a:pt x="2270747" y="7542962"/>
                  </a:lnTo>
                  <a:lnTo>
                    <a:pt x="2485225" y="7542962"/>
                  </a:lnTo>
                  <a:lnTo>
                    <a:pt x="2485225" y="7530262"/>
                  </a:lnTo>
                  <a:lnTo>
                    <a:pt x="2270747" y="7530262"/>
                  </a:lnTo>
                  <a:lnTo>
                    <a:pt x="2270747" y="7314362"/>
                  </a:lnTo>
                  <a:lnTo>
                    <a:pt x="2485225" y="7314362"/>
                  </a:lnTo>
                  <a:lnTo>
                    <a:pt x="2485225" y="7301662"/>
                  </a:lnTo>
                  <a:lnTo>
                    <a:pt x="2270747" y="7301662"/>
                  </a:lnTo>
                  <a:lnTo>
                    <a:pt x="2270747" y="7085762"/>
                  </a:lnTo>
                  <a:lnTo>
                    <a:pt x="2485225" y="7085762"/>
                  </a:lnTo>
                  <a:lnTo>
                    <a:pt x="2485225" y="7073062"/>
                  </a:lnTo>
                  <a:lnTo>
                    <a:pt x="2270747" y="7073062"/>
                  </a:lnTo>
                  <a:lnTo>
                    <a:pt x="2270747" y="6857162"/>
                  </a:lnTo>
                  <a:lnTo>
                    <a:pt x="2485225" y="6857162"/>
                  </a:lnTo>
                  <a:lnTo>
                    <a:pt x="2485225" y="6844462"/>
                  </a:lnTo>
                  <a:lnTo>
                    <a:pt x="2270747" y="6844462"/>
                  </a:lnTo>
                  <a:lnTo>
                    <a:pt x="2270747" y="6628562"/>
                  </a:lnTo>
                  <a:lnTo>
                    <a:pt x="2485225" y="6628562"/>
                  </a:lnTo>
                  <a:lnTo>
                    <a:pt x="2485225" y="6615862"/>
                  </a:lnTo>
                  <a:lnTo>
                    <a:pt x="2270747" y="6615862"/>
                  </a:lnTo>
                  <a:lnTo>
                    <a:pt x="2270747" y="6399962"/>
                  </a:lnTo>
                  <a:lnTo>
                    <a:pt x="2485225" y="6399962"/>
                  </a:lnTo>
                  <a:lnTo>
                    <a:pt x="2485225" y="6387262"/>
                  </a:lnTo>
                  <a:lnTo>
                    <a:pt x="2270747" y="6387262"/>
                  </a:lnTo>
                  <a:lnTo>
                    <a:pt x="2270747" y="6171362"/>
                  </a:lnTo>
                  <a:lnTo>
                    <a:pt x="2485225" y="6171362"/>
                  </a:lnTo>
                  <a:lnTo>
                    <a:pt x="2485225" y="6158662"/>
                  </a:lnTo>
                  <a:lnTo>
                    <a:pt x="2270747" y="6158662"/>
                  </a:lnTo>
                  <a:lnTo>
                    <a:pt x="2270747" y="5942762"/>
                  </a:lnTo>
                  <a:lnTo>
                    <a:pt x="2485225" y="5942762"/>
                  </a:lnTo>
                  <a:lnTo>
                    <a:pt x="2485225" y="5930062"/>
                  </a:lnTo>
                  <a:lnTo>
                    <a:pt x="2270747" y="5930062"/>
                  </a:lnTo>
                  <a:lnTo>
                    <a:pt x="2270747" y="5714162"/>
                  </a:lnTo>
                  <a:lnTo>
                    <a:pt x="2485225" y="5714162"/>
                  </a:lnTo>
                  <a:lnTo>
                    <a:pt x="2485225" y="5701462"/>
                  </a:lnTo>
                  <a:lnTo>
                    <a:pt x="2270747" y="5701462"/>
                  </a:lnTo>
                  <a:lnTo>
                    <a:pt x="2270747" y="5485562"/>
                  </a:lnTo>
                  <a:lnTo>
                    <a:pt x="2485225" y="5485562"/>
                  </a:lnTo>
                  <a:lnTo>
                    <a:pt x="2485225" y="5472862"/>
                  </a:lnTo>
                  <a:lnTo>
                    <a:pt x="2270747" y="5472862"/>
                  </a:lnTo>
                  <a:lnTo>
                    <a:pt x="2270747" y="5256962"/>
                  </a:lnTo>
                  <a:lnTo>
                    <a:pt x="2485225" y="5256962"/>
                  </a:lnTo>
                  <a:lnTo>
                    <a:pt x="2485225" y="5244262"/>
                  </a:lnTo>
                  <a:lnTo>
                    <a:pt x="2270747" y="5244262"/>
                  </a:lnTo>
                  <a:lnTo>
                    <a:pt x="2270747" y="5028362"/>
                  </a:lnTo>
                  <a:lnTo>
                    <a:pt x="2485225" y="5028362"/>
                  </a:lnTo>
                  <a:lnTo>
                    <a:pt x="2485225" y="5015662"/>
                  </a:lnTo>
                  <a:lnTo>
                    <a:pt x="2270747" y="5015662"/>
                  </a:lnTo>
                  <a:lnTo>
                    <a:pt x="2270747" y="4799762"/>
                  </a:lnTo>
                  <a:lnTo>
                    <a:pt x="2485225" y="4799762"/>
                  </a:lnTo>
                  <a:lnTo>
                    <a:pt x="2485225" y="4787062"/>
                  </a:lnTo>
                  <a:lnTo>
                    <a:pt x="2270747" y="4787062"/>
                  </a:lnTo>
                  <a:lnTo>
                    <a:pt x="2270747" y="4571162"/>
                  </a:lnTo>
                  <a:lnTo>
                    <a:pt x="2485225" y="4571162"/>
                  </a:lnTo>
                  <a:lnTo>
                    <a:pt x="2485225" y="4558462"/>
                  </a:lnTo>
                  <a:lnTo>
                    <a:pt x="2270747" y="4558462"/>
                  </a:lnTo>
                  <a:lnTo>
                    <a:pt x="2270747" y="4342562"/>
                  </a:lnTo>
                  <a:lnTo>
                    <a:pt x="2485225" y="4342562"/>
                  </a:lnTo>
                  <a:lnTo>
                    <a:pt x="2485225" y="4329862"/>
                  </a:lnTo>
                  <a:lnTo>
                    <a:pt x="2270747" y="4329862"/>
                  </a:lnTo>
                  <a:lnTo>
                    <a:pt x="2270747" y="4113961"/>
                  </a:lnTo>
                  <a:lnTo>
                    <a:pt x="2485225" y="4113961"/>
                  </a:lnTo>
                  <a:lnTo>
                    <a:pt x="2485225" y="4101261"/>
                  </a:lnTo>
                  <a:lnTo>
                    <a:pt x="2270747" y="4101261"/>
                  </a:lnTo>
                  <a:lnTo>
                    <a:pt x="2270747" y="3885361"/>
                  </a:lnTo>
                  <a:lnTo>
                    <a:pt x="2485225" y="3885361"/>
                  </a:lnTo>
                  <a:lnTo>
                    <a:pt x="2485225" y="3872661"/>
                  </a:lnTo>
                  <a:lnTo>
                    <a:pt x="2270747" y="3872661"/>
                  </a:lnTo>
                  <a:lnTo>
                    <a:pt x="2270747" y="3656761"/>
                  </a:lnTo>
                  <a:lnTo>
                    <a:pt x="2485225" y="3656761"/>
                  </a:lnTo>
                  <a:lnTo>
                    <a:pt x="2485225" y="3644061"/>
                  </a:lnTo>
                  <a:lnTo>
                    <a:pt x="2270747" y="3644061"/>
                  </a:lnTo>
                  <a:lnTo>
                    <a:pt x="2270747" y="3428161"/>
                  </a:lnTo>
                  <a:lnTo>
                    <a:pt x="2485225" y="3428161"/>
                  </a:lnTo>
                  <a:lnTo>
                    <a:pt x="2485225" y="3415461"/>
                  </a:lnTo>
                  <a:lnTo>
                    <a:pt x="2270747" y="3415461"/>
                  </a:lnTo>
                  <a:lnTo>
                    <a:pt x="2270747" y="3199561"/>
                  </a:lnTo>
                  <a:lnTo>
                    <a:pt x="2485225" y="3199561"/>
                  </a:lnTo>
                  <a:lnTo>
                    <a:pt x="2485225" y="3186861"/>
                  </a:lnTo>
                  <a:lnTo>
                    <a:pt x="2270747" y="3186861"/>
                  </a:lnTo>
                  <a:lnTo>
                    <a:pt x="2270747" y="2970949"/>
                  </a:lnTo>
                  <a:lnTo>
                    <a:pt x="2485225" y="2970949"/>
                  </a:lnTo>
                  <a:lnTo>
                    <a:pt x="2485225" y="2958249"/>
                  </a:lnTo>
                  <a:lnTo>
                    <a:pt x="2270747" y="2958249"/>
                  </a:lnTo>
                  <a:lnTo>
                    <a:pt x="2270747" y="2742349"/>
                  </a:lnTo>
                  <a:lnTo>
                    <a:pt x="2485225" y="2742349"/>
                  </a:lnTo>
                  <a:lnTo>
                    <a:pt x="2485225" y="2729649"/>
                  </a:lnTo>
                  <a:lnTo>
                    <a:pt x="2270747" y="2729649"/>
                  </a:lnTo>
                  <a:lnTo>
                    <a:pt x="2270747" y="2513749"/>
                  </a:lnTo>
                  <a:lnTo>
                    <a:pt x="2485225" y="2513749"/>
                  </a:lnTo>
                  <a:lnTo>
                    <a:pt x="2485225" y="2501049"/>
                  </a:lnTo>
                  <a:lnTo>
                    <a:pt x="2270747" y="2501049"/>
                  </a:lnTo>
                  <a:lnTo>
                    <a:pt x="2270747" y="2285149"/>
                  </a:lnTo>
                  <a:lnTo>
                    <a:pt x="2485225" y="2285149"/>
                  </a:lnTo>
                  <a:lnTo>
                    <a:pt x="2485225" y="2272449"/>
                  </a:lnTo>
                  <a:lnTo>
                    <a:pt x="2270747" y="2272449"/>
                  </a:lnTo>
                  <a:lnTo>
                    <a:pt x="2270747" y="2056549"/>
                  </a:lnTo>
                  <a:lnTo>
                    <a:pt x="2485225" y="2056549"/>
                  </a:lnTo>
                  <a:lnTo>
                    <a:pt x="2485225" y="2043849"/>
                  </a:lnTo>
                  <a:lnTo>
                    <a:pt x="2270747" y="2043849"/>
                  </a:lnTo>
                  <a:lnTo>
                    <a:pt x="2270747" y="1827949"/>
                  </a:lnTo>
                  <a:lnTo>
                    <a:pt x="2485225" y="1827949"/>
                  </a:lnTo>
                  <a:lnTo>
                    <a:pt x="2485225" y="1815249"/>
                  </a:lnTo>
                  <a:lnTo>
                    <a:pt x="2270747" y="1815249"/>
                  </a:lnTo>
                  <a:lnTo>
                    <a:pt x="2270747" y="1599349"/>
                  </a:lnTo>
                  <a:lnTo>
                    <a:pt x="2485225" y="1599349"/>
                  </a:lnTo>
                  <a:lnTo>
                    <a:pt x="2485225" y="1586649"/>
                  </a:lnTo>
                  <a:lnTo>
                    <a:pt x="2270747" y="1586649"/>
                  </a:lnTo>
                  <a:lnTo>
                    <a:pt x="2270747" y="1370749"/>
                  </a:lnTo>
                  <a:lnTo>
                    <a:pt x="2485225" y="1370749"/>
                  </a:lnTo>
                  <a:lnTo>
                    <a:pt x="2485225" y="1358049"/>
                  </a:lnTo>
                  <a:lnTo>
                    <a:pt x="2270747" y="1358049"/>
                  </a:lnTo>
                  <a:lnTo>
                    <a:pt x="2270747" y="1142149"/>
                  </a:lnTo>
                  <a:lnTo>
                    <a:pt x="2485225" y="1142149"/>
                  </a:lnTo>
                  <a:lnTo>
                    <a:pt x="2485225" y="1129449"/>
                  </a:lnTo>
                  <a:lnTo>
                    <a:pt x="2270747" y="1129449"/>
                  </a:lnTo>
                  <a:lnTo>
                    <a:pt x="2270747" y="913549"/>
                  </a:lnTo>
                  <a:lnTo>
                    <a:pt x="2485225" y="913549"/>
                  </a:lnTo>
                  <a:lnTo>
                    <a:pt x="2485225" y="900849"/>
                  </a:lnTo>
                  <a:lnTo>
                    <a:pt x="2270747" y="900849"/>
                  </a:lnTo>
                  <a:lnTo>
                    <a:pt x="2270747" y="684949"/>
                  </a:lnTo>
                  <a:lnTo>
                    <a:pt x="2485225" y="684949"/>
                  </a:lnTo>
                  <a:lnTo>
                    <a:pt x="2485225" y="672249"/>
                  </a:lnTo>
                  <a:lnTo>
                    <a:pt x="2270747" y="672249"/>
                  </a:lnTo>
                  <a:lnTo>
                    <a:pt x="2270747" y="456349"/>
                  </a:lnTo>
                  <a:lnTo>
                    <a:pt x="2485225" y="456349"/>
                  </a:lnTo>
                  <a:lnTo>
                    <a:pt x="2485225" y="443649"/>
                  </a:lnTo>
                  <a:lnTo>
                    <a:pt x="2270747" y="443649"/>
                  </a:lnTo>
                  <a:lnTo>
                    <a:pt x="2270747" y="227749"/>
                  </a:lnTo>
                  <a:lnTo>
                    <a:pt x="2485225" y="227749"/>
                  </a:lnTo>
                  <a:lnTo>
                    <a:pt x="2485225" y="215049"/>
                  </a:lnTo>
                  <a:lnTo>
                    <a:pt x="2270747" y="215049"/>
                  </a:lnTo>
                  <a:lnTo>
                    <a:pt x="2270747" y="0"/>
                  </a:lnTo>
                  <a:lnTo>
                    <a:pt x="2258047" y="0"/>
                  </a:lnTo>
                  <a:lnTo>
                    <a:pt x="2258047" y="7987462"/>
                  </a:lnTo>
                  <a:lnTo>
                    <a:pt x="2043595" y="7987462"/>
                  </a:lnTo>
                  <a:lnTo>
                    <a:pt x="2043595" y="7771562"/>
                  </a:lnTo>
                  <a:lnTo>
                    <a:pt x="2258047" y="7771562"/>
                  </a:lnTo>
                  <a:lnTo>
                    <a:pt x="2258047" y="7758862"/>
                  </a:lnTo>
                  <a:lnTo>
                    <a:pt x="2043595" y="7758862"/>
                  </a:lnTo>
                  <a:lnTo>
                    <a:pt x="2043595" y="7542962"/>
                  </a:lnTo>
                  <a:lnTo>
                    <a:pt x="2258047" y="7542962"/>
                  </a:lnTo>
                  <a:lnTo>
                    <a:pt x="2258047" y="7530262"/>
                  </a:lnTo>
                  <a:lnTo>
                    <a:pt x="2043595" y="7530262"/>
                  </a:lnTo>
                  <a:lnTo>
                    <a:pt x="2043595" y="7314362"/>
                  </a:lnTo>
                  <a:lnTo>
                    <a:pt x="2258047" y="7314362"/>
                  </a:lnTo>
                  <a:lnTo>
                    <a:pt x="2258047" y="7301662"/>
                  </a:lnTo>
                  <a:lnTo>
                    <a:pt x="2043595" y="7301662"/>
                  </a:lnTo>
                  <a:lnTo>
                    <a:pt x="2043595" y="7085762"/>
                  </a:lnTo>
                  <a:lnTo>
                    <a:pt x="2258047" y="7085762"/>
                  </a:lnTo>
                  <a:lnTo>
                    <a:pt x="2258047" y="7073062"/>
                  </a:lnTo>
                  <a:lnTo>
                    <a:pt x="2043595" y="7073062"/>
                  </a:lnTo>
                  <a:lnTo>
                    <a:pt x="2043595" y="6857162"/>
                  </a:lnTo>
                  <a:lnTo>
                    <a:pt x="2258047" y="6857162"/>
                  </a:lnTo>
                  <a:lnTo>
                    <a:pt x="2258047" y="6844462"/>
                  </a:lnTo>
                  <a:lnTo>
                    <a:pt x="2043595" y="6844462"/>
                  </a:lnTo>
                  <a:lnTo>
                    <a:pt x="2043595" y="6628562"/>
                  </a:lnTo>
                  <a:lnTo>
                    <a:pt x="2258047" y="6628562"/>
                  </a:lnTo>
                  <a:lnTo>
                    <a:pt x="2258047" y="6615862"/>
                  </a:lnTo>
                  <a:lnTo>
                    <a:pt x="2043595" y="6615862"/>
                  </a:lnTo>
                  <a:lnTo>
                    <a:pt x="2043595" y="6399962"/>
                  </a:lnTo>
                  <a:lnTo>
                    <a:pt x="2258047" y="6399962"/>
                  </a:lnTo>
                  <a:lnTo>
                    <a:pt x="2258047" y="6387262"/>
                  </a:lnTo>
                  <a:lnTo>
                    <a:pt x="2043595" y="6387262"/>
                  </a:lnTo>
                  <a:lnTo>
                    <a:pt x="2043595" y="6171362"/>
                  </a:lnTo>
                  <a:lnTo>
                    <a:pt x="2258047" y="6171362"/>
                  </a:lnTo>
                  <a:lnTo>
                    <a:pt x="2258047" y="6158662"/>
                  </a:lnTo>
                  <a:lnTo>
                    <a:pt x="2043595" y="6158662"/>
                  </a:lnTo>
                  <a:lnTo>
                    <a:pt x="2043595" y="5942762"/>
                  </a:lnTo>
                  <a:lnTo>
                    <a:pt x="2258047" y="5942762"/>
                  </a:lnTo>
                  <a:lnTo>
                    <a:pt x="2258047" y="5930062"/>
                  </a:lnTo>
                  <a:lnTo>
                    <a:pt x="2043595" y="5930062"/>
                  </a:lnTo>
                  <a:lnTo>
                    <a:pt x="2043595" y="5714162"/>
                  </a:lnTo>
                  <a:lnTo>
                    <a:pt x="2258047" y="5714162"/>
                  </a:lnTo>
                  <a:lnTo>
                    <a:pt x="2258047" y="5701462"/>
                  </a:lnTo>
                  <a:lnTo>
                    <a:pt x="2043595" y="5701462"/>
                  </a:lnTo>
                  <a:lnTo>
                    <a:pt x="2043595" y="5485562"/>
                  </a:lnTo>
                  <a:lnTo>
                    <a:pt x="2258047" y="5485562"/>
                  </a:lnTo>
                  <a:lnTo>
                    <a:pt x="2258047" y="5472862"/>
                  </a:lnTo>
                  <a:lnTo>
                    <a:pt x="2043595" y="5472862"/>
                  </a:lnTo>
                  <a:lnTo>
                    <a:pt x="2043595" y="5256962"/>
                  </a:lnTo>
                  <a:lnTo>
                    <a:pt x="2258047" y="5256962"/>
                  </a:lnTo>
                  <a:lnTo>
                    <a:pt x="2258047" y="5244262"/>
                  </a:lnTo>
                  <a:lnTo>
                    <a:pt x="2043595" y="5244262"/>
                  </a:lnTo>
                  <a:lnTo>
                    <a:pt x="2043595" y="5028362"/>
                  </a:lnTo>
                  <a:lnTo>
                    <a:pt x="2258047" y="5028362"/>
                  </a:lnTo>
                  <a:lnTo>
                    <a:pt x="2258047" y="5015662"/>
                  </a:lnTo>
                  <a:lnTo>
                    <a:pt x="2043595" y="5015662"/>
                  </a:lnTo>
                  <a:lnTo>
                    <a:pt x="2043595" y="4799762"/>
                  </a:lnTo>
                  <a:lnTo>
                    <a:pt x="2258047" y="4799762"/>
                  </a:lnTo>
                  <a:lnTo>
                    <a:pt x="2258047" y="4787062"/>
                  </a:lnTo>
                  <a:lnTo>
                    <a:pt x="2043595" y="4787062"/>
                  </a:lnTo>
                  <a:lnTo>
                    <a:pt x="2043595" y="4571162"/>
                  </a:lnTo>
                  <a:lnTo>
                    <a:pt x="2258047" y="4571162"/>
                  </a:lnTo>
                  <a:lnTo>
                    <a:pt x="2258047" y="4558462"/>
                  </a:lnTo>
                  <a:lnTo>
                    <a:pt x="2043595" y="4558462"/>
                  </a:lnTo>
                  <a:lnTo>
                    <a:pt x="2043595" y="4342562"/>
                  </a:lnTo>
                  <a:lnTo>
                    <a:pt x="2258047" y="4342562"/>
                  </a:lnTo>
                  <a:lnTo>
                    <a:pt x="2258047" y="4329862"/>
                  </a:lnTo>
                  <a:lnTo>
                    <a:pt x="2043595" y="4329862"/>
                  </a:lnTo>
                  <a:lnTo>
                    <a:pt x="2043595" y="4113961"/>
                  </a:lnTo>
                  <a:lnTo>
                    <a:pt x="2258047" y="4113961"/>
                  </a:lnTo>
                  <a:lnTo>
                    <a:pt x="2258047" y="4101261"/>
                  </a:lnTo>
                  <a:lnTo>
                    <a:pt x="2043595" y="4101261"/>
                  </a:lnTo>
                  <a:lnTo>
                    <a:pt x="2043595" y="3885361"/>
                  </a:lnTo>
                  <a:lnTo>
                    <a:pt x="2258047" y="3885361"/>
                  </a:lnTo>
                  <a:lnTo>
                    <a:pt x="2258047" y="3872661"/>
                  </a:lnTo>
                  <a:lnTo>
                    <a:pt x="2043595" y="3872661"/>
                  </a:lnTo>
                  <a:lnTo>
                    <a:pt x="2043595" y="3656761"/>
                  </a:lnTo>
                  <a:lnTo>
                    <a:pt x="2258047" y="3656761"/>
                  </a:lnTo>
                  <a:lnTo>
                    <a:pt x="2258047" y="3644061"/>
                  </a:lnTo>
                  <a:lnTo>
                    <a:pt x="2043595" y="3644061"/>
                  </a:lnTo>
                  <a:lnTo>
                    <a:pt x="2043595" y="3428161"/>
                  </a:lnTo>
                  <a:lnTo>
                    <a:pt x="2258047" y="3428161"/>
                  </a:lnTo>
                  <a:lnTo>
                    <a:pt x="2258047" y="3415461"/>
                  </a:lnTo>
                  <a:lnTo>
                    <a:pt x="2043595" y="3415461"/>
                  </a:lnTo>
                  <a:lnTo>
                    <a:pt x="2043595" y="3199561"/>
                  </a:lnTo>
                  <a:lnTo>
                    <a:pt x="2258047" y="3199561"/>
                  </a:lnTo>
                  <a:lnTo>
                    <a:pt x="2258047" y="3186861"/>
                  </a:lnTo>
                  <a:lnTo>
                    <a:pt x="2043595" y="3186861"/>
                  </a:lnTo>
                  <a:lnTo>
                    <a:pt x="2043595" y="2970949"/>
                  </a:lnTo>
                  <a:lnTo>
                    <a:pt x="2258047" y="2970949"/>
                  </a:lnTo>
                  <a:lnTo>
                    <a:pt x="2258047" y="2958249"/>
                  </a:lnTo>
                  <a:lnTo>
                    <a:pt x="2043595" y="2958249"/>
                  </a:lnTo>
                  <a:lnTo>
                    <a:pt x="2043595" y="2742349"/>
                  </a:lnTo>
                  <a:lnTo>
                    <a:pt x="2258047" y="2742349"/>
                  </a:lnTo>
                  <a:lnTo>
                    <a:pt x="2258047" y="2729649"/>
                  </a:lnTo>
                  <a:lnTo>
                    <a:pt x="2043595" y="2729649"/>
                  </a:lnTo>
                  <a:lnTo>
                    <a:pt x="2043595" y="2513749"/>
                  </a:lnTo>
                  <a:lnTo>
                    <a:pt x="2258047" y="2513749"/>
                  </a:lnTo>
                  <a:lnTo>
                    <a:pt x="2258047" y="2501049"/>
                  </a:lnTo>
                  <a:lnTo>
                    <a:pt x="2043595" y="2501049"/>
                  </a:lnTo>
                  <a:lnTo>
                    <a:pt x="2043595" y="2285149"/>
                  </a:lnTo>
                  <a:lnTo>
                    <a:pt x="2258047" y="2285149"/>
                  </a:lnTo>
                  <a:lnTo>
                    <a:pt x="2258047" y="2272449"/>
                  </a:lnTo>
                  <a:lnTo>
                    <a:pt x="2043595" y="2272449"/>
                  </a:lnTo>
                  <a:lnTo>
                    <a:pt x="2043595" y="2056549"/>
                  </a:lnTo>
                  <a:lnTo>
                    <a:pt x="2258047" y="2056549"/>
                  </a:lnTo>
                  <a:lnTo>
                    <a:pt x="2258047" y="2043849"/>
                  </a:lnTo>
                  <a:lnTo>
                    <a:pt x="2043595" y="2043849"/>
                  </a:lnTo>
                  <a:lnTo>
                    <a:pt x="2043595" y="1827949"/>
                  </a:lnTo>
                  <a:lnTo>
                    <a:pt x="2258047" y="1827949"/>
                  </a:lnTo>
                  <a:lnTo>
                    <a:pt x="2258047" y="1815249"/>
                  </a:lnTo>
                  <a:lnTo>
                    <a:pt x="2043595" y="1815249"/>
                  </a:lnTo>
                  <a:lnTo>
                    <a:pt x="2043595" y="1599349"/>
                  </a:lnTo>
                  <a:lnTo>
                    <a:pt x="2258047" y="1599349"/>
                  </a:lnTo>
                  <a:lnTo>
                    <a:pt x="2258047" y="1586649"/>
                  </a:lnTo>
                  <a:lnTo>
                    <a:pt x="2043595" y="1586649"/>
                  </a:lnTo>
                  <a:lnTo>
                    <a:pt x="2043595" y="1370749"/>
                  </a:lnTo>
                  <a:lnTo>
                    <a:pt x="2258047" y="1370749"/>
                  </a:lnTo>
                  <a:lnTo>
                    <a:pt x="2258047" y="1358049"/>
                  </a:lnTo>
                  <a:lnTo>
                    <a:pt x="2043595" y="1358049"/>
                  </a:lnTo>
                  <a:lnTo>
                    <a:pt x="2043595" y="1142149"/>
                  </a:lnTo>
                  <a:lnTo>
                    <a:pt x="2258047" y="1142149"/>
                  </a:lnTo>
                  <a:lnTo>
                    <a:pt x="2258047" y="1129449"/>
                  </a:lnTo>
                  <a:lnTo>
                    <a:pt x="2043595" y="1129449"/>
                  </a:lnTo>
                  <a:lnTo>
                    <a:pt x="2043595" y="913549"/>
                  </a:lnTo>
                  <a:lnTo>
                    <a:pt x="2258047" y="913549"/>
                  </a:lnTo>
                  <a:lnTo>
                    <a:pt x="2258047" y="900849"/>
                  </a:lnTo>
                  <a:lnTo>
                    <a:pt x="2043595" y="900849"/>
                  </a:lnTo>
                  <a:lnTo>
                    <a:pt x="2043595" y="684949"/>
                  </a:lnTo>
                  <a:lnTo>
                    <a:pt x="2258047" y="684949"/>
                  </a:lnTo>
                  <a:lnTo>
                    <a:pt x="2258047" y="672249"/>
                  </a:lnTo>
                  <a:lnTo>
                    <a:pt x="2043595" y="672249"/>
                  </a:lnTo>
                  <a:lnTo>
                    <a:pt x="2043595" y="456349"/>
                  </a:lnTo>
                  <a:lnTo>
                    <a:pt x="2258047" y="456349"/>
                  </a:lnTo>
                  <a:lnTo>
                    <a:pt x="2258047" y="443649"/>
                  </a:lnTo>
                  <a:lnTo>
                    <a:pt x="2043595" y="443649"/>
                  </a:lnTo>
                  <a:lnTo>
                    <a:pt x="2043595" y="227749"/>
                  </a:lnTo>
                  <a:lnTo>
                    <a:pt x="2258047" y="227749"/>
                  </a:lnTo>
                  <a:lnTo>
                    <a:pt x="2258047" y="215049"/>
                  </a:lnTo>
                  <a:lnTo>
                    <a:pt x="2043595" y="215049"/>
                  </a:lnTo>
                  <a:lnTo>
                    <a:pt x="2043595" y="0"/>
                  </a:lnTo>
                  <a:lnTo>
                    <a:pt x="2030895" y="0"/>
                  </a:lnTo>
                  <a:lnTo>
                    <a:pt x="2030895" y="7987462"/>
                  </a:lnTo>
                  <a:lnTo>
                    <a:pt x="1816442" y="7987462"/>
                  </a:lnTo>
                  <a:lnTo>
                    <a:pt x="1816442" y="7771562"/>
                  </a:lnTo>
                  <a:lnTo>
                    <a:pt x="2030895" y="7771562"/>
                  </a:lnTo>
                  <a:lnTo>
                    <a:pt x="2030895" y="7758862"/>
                  </a:lnTo>
                  <a:lnTo>
                    <a:pt x="1816442" y="7758862"/>
                  </a:lnTo>
                  <a:lnTo>
                    <a:pt x="1816442" y="7542962"/>
                  </a:lnTo>
                  <a:lnTo>
                    <a:pt x="2030895" y="7542962"/>
                  </a:lnTo>
                  <a:lnTo>
                    <a:pt x="2030895" y="7530262"/>
                  </a:lnTo>
                  <a:lnTo>
                    <a:pt x="1816442" y="7530262"/>
                  </a:lnTo>
                  <a:lnTo>
                    <a:pt x="1816442" y="7314362"/>
                  </a:lnTo>
                  <a:lnTo>
                    <a:pt x="2030895" y="7314362"/>
                  </a:lnTo>
                  <a:lnTo>
                    <a:pt x="2030895" y="7301662"/>
                  </a:lnTo>
                  <a:lnTo>
                    <a:pt x="1816442" y="7301662"/>
                  </a:lnTo>
                  <a:lnTo>
                    <a:pt x="1816442" y="7085762"/>
                  </a:lnTo>
                  <a:lnTo>
                    <a:pt x="2030895" y="7085762"/>
                  </a:lnTo>
                  <a:lnTo>
                    <a:pt x="2030895" y="7073062"/>
                  </a:lnTo>
                  <a:lnTo>
                    <a:pt x="1816442" y="7073062"/>
                  </a:lnTo>
                  <a:lnTo>
                    <a:pt x="1816442" y="6857162"/>
                  </a:lnTo>
                  <a:lnTo>
                    <a:pt x="2030895" y="6857162"/>
                  </a:lnTo>
                  <a:lnTo>
                    <a:pt x="2030895" y="6844462"/>
                  </a:lnTo>
                  <a:lnTo>
                    <a:pt x="1816442" y="6844462"/>
                  </a:lnTo>
                  <a:lnTo>
                    <a:pt x="1816442" y="6628562"/>
                  </a:lnTo>
                  <a:lnTo>
                    <a:pt x="2030895" y="6628562"/>
                  </a:lnTo>
                  <a:lnTo>
                    <a:pt x="2030895" y="6615862"/>
                  </a:lnTo>
                  <a:lnTo>
                    <a:pt x="1816442" y="6615862"/>
                  </a:lnTo>
                  <a:lnTo>
                    <a:pt x="1816442" y="6399962"/>
                  </a:lnTo>
                  <a:lnTo>
                    <a:pt x="2030895" y="6399962"/>
                  </a:lnTo>
                  <a:lnTo>
                    <a:pt x="2030895" y="6387262"/>
                  </a:lnTo>
                  <a:lnTo>
                    <a:pt x="1816442" y="6387262"/>
                  </a:lnTo>
                  <a:lnTo>
                    <a:pt x="1816442" y="6171362"/>
                  </a:lnTo>
                  <a:lnTo>
                    <a:pt x="2030895" y="6171362"/>
                  </a:lnTo>
                  <a:lnTo>
                    <a:pt x="2030895" y="6158662"/>
                  </a:lnTo>
                  <a:lnTo>
                    <a:pt x="1816442" y="6158662"/>
                  </a:lnTo>
                  <a:lnTo>
                    <a:pt x="1816442" y="5942762"/>
                  </a:lnTo>
                  <a:lnTo>
                    <a:pt x="2030895" y="5942762"/>
                  </a:lnTo>
                  <a:lnTo>
                    <a:pt x="2030895" y="5930062"/>
                  </a:lnTo>
                  <a:lnTo>
                    <a:pt x="1816442" y="5930062"/>
                  </a:lnTo>
                  <a:lnTo>
                    <a:pt x="1816442" y="5714162"/>
                  </a:lnTo>
                  <a:lnTo>
                    <a:pt x="2030895" y="5714162"/>
                  </a:lnTo>
                  <a:lnTo>
                    <a:pt x="2030895" y="5701462"/>
                  </a:lnTo>
                  <a:lnTo>
                    <a:pt x="1816442" y="5701462"/>
                  </a:lnTo>
                  <a:lnTo>
                    <a:pt x="1816442" y="5485562"/>
                  </a:lnTo>
                  <a:lnTo>
                    <a:pt x="2030895" y="5485562"/>
                  </a:lnTo>
                  <a:lnTo>
                    <a:pt x="2030895" y="5472862"/>
                  </a:lnTo>
                  <a:lnTo>
                    <a:pt x="1816442" y="5472862"/>
                  </a:lnTo>
                  <a:lnTo>
                    <a:pt x="1816442" y="5256962"/>
                  </a:lnTo>
                  <a:lnTo>
                    <a:pt x="2030895" y="5256962"/>
                  </a:lnTo>
                  <a:lnTo>
                    <a:pt x="2030895" y="5244262"/>
                  </a:lnTo>
                  <a:lnTo>
                    <a:pt x="1816442" y="5244262"/>
                  </a:lnTo>
                  <a:lnTo>
                    <a:pt x="1816442" y="5028362"/>
                  </a:lnTo>
                  <a:lnTo>
                    <a:pt x="2030895" y="5028362"/>
                  </a:lnTo>
                  <a:lnTo>
                    <a:pt x="2030895" y="5015662"/>
                  </a:lnTo>
                  <a:lnTo>
                    <a:pt x="1816442" y="5015662"/>
                  </a:lnTo>
                  <a:lnTo>
                    <a:pt x="1816442" y="4799762"/>
                  </a:lnTo>
                  <a:lnTo>
                    <a:pt x="2030895" y="4799762"/>
                  </a:lnTo>
                  <a:lnTo>
                    <a:pt x="2030895" y="4787062"/>
                  </a:lnTo>
                  <a:lnTo>
                    <a:pt x="1816442" y="4787062"/>
                  </a:lnTo>
                  <a:lnTo>
                    <a:pt x="1816442" y="4571162"/>
                  </a:lnTo>
                  <a:lnTo>
                    <a:pt x="2030895" y="4571162"/>
                  </a:lnTo>
                  <a:lnTo>
                    <a:pt x="2030895" y="4558462"/>
                  </a:lnTo>
                  <a:lnTo>
                    <a:pt x="1816442" y="4558462"/>
                  </a:lnTo>
                  <a:lnTo>
                    <a:pt x="1816442" y="4342562"/>
                  </a:lnTo>
                  <a:lnTo>
                    <a:pt x="2030895" y="4342562"/>
                  </a:lnTo>
                  <a:lnTo>
                    <a:pt x="2030895" y="4329862"/>
                  </a:lnTo>
                  <a:lnTo>
                    <a:pt x="1816442" y="4329862"/>
                  </a:lnTo>
                  <a:lnTo>
                    <a:pt x="1816442" y="4113961"/>
                  </a:lnTo>
                  <a:lnTo>
                    <a:pt x="2030895" y="4113961"/>
                  </a:lnTo>
                  <a:lnTo>
                    <a:pt x="2030895" y="4101261"/>
                  </a:lnTo>
                  <a:lnTo>
                    <a:pt x="1816442" y="4101261"/>
                  </a:lnTo>
                  <a:lnTo>
                    <a:pt x="1816442" y="3885361"/>
                  </a:lnTo>
                  <a:lnTo>
                    <a:pt x="2030895" y="3885361"/>
                  </a:lnTo>
                  <a:lnTo>
                    <a:pt x="2030895" y="3872661"/>
                  </a:lnTo>
                  <a:lnTo>
                    <a:pt x="1816442" y="3872661"/>
                  </a:lnTo>
                  <a:lnTo>
                    <a:pt x="1816442" y="3656761"/>
                  </a:lnTo>
                  <a:lnTo>
                    <a:pt x="2030895" y="3656761"/>
                  </a:lnTo>
                  <a:lnTo>
                    <a:pt x="2030895" y="3644061"/>
                  </a:lnTo>
                  <a:lnTo>
                    <a:pt x="1816442" y="3644061"/>
                  </a:lnTo>
                  <a:lnTo>
                    <a:pt x="1816442" y="3428161"/>
                  </a:lnTo>
                  <a:lnTo>
                    <a:pt x="2030895" y="3428161"/>
                  </a:lnTo>
                  <a:lnTo>
                    <a:pt x="2030895" y="3415461"/>
                  </a:lnTo>
                  <a:lnTo>
                    <a:pt x="1816442" y="3415461"/>
                  </a:lnTo>
                  <a:lnTo>
                    <a:pt x="1816442" y="3199561"/>
                  </a:lnTo>
                  <a:lnTo>
                    <a:pt x="2030895" y="3199561"/>
                  </a:lnTo>
                  <a:lnTo>
                    <a:pt x="2030895" y="3186861"/>
                  </a:lnTo>
                  <a:lnTo>
                    <a:pt x="1816442" y="3186861"/>
                  </a:lnTo>
                  <a:lnTo>
                    <a:pt x="1816442" y="2970949"/>
                  </a:lnTo>
                  <a:lnTo>
                    <a:pt x="2030895" y="2970949"/>
                  </a:lnTo>
                  <a:lnTo>
                    <a:pt x="2030895" y="2958249"/>
                  </a:lnTo>
                  <a:lnTo>
                    <a:pt x="1816442" y="2958249"/>
                  </a:lnTo>
                  <a:lnTo>
                    <a:pt x="1816442" y="2742349"/>
                  </a:lnTo>
                  <a:lnTo>
                    <a:pt x="2030895" y="2742349"/>
                  </a:lnTo>
                  <a:lnTo>
                    <a:pt x="2030895" y="2729649"/>
                  </a:lnTo>
                  <a:lnTo>
                    <a:pt x="1816442" y="2729649"/>
                  </a:lnTo>
                  <a:lnTo>
                    <a:pt x="1816442" y="2513749"/>
                  </a:lnTo>
                  <a:lnTo>
                    <a:pt x="2030895" y="2513749"/>
                  </a:lnTo>
                  <a:lnTo>
                    <a:pt x="2030895" y="2501049"/>
                  </a:lnTo>
                  <a:lnTo>
                    <a:pt x="1816442" y="2501049"/>
                  </a:lnTo>
                  <a:lnTo>
                    <a:pt x="1816442" y="2285149"/>
                  </a:lnTo>
                  <a:lnTo>
                    <a:pt x="2030895" y="2285149"/>
                  </a:lnTo>
                  <a:lnTo>
                    <a:pt x="2030895" y="2272449"/>
                  </a:lnTo>
                  <a:lnTo>
                    <a:pt x="1816442" y="2272449"/>
                  </a:lnTo>
                  <a:lnTo>
                    <a:pt x="1816442" y="2056549"/>
                  </a:lnTo>
                  <a:lnTo>
                    <a:pt x="2030895" y="2056549"/>
                  </a:lnTo>
                  <a:lnTo>
                    <a:pt x="2030895" y="2043849"/>
                  </a:lnTo>
                  <a:lnTo>
                    <a:pt x="1816442" y="2043849"/>
                  </a:lnTo>
                  <a:lnTo>
                    <a:pt x="1816442" y="1827949"/>
                  </a:lnTo>
                  <a:lnTo>
                    <a:pt x="2030895" y="1827949"/>
                  </a:lnTo>
                  <a:lnTo>
                    <a:pt x="2030895" y="1815249"/>
                  </a:lnTo>
                  <a:lnTo>
                    <a:pt x="1816442" y="1815249"/>
                  </a:lnTo>
                  <a:lnTo>
                    <a:pt x="1816442" y="1599349"/>
                  </a:lnTo>
                  <a:lnTo>
                    <a:pt x="2030895" y="1599349"/>
                  </a:lnTo>
                  <a:lnTo>
                    <a:pt x="2030895" y="1586649"/>
                  </a:lnTo>
                  <a:lnTo>
                    <a:pt x="1816442" y="1586649"/>
                  </a:lnTo>
                  <a:lnTo>
                    <a:pt x="1816442" y="1370749"/>
                  </a:lnTo>
                  <a:lnTo>
                    <a:pt x="2030895" y="1370749"/>
                  </a:lnTo>
                  <a:lnTo>
                    <a:pt x="2030895" y="1358049"/>
                  </a:lnTo>
                  <a:lnTo>
                    <a:pt x="1816442" y="1358049"/>
                  </a:lnTo>
                  <a:lnTo>
                    <a:pt x="1816442" y="1142149"/>
                  </a:lnTo>
                  <a:lnTo>
                    <a:pt x="2030895" y="1142149"/>
                  </a:lnTo>
                  <a:lnTo>
                    <a:pt x="2030895" y="1129449"/>
                  </a:lnTo>
                  <a:lnTo>
                    <a:pt x="1816442" y="1129449"/>
                  </a:lnTo>
                  <a:lnTo>
                    <a:pt x="1816442" y="913549"/>
                  </a:lnTo>
                  <a:lnTo>
                    <a:pt x="2030895" y="913549"/>
                  </a:lnTo>
                  <a:lnTo>
                    <a:pt x="2030895" y="900849"/>
                  </a:lnTo>
                  <a:lnTo>
                    <a:pt x="1816442" y="900849"/>
                  </a:lnTo>
                  <a:lnTo>
                    <a:pt x="1816442" y="684949"/>
                  </a:lnTo>
                  <a:lnTo>
                    <a:pt x="2030895" y="684949"/>
                  </a:lnTo>
                  <a:lnTo>
                    <a:pt x="2030895" y="672249"/>
                  </a:lnTo>
                  <a:lnTo>
                    <a:pt x="1816442" y="672249"/>
                  </a:lnTo>
                  <a:lnTo>
                    <a:pt x="1816442" y="456349"/>
                  </a:lnTo>
                  <a:lnTo>
                    <a:pt x="2030895" y="456349"/>
                  </a:lnTo>
                  <a:lnTo>
                    <a:pt x="2030895" y="443649"/>
                  </a:lnTo>
                  <a:lnTo>
                    <a:pt x="1816442" y="443649"/>
                  </a:lnTo>
                  <a:lnTo>
                    <a:pt x="1816442" y="227749"/>
                  </a:lnTo>
                  <a:lnTo>
                    <a:pt x="2030895" y="227749"/>
                  </a:lnTo>
                  <a:lnTo>
                    <a:pt x="2030895" y="215049"/>
                  </a:lnTo>
                  <a:lnTo>
                    <a:pt x="1816442" y="215049"/>
                  </a:lnTo>
                  <a:lnTo>
                    <a:pt x="1816442" y="0"/>
                  </a:lnTo>
                  <a:lnTo>
                    <a:pt x="1803742" y="0"/>
                  </a:lnTo>
                  <a:lnTo>
                    <a:pt x="1803742" y="7987462"/>
                  </a:lnTo>
                  <a:lnTo>
                    <a:pt x="1589265" y="7987462"/>
                  </a:lnTo>
                  <a:lnTo>
                    <a:pt x="1589265" y="7771562"/>
                  </a:lnTo>
                  <a:lnTo>
                    <a:pt x="1803742" y="7771562"/>
                  </a:lnTo>
                  <a:lnTo>
                    <a:pt x="1803742" y="7758862"/>
                  </a:lnTo>
                  <a:lnTo>
                    <a:pt x="1589265" y="7758862"/>
                  </a:lnTo>
                  <a:lnTo>
                    <a:pt x="1589265" y="7542962"/>
                  </a:lnTo>
                  <a:lnTo>
                    <a:pt x="1803742" y="7542962"/>
                  </a:lnTo>
                  <a:lnTo>
                    <a:pt x="1803742" y="7530262"/>
                  </a:lnTo>
                  <a:lnTo>
                    <a:pt x="1589265" y="7530262"/>
                  </a:lnTo>
                  <a:lnTo>
                    <a:pt x="1589265" y="7314362"/>
                  </a:lnTo>
                  <a:lnTo>
                    <a:pt x="1803742" y="7314362"/>
                  </a:lnTo>
                  <a:lnTo>
                    <a:pt x="1803742" y="7301662"/>
                  </a:lnTo>
                  <a:lnTo>
                    <a:pt x="1589265" y="7301662"/>
                  </a:lnTo>
                  <a:lnTo>
                    <a:pt x="1589265" y="7085762"/>
                  </a:lnTo>
                  <a:lnTo>
                    <a:pt x="1803742" y="7085762"/>
                  </a:lnTo>
                  <a:lnTo>
                    <a:pt x="1803742" y="7073062"/>
                  </a:lnTo>
                  <a:lnTo>
                    <a:pt x="1589265" y="7073062"/>
                  </a:lnTo>
                  <a:lnTo>
                    <a:pt x="1589265" y="6857162"/>
                  </a:lnTo>
                  <a:lnTo>
                    <a:pt x="1803742" y="6857162"/>
                  </a:lnTo>
                  <a:lnTo>
                    <a:pt x="1803742" y="6844462"/>
                  </a:lnTo>
                  <a:lnTo>
                    <a:pt x="1589265" y="6844462"/>
                  </a:lnTo>
                  <a:lnTo>
                    <a:pt x="1589265" y="6628562"/>
                  </a:lnTo>
                  <a:lnTo>
                    <a:pt x="1803742" y="6628562"/>
                  </a:lnTo>
                  <a:lnTo>
                    <a:pt x="1803742" y="6615862"/>
                  </a:lnTo>
                  <a:lnTo>
                    <a:pt x="1589265" y="6615862"/>
                  </a:lnTo>
                  <a:lnTo>
                    <a:pt x="1589265" y="6399962"/>
                  </a:lnTo>
                  <a:lnTo>
                    <a:pt x="1803742" y="6399962"/>
                  </a:lnTo>
                  <a:lnTo>
                    <a:pt x="1803742" y="6387262"/>
                  </a:lnTo>
                  <a:lnTo>
                    <a:pt x="1589265" y="6387262"/>
                  </a:lnTo>
                  <a:lnTo>
                    <a:pt x="1589265" y="6171362"/>
                  </a:lnTo>
                  <a:lnTo>
                    <a:pt x="1803742" y="6171362"/>
                  </a:lnTo>
                  <a:lnTo>
                    <a:pt x="1803742" y="6158662"/>
                  </a:lnTo>
                  <a:lnTo>
                    <a:pt x="1589265" y="6158662"/>
                  </a:lnTo>
                  <a:lnTo>
                    <a:pt x="1589265" y="5942762"/>
                  </a:lnTo>
                  <a:lnTo>
                    <a:pt x="1803742" y="5942762"/>
                  </a:lnTo>
                  <a:lnTo>
                    <a:pt x="1803742" y="5930062"/>
                  </a:lnTo>
                  <a:lnTo>
                    <a:pt x="1589265" y="5930062"/>
                  </a:lnTo>
                  <a:lnTo>
                    <a:pt x="1589265" y="5714162"/>
                  </a:lnTo>
                  <a:lnTo>
                    <a:pt x="1803742" y="5714162"/>
                  </a:lnTo>
                  <a:lnTo>
                    <a:pt x="1803742" y="5701462"/>
                  </a:lnTo>
                  <a:lnTo>
                    <a:pt x="1589265" y="5701462"/>
                  </a:lnTo>
                  <a:lnTo>
                    <a:pt x="1589265" y="5485562"/>
                  </a:lnTo>
                  <a:lnTo>
                    <a:pt x="1803742" y="5485562"/>
                  </a:lnTo>
                  <a:lnTo>
                    <a:pt x="1803742" y="5472862"/>
                  </a:lnTo>
                  <a:lnTo>
                    <a:pt x="1589265" y="5472862"/>
                  </a:lnTo>
                  <a:lnTo>
                    <a:pt x="1589265" y="5256962"/>
                  </a:lnTo>
                  <a:lnTo>
                    <a:pt x="1803742" y="5256962"/>
                  </a:lnTo>
                  <a:lnTo>
                    <a:pt x="1803742" y="5244262"/>
                  </a:lnTo>
                  <a:lnTo>
                    <a:pt x="1589265" y="5244262"/>
                  </a:lnTo>
                  <a:lnTo>
                    <a:pt x="1589265" y="5028362"/>
                  </a:lnTo>
                  <a:lnTo>
                    <a:pt x="1803742" y="5028362"/>
                  </a:lnTo>
                  <a:lnTo>
                    <a:pt x="1803742" y="5015662"/>
                  </a:lnTo>
                  <a:lnTo>
                    <a:pt x="1589265" y="5015662"/>
                  </a:lnTo>
                  <a:lnTo>
                    <a:pt x="1589265" y="4799762"/>
                  </a:lnTo>
                  <a:lnTo>
                    <a:pt x="1803742" y="4799762"/>
                  </a:lnTo>
                  <a:lnTo>
                    <a:pt x="1803742" y="4787062"/>
                  </a:lnTo>
                  <a:lnTo>
                    <a:pt x="1589265" y="4787062"/>
                  </a:lnTo>
                  <a:lnTo>
                    <a:pt x="1589265" y="4571162"/>
                  </a:lnTo>
                  <a:lnTo>
                    <a:pt x="1803742" y="4571162"/>
                  </a:lnTo>
                  <a:lnTo>
                    <a:pt x="1803742" y="4558462"/>
                  </a:lnTo>
                  <a:lnTo>
                    <a:pt x="1589265" y="4558462"/>
                  </a:lnTo>
                  <a:lnTo>
                    <a:pt x="1589265" y="4342562"/>
                  </a:lnTo>
                  <a:lnTo>
                    <a:pt x="1803742" y="4342562"/>
                  </a:lnTo>
                  <a:lnTo>
                    <a:pt x="1803742" y="4329862"/>
                  </a:lnTo>
                  <a:lnTo>
                    <a:pt x="1589265" y="4329862"/>
                  </a:lnTo>
                  <a:lnTo>
                    <a:pt x="1589265" y="4113961"/>
                  </a:lnTo>
                  <a:lnTo>
                    <a:pt x="1803742" y="4113961"/>
                  </a:lnTo>
                  <a:lnTo>
                    <a:pt x="1803742" y="4101261"/>
                  </a:lnTo>
                  <a:lnTo>
                    <a:pt x="1589265" y="4101261"/>
                  </a:lnTo>
                  <a:lnTo>
                    <a:pt x="1589265" y="3885361"/>
                  </a:lnTo>
                  <a:lnTo>
                    <a:pt x="1803742" y="3885361"/>
                  </a:lnTo>
                  <a:lnTo>
                    <a:pt x="1803742" y="3872661"/>
                  </a:lnTo>
                  <a:lnTo>
                    <a:pt x="1589265" y="3872661"/>
                  </a:lnTo>
                  <a:lnTo>
                    <a:pt x="1589265" y="3656761"/>
                  </a:lnTo>
                  <a:lnTo>
                    <a:pt x="1803742" y="3656761"/>
                  </a:lnTo>
                  <a:lnTo>
                    <a:pt x="1803742" y="3644061"/>
                  </a:lnTo>
                  <a:lnTo>
                    <a:pt x="1589265" y="3644061"/>
                  </a:lnTo>
                  <a:lnTo>
                    <a:pt x="1589265" y="3428161"/>
                  </a:lnTo>
                  <a:lnTo>
                    <a:pt x="1803742" y="3428161"/>
                  </a:lnTo>
                  <a:lnTo>
                    <a:pt x="1803742" y="3415461"/>
                  </a:lnTo>
                  <a:lnTo>
                    <a:pt x="1589265" y="3415461"/>
                  </a:lnTo>
                  <a:lnTo>
                    <a:pt x="1589265" y="3199561"/>
                  </a:lnTo>
                  <a:lnTo>
                    <a:pt x="1803742" y="3199561"/>
                  </a:lnTo>
                  <a:lnTo>
                    <a:pt x="1803742" y="3186861"/>
                  </a:lnTo>
                  <a:lnTo>
                    <a:pt x="1589265" y="3186861"/>
                  </a:lnTo>
                  <a:lnTo>
                    <a:pt x="1589265" y="2970949"/>
                  </a:lnTo>
                  <a:lnTo>
                    <a:pt x="1803742" y="2970949"/>
                  </a:lnTo>
                  <a:lnTo>
                    <a:pt x="1803742" y="2958249"/>
                  </a:lnTo>
                  <a:lnTo>
                    <a:pt x="1589265" y="2958249"/>
                  </a:lnTo>
                  <a:lnTo>
                    <a:pt x="1589265" y="2742349"/>
                  </a:lnTo>
                  <a:lnTo>
                    <a:pt x="1803742" y="2742349"/>
                  </a:lnTo>
                  <a:lnTo>
                    <a:pt x="1803742" y="2729649"/>
                  </a:lnTo>
                  <a:lnTo>
                    <a:pt x="1589265" y="2729649"/>
                  </a:lnTo>
                  <a:lnTo>
                    <a:pt x="1589265" y="2513749"/>
                  </a:lnTo>
                  <a:lnTo>
                    <a:pt x="1803742" y="2513749"/>
                  </a:lnTo>
                  <a:lnTo>
                    <a:pt x="1803742" y="2501049"/>
                  </a:lnTo>
                  <a:lnTo>
                    <a:pt x="1589265" y="2501049"/>
                  </a:lnTo>
                  <a:lnTo>
                    <a:pt x="1589265" y="2285149"/>
                  </a:lnTo>
                  <a:lnTo>
                    <a:pt x="1803742" y="2285149"/>
                  </a:lnTo>
                  <a:lnTo>
                    <a:pt x="1803742" y="2272449"/>
                  </a:lnTo>
                  <a:lnTo>
                    <a:pt x="1589265" y="2272449"/>
                  </a:lnTo>
                  <a:lnTo>
                    <a:pt x="1589265" y="2056549"/>
                  </a:lnTo>
                  <a:lnTo>
                    <a:pt x="1803742" y="2056549"/>
                  </a:lnTo>
                  <a:lnTo>
                    <a:pt x="1803742" y="2043849"/>
                  </a:lnTo>
                  <a:lnTo>
                    <a:pt x="1589265" y="2043849"/>
                  </a:lnTo>
                  <a:lnTo>
                    <a:pt x="1589265" y="1827949"/>
                  </a:lnTo>
                  <a:lnTo>
                    <a:pt x="1803742" y="1827949"/>
                  </a:lnTo>
                  <a:lnTo>
                    <a:pt x="1803742" y="1815249"/>
                  </a:lnTo>
                  <a:lnTo>
                    <a:pt x="1589265" y="1815249"/>
                  </a:lnTo>
                  <a:lnTo>
                    <a:pt x="1589265" y="1599349"/>
                  </a:lnTo>
                  <a:lnTo>
                    <a:pt x="1803742" y="1599349"/>
                  </a:lnTo>
                  <a:lnTo>
                    <a:pt x="1803742" y="1586649"/>
                  </a:lnTo>
                  <a:lnTo>
                    <a:pt x="1589265" y="1586649"/>
                  </a:lnTo>
                  <a:lnTo>
                    <a:pt x="1589265" y="1370749"/>
                  </a:lnTo>
                  <a:lnTo>
                    <a:pt x="1803742" y="1370749"/>
                  </a:lnTo>
                  <a:lnTo>
                    <a:pt x="1803742" y="1358049"/>
                  </a:lnTo>
                  <a:lnTo>
                    <a:pt x="1589265" y="1358049"/>
                  </a:lnTo>
                  <a:lnTo>
                    <a:pt x="1589265" y="1142149"/>
                  </a:lnTo>
                  <a:lnTo>
                    <a:pt x="1803742" y="1142149"/>
                  </a:lnTo>
                  <a:lnTo>
                    <a:pt x="1803742" y="1129449"/>
                  </a:lnTo>
                  <a:lnTo>
                    <a:pt x="1589265" y="1129449"/>
                  </a:lnTo>
                  <a:lnTo>
                    <a:pt x="1589265" y="913549"/>
                  </a:lnTo>
                  <a:lnTo>
                    <a:pt x="1803742" y="913549"/>
                  </a:lnTo>
                  <a:lnTo>
                    <a:pt x="1803742" y="900849"/>
                  </a:lnTo>
                  <a:lnTo>
                    <a:pt x="1589265" y="900849"/>
                  </a:lnTo>
                  <a:lnTo>
                    <a:pt x="1589265" y="684949"/>
                  </a:lnTo>
                  <a:lnTo>
                    <a:pt x="1803742" y="684949"/>
                  </a:lnTo>
                  <a:lnTo>
                    <a:pt x="1803742" y="672249"/>
                  </a:lnTo>
                  <a:lnTo>
                    <a:pt x="1589265" y="672249"/>
                  </a:lnTo>
                  <a:lnTo>
                    <a:pt x="1589265" y="456349"/>
                  </a:lnTo>
                  <a:lnTo>
                    <a:pt x="1803742" y="456349"/>
                  </a:lnTo>
                  <a:lnTo>
                    <a:pt x="1803742" y="443649"/>
                  </a:lnTo>
                  <a:lnTo>
                    <a:pt x="1589265" y="443649"/>
                  </a:lnTo>
                  <a:lnTo>
                    <a:pt x="1589265" y="227749"/>
                  </a:lnTo>
                  <a:lnTo>
                    <a:pt x="1803742" y="227749"/>
                  </a:lnTo>
                  <a:lnTo>
                    <a:pt x="1803742" y="215049"/>
                  </a:lnTo>
                  <a:lnTo>
                    <a:pt x="1589265" y="215049"/>
                  </a:lnTo>
                  <a:lnTo>
                    <a:pt x="1589265" y="0"/>
                  </a:lnTo>
                  <a:lnTo>
                    <a:pt x="1576565" y="0"/>
                  </a:lnTo>
                  <a:lnTo>
                    <a:pt x="1576565" y="7987462"/>
                  </a:lnTo>
                  <a:lnTo>
                    <a:pt x="1362125" y="7987462"/>
                  </a:lnTo>
                  <a:lnTo>
                    <a:pt x="1362125" y="7771562"/>
                  </a:lnTo>
                  <a:lnTo>
                    <a:pt x="1576565" y="7771562"/>
                  </a:lnTo>
                  <a:lnTo>
                    <a:pt x="1576565" y="7758862"/>
                  </a:lnTo>
                  <a:lnTo>
                    <a:pt x="1362125" y="7758862"/>
                  </a:lnTo>
                  <a:lnTo>
                    <a:pt x="1362125" y="7542962"/>
                  </a:lnTo>
                  <a:lnTo>
                    <a:pt x="1576565" y="7542962"/>
                  </a:lnTo>
                  <a:lnTo>
                    <a:pt x="1576565" y="7530262"/>
                  </a:lnTo>
                  <a:lnTo>
                    <a:pt x="1362125" y="7530262"/>
                  </a:lnTo>
                  <a:lnTo>
                    <a:pt x="1362125" y="7314362"/>
                  </a:lnTo>
                  <a:lnTo>
                    <a:pt x="1576565" y="7314362"/>
                  </a:lnTo>
                  <a:lnTo>
                    <a:pt x="1576565" y="7301662"/>
                  </a:lnTo>
                  <a:lnTo>
                    <a:pt x="1362125" y="7301662"/>
                  </a:lnTo>
                  <a:lnTo>
                    <a:pt x="1362125" y="7085762"/>
                  </a:lnTo>
                  <a:lnTo>
                    <a:pt x="1576565" y="7085762"/>
                  </a:lnTo>
                  <a:lnTo>
                    <a:pt x="1576565" y="7073062"/>
                  </a:lnTo>
                  <a:lnTo>
                    <a:pt x="1362125" y="7073062"/>
                  </a:lnTo>
                  <a:lnTo>
                    <a:pt x="1362125" y="6857162"/>
                  </a:lnTo>
                  <a:lnTo>
                    <a:pt x="1576565" y="6857162"/>
                  </a:lnTo>
                  <a:lnTo>
                    <a:pt x="1576565" y="6844462"/>
                  </a:lnTo>
                  <a:lnTo>
                    <a:pt x="1362125" y="6844462"/>
                  </a:lnTo>
                  <a:lnTo>
                    <a:pt x="1362125" y="6628562"/>
                  </a:lnTo>
                  <a:lnTo>
                    <a:pt x="1576565" y="6628562"/>
                  </a:lnTo>
                  <a:lnTo>
                    <a:pt x="1576565" y="6615862"/>
                  </a:lnTo>
                  <a:lnTo>
                    <a:pt x="1362125" y="6615862"/>
                  </a:lnTo>
                  <a:lnTo>
                    <a:pt x="1362125" y="6399962"/>
                  </a:lnTo>
                  <a:lnTo>
                    <a:pt x="1576565" y="6399962"/>
                  </a:lnTo>
                  <a:lnTo>
                    <a:pt x="1576565" y="6387262"/>
                  </a:lnTo>
                  <a:lnTo>
                    <a:pt x="1362125" y="6387262"/>
                  </a:lnTo>
                  <a:lnTo>
                    <a:pt x="1362125" y="6171362"/>
                  </a:lnTo>
                  <a:lnTo>
                    <a:pt x="1576565" y="6171362"/>
                  </a:lnTo>
                  <a:lnTo>
                    <a:pt x="1576565" y="6158662"/>
                  </a:lnTo>
                  <a:lnTo>
                    <a:pt x="1362125" y="6158662"/>
                  </a:lnTo>
                  <a:lnTo>
                    <a:pt x="1362125" y="5942762"/>
                  </a:lnTo>
                  <a:lnTo>
                    <a:pt x="1576565" y="5942762"/>
                  </a:lnTo>
                  <a:lnTo>
                    <a:pt x="1576565" y="5930062"/>
                  </a:lnTo>
                  <a:lnTo>
                    <a:pt x="1362125" y="5930062"/>
                  </a:lnTo>
                  <a:lnTo>
                    <a:pt x="1362125" y="5714162"/>
                  </a:lnTo>
                  <a:lnTo>
                    <a:pt x="1576565" y="5714162"/>
                  </a:lnTo>
                  <a:lnTo>
                    <a:pt x="1576565" y="5701462"/>
                  </a:lnTo>
                  <a:lnTo>
                    <a:pt x="1362125" y="5701462"/>
                  </a:lnTo>
                  <a:lnTo>
                    <a:pt x="1362125" y="5485562"/>
                  </a:lnTo>
                  <a:lnTo>
                    <a:pt x="1576565" y="5485562"/>
                  </a:lnTo>
                  <a:lnTo>
                    <a:pt x="1576565" y="5472862"/>
                  </a:lnTo>
                  <a:lnTo>
                    <a:pt x="1362125" y="5472862"/>
                  </a:lnTo>
                  <a:lnTo>
                    <a:pt x="1362125" y="5256962"/>
                  </a:lnTo>
                  <a:lnTo>
                    <a:pt x="1576565" y="5256962"/>
                  </a:lnTo>
                  <a:lnTo>
                    <a:pt x="1576565" y="5244262"/>
                  </a:lnTo>
                  <a:lnTo>
                    <a:pt x="1362125" y="5244262"/>
                  </a:lnTo>
                  <a:lnTo>
                    <a:pt x="1362125" y="5028362"/>
                  </a:lnTo>
                  <a:lnTo>
                    <a:pt x="1576565" y="5028362"/>
                  </a:lnTo>
                  <a:lnTo>
                    <a:pt x="1576565" y="5015662"/>
                  </a:lnTo>
                  <a:lnTo>
                    <a:pt x="1362125" y="5015662"/>
                  </a:lnTo>
                  <a:lnTo>
                    <a:pt x="1362125" y="4799762"/>
                  </a:lnTo>
                  <a:lnTo>
                    <a:pt x="1576565" y="4799762"/>
                  </a:lnTo>
                  <a:lnTo>
                    <a:pt x="1576565" y="4787062"/>
                  </a:lnTo>
                  <a:lnTo>
                    <a:pt x="1362125" y="4787062"/>
                  </a:lnTo>
                  <a:lnTo>
                    <a:pt x="1362125" y="4571162"/>
                  </a:lnTo>
                  <a:lnTo>
                    <a:pt x="1576565" y="4571162"/>
                  </a:lnTo>
                  <a:lnTo>
                    <a:pt x="1576565" y="4558462"/>
                  </a:lnTo>
                  <a:lnTo>
                    <a:pt x="1362125" y="4558462"/>
                  </a:lnTo>
                  <a:lnTo>
                    <a:pt x="1362125" y="4342562"/>
                  </a:lnTo>
                  <a:lnTo>
                    <a:pt x="1576565" y="4342562"/>
                  </a:lnTo>
                  <a:lnTo>
                    <a:pt x="1576565" y="4329862"/>
                  </a:lnTo>
                  <a:lnTo>
                    <a:pt x="1362125" y="4329862"/>
                  </a:lnTo>
                  <a:lnTo>
                    <a:pt x="1362125" y="4113961"/>
                  </a:lnTo>
                  <a:lnTo>
                    <a:pt x="1576565" y="4113961"/>
                  </a:lnTo>
                  <a:lnTo>
                    <a:pt x="1576565" y="4101261"/>
                  </a:lnTo>
                  <a:lnTo>
                    <a:pt x="1362125" y="4101261"/>
                  </a:lnTo>
                  <a:lnTo>
                    <a:pt x="1362125" y="3885361"/>
                  </a:lnTo>
                  <a:lnTo>
                    <a:pt x="1576565" y="3885361"/>
                  </a:lnTo>
                  <a:lnTo>
                    <a:pt x="1576565" y="3872661"/>
                  </a:lnTo>
                  <a:lnTo>
                    <a:pt x="1362125" y="3872661"/>
                  </a:lnTo>
                  <a:lnTo>
                    <a:pt x="1362125" y="3656761"/>
                  </a:lnTo>
                  <a:lnTo>
                    <a:pt x="1576565" y="3656761"/>
                  </a:lnTo>
                  <a:lnTo>
                    <a:pt x="1576565" y="3644061"/>
                  </a:lnTo>
                  <a:lnTo>
                    <a:pt x="1362125" y="3644061"/>
                  </a:lnTo>
                  <a:lnTo>
                    <a:pt x="1362125" y="3428161"/>
                  </a:lnTo>
                  <a:lnTo>
                    <a:pt x="1576565" y="3428161"/>
                  </a:lnTo>
                  <a:lnTo>
                    <a:pt x="1576565" y="3415461"/>
                  </a:lnTo>
                  <a:lnTo>
                    <a:pt x="1362125" y="3415461"/>
                  </a:lnTo>
                  <a:lnTo>
                    <a:pt x="1362125" y="3199561"/>
                  </a:lnTo>
                  <a:lnTo>
                    <a:pt x="1576565" y="3199561"/>
                  </a:lnTo>
                  <a:lnTo>
                    <a:pt x="1576565" y="3186861"/>
                  </a:lnTo>
                  <a:lnTo>
                    <a:pt x="1362125" y="3186861"/>
                  </a:lnTo>
                  <a:lnTo>
                    <a:pt x="1362125" y="2970949"/>
                  </a:lnTo>
                  <a:lnTo>
                    <a:pt x="1576565" y="2970949"/>
                  </a:lnTo>
                  <a:lnTo>
                    <a:pt x="1576565" y="2958249"/>
                  </a:lnTo>
                  <a:lnTo>
                    <a:pt x="1362125" y="2958249"/>
                  </a:lnTo>
                  <a:lnTo>
                    <a:pt x="1362125" y="2742349"/>
                  </a:lnTo>
                  <a:lnTo>
                    <a:pt x="1576565" y="2742349"/>
                  </a:lnTo>
                  <a:lnTo>
                    <a:pt x="1576565" y="2729649"/>
                  </a:lnTo>
                  <a:lnTo>
                    <a:pt x="1362125" y="2729649"/>
                  </a:lnTo>
                  <a:lnTo>
                    <a:pt x="1362125" y="2513749"/>
                  </a:lnTo>
                  <a:lnTo>
                    <a:pt x="1576565" y="2513749"/>
                  </a:lnTo>
                  <a:lnTo>
                    <a:pt x="1576565" y="2501049"/>
                  </a:lnTo>
                  <a:lnTo>
                    <a:pt x="1362125" y="2501049"/>
                  </a:lnTo>
                  <a:lnTo>
                    <a:pt x="1362125" y="2285149"/>
                  </a:lnTo>
                  <a:lnTo>
                    <a:pt x="1576565" y="2285149"/>
                  </a:lnTo>
                  <a:lnTo>
                    <a:pt x="1576565" y="2272449"/>
                  </a:lnTo>
                  <a:lnTo>
                    <a:pt x="1362125" y="2272449"/>
                  </a:lnTo>
                  <a:lnTo>
                    <a:pt x="1362125" y="2056549"/>
                  </a:lnTo>
                  <a:lnTo>
                    <a:pt x="1576565" y="2056549"/>
                  </a:lnTo>
                  <a:lnTo>
                    <a:pt x="1576565" y="2043849"/>
                  </a:lnTo>
                  <a:lnTo>
                    <a:pt x="1362125" y="2043849"/>
                  </a:lnTo>
                  <a:lnTo>
                    <a:pt x="1362125" y="1827949"/>
                  </a:lnTo>
                  <a:lnTo>
                    <a:pt x="1576565" y="1827949"/>
                  </a:lnTo>
                  <a:lnTo>
                    <a:pt x="1576565" y="1815249"/>
                  </a:lnTo>
                  <a:lnTo>
                    <a:pt x="1362125" y="1815249"/>
                  </a:lnTo>
                  <a:lnTo>
                    <a:pt x="1362125" y="1599349"/>
                  </a:lnTo>
                  <a:lnTo>
                    <a:pt x="1576565" y="1599349"/>
                  </a:lnTo>
                  <a:lnTo>
                    <a:pt x="1576565" y="1586649"/>
                  </a:lnTo>
                  <a:lnTo>
                    <a:pt x="1362125" y="1586649"/>
                  </a:lnTo>
                  <a:lnTo>
                    <a:pt x="1362125" y="1370749"/>
                  </a:lnTo>
                  <a:lnTo>
                    <a:pt x="1576565" y="1370749"/>
                  </a:lnTo>
                  <a:lnTo>
                    <a:pt x="1576565" y="1358049"/>
                  </a:lnTo>
                  <a:lnTo>
                    <a:pt x="1362125" y="1358049"/>
                  </a:lnTo>
                  <a:lnTo>
                    <a:pt x="1362125" y="1142149"/>
                  </a:lnTo>
                  <a:lnTo>
                    <a:pt x="1576565" y="1142149"/>
                  </a:lnTo>
                  <a:lnTo>
                    <a:pt x="1576565" y="1129449"/>
                  </a:lnTo>
                  <a:lnTo>
                    <a:pt x="1362125" y="1129449"/>
                  </a:lnTo>
                  <a:lnTo>
                    <a:pt x="1362125" y="913549"/>
                  </a:lnTo>
                  <a:lnTo>
                    <a:pt x="1576565" y="913549"/>
                  </a:lnTo>
                  <a:lnTo>
                    <a:pt x="1576565" y="900849"/>
                  </a:lnTo>
                  <a:lnTo>
                    <a:pt x="1362125" y="900849"/>
                  </a:lnTo>
                  <a:lnTo>
                    <a:pt x="1362125" y="684949"/>
                  </a:lnTo>
                  <a:lnTo>
                    <a:pt x="1576565" y="684949"/>
                  </a:lnTo>
                  <a:lnTo>
                    <a:pt x="1576565" y="672249"/>
                  </a:lnTo>
                  <a:lnTo>
                    <a:pt x="1362125" y="672249"/>
                  </a:lnTo>
                  <a:lnTo>
                    <a:pt x="1362125" y="456349"/>
                  </a:lnTo>
                  <a:lnTo>
                    <a:pt x="1576565" y="456349"/>
                  </a:lnTo>
                  <a:lnTo>
                    <a:pt x="1576565" y="443649"/>
                  </a:lnTo>
                  <a:lnTo>
                    <a:pt x="1362125" y="443649"/>
                  </a:lnTo>
                  <a:lnTo>
                    <a:pt x="1362125" y="227749"/>
                  </a:lnTo>
                  <a:lnTo>
                    <a:pt x="1576565" y="227749"/>
                  </a:lnTo>
                  <a:lnTo>
                    <a:pt x="1576565" y="215049"/>
                  </a:lnTo>
                  <a:lnTo>
                    <a:pt x="1362125" y="215049"/>
                  </a:lnTo>
                  <a:lnTo>
                    <a:pt x="1362125" y="0"/>
                  </a:lnTo>
                  <a:lnTo>
                    <a:pt x="1349425" y="0"/>
                  </a:lnTo>
                  <a:lnTo>
                    <a:pt x="1349425" y="7987462"/>
                  </a:lnTo>
                  <a:lnTo>
                    <a:pt x="1134948" y="7987462"/>
                  </a:lnTo>
                  <a:lnTo>
                    <a:pt x="1134948" y="7771562"/>
                  </a:lnTo>
                  <a:lnTo>
                    <a:pt x="1349425" y="7771562"/>
                  </a:lnTo>
                  <a:lnTo>
                    <a:pt x="1349425" y="7758862"/>
                  </a:lnTo>
                  <a:lnTo>
                    <a:pt x="1134948" y="7758862"/>
                  </a:lnTo>
                  <a:lnTo>
                    <a:pt x="1134948" y="7542962"/>
                  </a:lnTo>
                  <a:lnTo>
                    <a:pt x="1349425" y="7542962"/>
                  </a:lnTo>
                  <a:lnTo>
                    <a:pt x="1349425" y="7530262"/>
                  </a:lnTo>
                  <a:lnTo>
                    <a:pt x="1134948" y="7530262"/>
                  </a:lnTo>
                  <a:lnTo>
                    <a:pt x="1134948" y="7314362"/>
                  </a:lnTo>
                  <a:lnTo>
                    <a:pt x="1349425" y="7314362"/>
                  </a:lnTo>
                  <a:lnTo>
                    <a:pt x="1349425" y="7301662"/>
                  </a:lnTo>
                  <a:lnTo>
                    <a:pt x="1134948" y="7301662"/>
                  </a:lnTo>
                  <a:lnTo>
                    <a:pt x="1134948" y="7085762"/>
                  </a:lnTo>
                  <a:lnTo>
                    <a:pt x="1349425" y="7085762"/>
                  </a:lnTo>
                  <a:lnTo>
                    <a:pt x="1349425" y="7073062"/>
                  </a:lnTo>
                  <a:lnTo>
                    <a:pt x="1134948" y="7073062"/>
                  </a:lnTo>
                  <a:lnTo>
                    <a:pt x="1134948" y="6857162"/>
                  </a:lnTo>
                  <a:lnTo>
                    <a:pt x="1349425" y="6857162"/>
                  </a:lnTo>
                  <a:lnTo>
                    <a:pt x="1349425" y="6844462"/>
                  </a:lnTo>
                  <a:lnTo>
                    <a:pt x="1134948" y="6844462"/>
                  </a:lnTo>
                  <a:lnTo>
                    <a:pt x="1134948" y="6628562"/>
                  </a:lnTo>
                  <a:lnTo>
                    <a:pt x="1349425" y="6628562"/>
                  </a:lnTo>
                  <a:lnTo>
                    <a:pt x="1349425" y="6615862"/>
                  </a:lnTo>
                  <a:lnTo>
                    <a:pt x="1134948" y="6615862"/>
                  </a:lnTo>
                  <a:lnTo>
                    <a:pt x="1134948" y="6399962"/>
                  </a:lnTo>
                  <a:lnTo>
                    <a:pt x="1349425" y="6399962"/>
                  </a:lnTo>
                  <a:lnTo>
                    <a:pt x="1349425" y="6387262"/>
                  </a:lnTo>
                  <a:lnTo>
                    <a:pt x="1134948" y="6387262"/>
                  </a:lnTo>
                  <a:lnTo>
                    <a:pt x="1134948" y="6171362"/>
                  </a:lnTo>
                  <a:lnTo>
                    <a:pt x="1349425" y="6171362"/>
                  </a:lnTo>
                  <a:lnTo>
                    <a:pt x="1349425" y="6158662"/>
                  </a:lnTo>
                  <a:lnTo>
                    <a:pt x="1134948" y="6158662"/>
                  </a:lnTo>
                  <a:lnTo>
                    <a:pt x="1134948" y="5942762"/>
                  </a:lnTo>
                  <a:lnTo>
                    <a:pt x="1349425" y="5942762"/>
                  </a:lnTo>
                  <a:lnTo>
                    <a:pt x="1349425" y="5930062"/>
                  </a:lnTo>
                  <a:lnTo>
                    <a:pt x="1134948" y="5930062"/>
                  </a:lnTo>
                  <a:lnTo>
                    <a:pt x="1134948" y="5714162"/>
                  </a:lnTo>
                  <a:lnTo>
                    <a:pt x="1349425" y="5714162"/>
                  </a:lnTo>
                  <a:lnTo>
                    <a:pt x="1349425" y="5701462"/>
                  </a:lnTo>
                  <a:lnTo>
                    <a:pt x="1134948" y="5701462"/>
                  </a:lnTo>
                  <a:lnTo>
                    <a:pt x="1134948" y="5485562"/>
                  </a:lnTo>
                  <a:lnTo>
                    <a:pt x="1349425" y="5485562"/>
                  </a:lnTo>
                  <a:lnTo>
                    <a:pt x="1349425" y="5472862"/>
                  </a:lnTo>
                  <a:lnTo>
                    <a:pt x="1134948" y="5472862"/>
                  </a:lnTo>
                  <a:lnTo>
                    <a:pt x="1134948" y="5256962"/>
                  </a:lnTo>
                  <a:lnTo>
                    <a:pt x="1349425" y="5256962"/>
                  </a:lnTo>
                  <a:lnTo>
                    <a:pt x="1349425" y="5244262"/>
                  </a:lnTo>
                  <a:lnTo>
                    <a:pt x="1134948" y="5244262"/>
                  </a:lnTo>
                  <a:lnTo>
                    <a:pt x="1134948" y="5028362"/>
                  </a:lnTo>
                  <a:lnTo>
                    <a:pt x="1349425" y="5028362"/>
                  </a:lnTo>
                  <a:lnTo>
                    <a:pt x="1349425" y="5015662"/>
                  </a:lnTo>
                  <a:lnTo>
                    <a:pt x="1134948" y="5015662"/>
                  </a:lnTo>
                  <a:lnTo>
                    <a:pt x="1134948" y="4799762"/>
                  </a:lnTo>
                  <a:lnTo>
                    <a:pt x="1349425" y="4799762"/>
                  </a:lnTo>
                  <a:lnTo>
                    <a:pt x="1349425" y="4787062"/>
                  </a:lnTo>
                  <a:lnTo>
                    <a:pt x="1134948" y="4787062"/>
                  </a:lnTo>
                  <a:lnTo>
                    <a:pt x="1134948" y="4571162"/>
                  </a:lnTo>
                  <a:lnTo>
                    <a:pt x="1349425" y="4571162"/>
                  </a:lnTo>
                  <a:lnTo>
                    <a:pt x="1349425" y="4558462"/>
                  </a:lnTo>
                  <a:lnTo>
                    <a:pt x="1134948" y="4558462"/>
                  </a:lnTo>
                  <a:lnTo>
                    <a:pt x="1134948" y="4342562"/>
                  </a:lnTo>
                  <a:lnTo>
                    <a:pt x="1349425" y="4342562"/>
                  </a:lnTo>
                  <a:lnTo>
                    <a:pt x="1349425" y="4329862"/>
                  </a:lnTo>
                  <a:lnTo>
                    <a:pt x="1134948" y="4329862"/>
                  </a:lnTo>
                  <a:lnTo>
                    <a:pt x="1134948" y="4113961"/>
                  </a:lnTo>
                  <a:lnTo>
                    <a:pt x="1349425" y="4113961"/>
                  </a:lnTo>
                  <a:lnTo>
                    <a:pt x="1349425" y="4101261"/>
                  </a:lnTo>
                  <a:lnTo>
                    <a:pt x="1134948" y="4101261"/>
                  </a:lnTo>
                  <a:lnTo>
                    <a:pt x="1134948" y="3885361"/>
                  </a:lnTo>
                  <a:lnTo>
                    <a:pt x="1349425" y="3885361"/>
                  </a:lnTo>
                  <a:lnTo>
                    <a:pt x="1349425" y="3872661"/>
                  </a:lnTo>
                  <a:lnTo>
                    <a:pt x="1134948" y="3872661"/>
                  </a:lnTo>
                  <a:lnTo>
                    <a:pt x="1134948" y="3656761"/>
                  </a:lnTo>
                  <a:lnTo>
                    <a:pt x="1349425" y="3656761"/>
                  </a:lnTo>
                  <a:lnTo>
                    <a:pt x="1349425" y="3644061"/>
                  </a:lnTo>
                  <a:lnTo>
                    <a:pt x="1134948" y="3644061"/>
                  </a:lnTo>
                  <a:lnTo>
                    <a:pt x="1134948" y="3428161"/>
                  </a:lnTo>
                  <a:lnTo>
                    <a:pt x="1349425" y="3428161"/>
                  </a:lnTo>
                  <a:lnTo>
                    <a:pt x="1349425" y="3415461"/>
                  </a:lnTo>
                  <a:lnTo>
                    <a:pt x="1134948" y="3415461"/>
                  </a:lnTo>
                  <a:lnTo>
                    <a:pt x="1134948" y="3199561"/>
                  </a:lnTo>
                  <a:lnTo>
                    <a:pt x="1349425" y="3199561"/>
                  </a:lnTo>
                  <a:lnTo>
                    <a:pt x="1349425" y="3186861"/>
                  </a:lnTo>
                  <a:lnTo>
                    <a:pt x="1134948" y="3186861"/>
                  </a:lnTo>
                  <a:lnTo>
                    <a:pt x="1134948" y="2970949"/>
                  </a:lnTo>
                  <a:lnTo>
                    <a:pt x="1349425" y="2970949"/>
                  </a:lnTo>
                  <a:lnTo>
                    <a:pt x="1349425" y="2958249"/>
                  </a:lnTo>
                  <a:lnTo>
                    <a:pt x="1134948" y="2958249"/>
                  </a:lnTo>
                  <a:lnTo>
                    <a:pt x="1134948" y="2742349"/>
                  </a:lnTo>
                  <a:lnTo>
                    <a:pt x="1349425" y="2742349"/>
                  </a:lnTo>
                  <a:lnTo>
                    <a:pt x="1349425" y="2729649"/>
                  </a:lnTo>
                  <a:lnTo>
                    <a:pt x="1134948" y="2729649"/>
                  </a:lnTo>
                  <a:lnTo>
                    <a:pt x="1134948" y="2513749"/>
                  </a:lnTo>
                  <a:lnTo>
                    <a:pt x="1349425" y="2513749"/>
                  </a:lnTo>
                  <a:lnTo>
                    <a:pt x="1349425" y="2501049"/>
                  </a:lnTo>
                  <a:lnTo>
                    <a:pt x="1134948" y="2501049"/>
                  </a:lnTo>
                  <a:lnTo>
                    <a:pt x="1134948" y="2285149"/>
                  </a:lnTo>
                  <a:lnTo>
                    <a:pt x="1349425" y="2285149"/>
                  </a:lnTo>
                  <a:lnTo>
                    <a:pt x="1349425" y="2272449"/>
                  </a:lnTo>
                  <a:lnTo>
                    <a:pt x="1134948" y="2272449"/>
                  </a:lnTo>
                  <a:lnTo>
                    <a:pt x="1134948" y="2056549"/>
                  </a:lnTo>
                  <a:lnTo>
                    <a:pt x="1349425" y="2056549"/>
                  </a:lnTo>
                  <a:lnTo>
                    <a:pt x="1349425" y="2043849"/>
                  </a:lnTo>
                  <a:lnTo>
                    <a:pt x="1134948" y="2043849"/>
                  </a:lnTo>
                  <a:lnTo>
                    <a:pt x="1134948" y="1827949"/>
                  </a:lnTo>
                  <a:lnTo>
                    <a:pt x="1349425" y="1827949"/>
                  </a:lnTo>
                  <a:lnTo>
                    <a:pt x="1349425" y="1815249"/>
                  </a:lnTo>
                  <a:lnTo>
                    <a:pt x="1134948" y="1815249"/>
                  </a:lnTo>
                  <a:lnTo>
                    <a:pt x="1134948" y="1599349"/>
                  </a:lnTo>
                  <a:lnTo>
                    <a:pt x="1349425" y="1599349"/>
                  </a:lnTo>
                  <a:lnTo>
                    <a:pt x="1349425" y="1586649"/>
                  </a:lnTo>
                  <a:lnTo>
                    <a:pt x="1134948" y="1586649"/>
                  </a:lnTo>
                  <a:lnTo>
                    <a:pt x="1134948" y="1370749"/>
                  </a:lnTo>
                  <a:lnTo>
                    <a:pt x="1349425" y="1370749"/>
                  </a:lnTo>
                  <a:lnTo>
                    <a:pt x="1349425" y="1358049"/>
                  </a:lnTo>
                  <a:lnTo>
                    <a:pt x="1134948" y="1358049"/>
                  </a:lnTo>
                  <a:lnTo>
                    <a:pt x="1134948" y="1142149"/>
                  </a:lnTo>
                  <a:lnTo>
                    <a:pt x="1349425" y="1142149"/>
                  </a:lnTo>
                  <a:lnTo>
                    <a:pt x="1349425" y="1129449"/>
                  </a:lnTo>
                  <a:lnTo>
                    <a:pt x="1134948" y="1129449"/>
                  </a:lnTo>
                  <a:lnTo>
                    <a:pt x="1134948" y="913549"/>
                  </a:lnTo>
                  <a:lnTo>
                    <a:pt x="1349425" y="913549"/>
                  </a:lnTo>
                  <a:lnTo>
                    <a:pt x="1349425" y="900849"/>
                  </a:lnTo>
                  <a:lnTo>
                    <a:pt x="1134948" y="900849"/>
                  </a:lnTo>
                  <a:lnTo>
                    <a:pt x="1134948" y="684949"/>
                  </a:lnTo>
                  <a:lnTo>
                    <a:pt x="1349425" y="684949"/>
                  </a:lnTo>
                  <a:lnTo>
                    <a:pt x="1349425" y="672249"/>
                  </a:lnTo>
                  <a:lnTo>
                    <a:pt x="1134948" y="672249"/>
                  </a:lnTo>
                  <a:lnTo>
                    <a:pt x="1134948" y="456349"/>
                  </a:lnTo>
                  <a:lnTo>
                    <a:pt x="1349425" y="456349"/>
                  </a:lnTo>
                  <a:lnTo>
                    <a:pt x="1349425" y="443649"/>
                  </a:lnTo>
                  <a:lnTo>
                    <a:pt x="1134948" y="443649"/>
                  </a:lnTo>
                  <a:lnTo>
                    <a:pt x="1134948" y="227749"/>
                  </a:lnTo>
                  <a:lnTo>
                    <a:pt x="1349425" y="227749"/>
                  </a:lnTo>
                  <a:lnTo>
                    <a:pt x="1349425" y="215049"/>
                  </a:lnTo>
                  <a:lnTo>
                    <a:pt x="1134948" y="215049"/>
                  </a:lnTo>
                  <a:lnTo>
                    <a:pt x="1134948" y="0"/>
                  </a:lnTo>
                  <a:lnTo>
                    <a:pt x="1122248" y="0"/>
                  </a:lnTo>
                  <a:lnTo>
                    <a:pt x="1122248" y="7987462"/>
                  </a:lnTo>
                  <a:lnTo>
                    <a:pt x="907796" y="7987462"/>
                  </a:lnTo>
                  <a:lnTo>
                    <a:pt x="907796" y="7771562"/>
                  </a:lnTo>
                  <a:lnTo>
                    <a:pt x="1122248" y="7771562"/>
                  </a:lnTo>
                  <a:lnTo>
                    <a:pt x="1122248" y="7758862"/>
                  </a:lnTo>
                  <a:lnTo>
                    <a:pt x="907796" y="7758862"/>
                  </a:lnTo>
                  <a:lnTo>
                    <a:pt x="907796" y="7542962"/>
                  </a:lnTo>
                  <a:lnTo>
                    <a:pt x="1122248" y="7542962"/>
                  </a:lnTo>
                  <a:lnTo>
                    <a:pt x="1122248" y="7530262"/>
                  </a:lnTo>
                  <a:lnTo>
                    <a:pt x="907796" y="7530262"/>
                  </a:lnTo>
                  <a:lnTo>
                    <a:pt x="907796" y="7314362"/>
                  </a:lnTo>
                  <a:lnTo>
                    <a:pt x="1122248" y="7314362"/>
                  </a:lnTo>
                  <a:lnTo>
                    <a:pt x="1122248" y="7301662"/>
                  </a:lnTo>
                  <a:lnTo>
                    <a:pt x="907796" y="7301662"/>
                  </a:lnTo>
                  <a:lnTo>
                    <a:pt x="907796" y="7085762"/>
                  </a:lnTo>
                  <a:lnTo>
                    <a:pt x="1122248" y="7085762"/>
                  </a:lnTo>
                  <a:lnTo>
                    <a:pt x="1122248" y="7073062"/>
                  </a:lnTo>
                  <a:lnTo>
                    <a:pt x="907796" y="7073062"/>
                  </a:lnTo>
                  <a:lnTo>
                    <a:pt x="907796" y="6857162"/>
                  </a:lnTo>
                  <a:lnTo>
                    <a:pt x="1122248" y="6857162"/>
                  </a:lnTo>
                  <a:lnTo>
                    <a:pt x="1122248" y="6844462"/>
                  </a:lnTo>
                  <a:lnTo>
                    <a:pt x="907796" y="6844462"/>
                  </a:lnTo>
                  <a:lnTo>
                    <a:pt x="907796" y="6628562"/>
                  </a:lnTo>
                  <a:lnTo>
                    <a:pt x="1122248" y="6628562"/>
                  </a:lnTo>
                  <a:lnTo>
                    <a:pt x="1122248" y="6615862"/>
                  </a:lnTo>
                  <a:lnTo>
                    <a:pt x="907796" y="6615862"/>
                  </a:lnTo>
                  <a:lnTo>
                    <a:pt x="907796" y="6399962"/>
                  </a:lnTo>
                  <a:lnTo>
                    <a:pt x="1122248" y="6399962"/>
                  </a:lnTo>
                  <a:lnTo>
                    <a:pt x="1122248" y="6387262"/>
                  </a:lnTo>
                  <a:lnTo>
                    <a:pt x="907796" y="6387262"/>
                  </a:lnTo>
                  <a:lnTo>
                    <a:pt x="907796" y="6171362"/>
                  </a:lnTo>
                  <a:lnTo>
                    <a:pt x="1122248" y="6171362"/>
                  </a:lnTo>
                  <a:lnTo>
                    <a:pt x="1122248" y="6158662"/>
                  </a:lnTo>
                  <a:lnTo>
                    <a:pt x="907796" y="6158662"/>
                  </a:lnTo>
                  <a:lnTo>
                    <a:pt x="907796" y="5942762"/>
                  </a:lnTo>
                  <a:lnTo>
                    <a:pt x="1122248" y="5942762"/>
                  </a:lnTo>
                  <a:lnTo>
                    <a:pt x="1122248" y="5930062"/>
                  </a:lnTo>
                  <a:lnTo>
                    <a:pt x="907796" y="5930062"/>
                  </a:lnTo>
                  <a:lnTo>
                    <a:pt x="907796" y="5714162"/>
                  </a:lnTo>
                  <a:lnTo>
                    <a:pt x="1122248" y="5714162"/>
                  </a:lnTo>
                  <a:lnTo>
                    <a:pt x="1122248" y="5701462"/>
                  </a:lnTo>
                  <a:lnTo>
                    <a:pt x="907796" y="5701462"/>
                  </a:lnTo>
                  <a:lnTo>
                    <a:pt x="907796" y="5485562"/>
                  </a:lnTo>
                  <a:lnTo>
                    <a:pt x="1122248" y="5485562"/>
                  </a:lnTo>
                  <a:lnTo>
                    <a:pt x="1122248" y="5472862"/>
                  </a:lnTo>
                  <a:lnTo>
                    <a:pt x="907796" y="5472862"/>
                  </a:lnTo>
                  <a:lnTo>
                    <a:pt x="907796" y="5256962"/>
                  </a:lnTo>
                  <a:lnTo>
                    <a:pt x="1122248" y="5256962"/>
                  </a:lnTo>
                  <a:lnTo>
                    <a:pt x="1122248" y="5244262"/>
                  </a:lnTo>
                  <a:lnTo>
                    <a:pt x="907796" y="5244262"/>
                  </a:lnTo>
                  <a:lnTo>
                    <a:pt x="907796" y="5028362"/>
                  </a:lnTo>
                  <a:lnTo>
                    <a:pt x="1122248" y="5028362"/>
                  </a:lnTo>
                  <a:lnTo>
                    <a:pt x="1122248" y="5015662"/>
                  </a:lnTo>
                  <a:lnTo>
                    <a:pt x="907796" y="5015662"/>
                  </a:lnTo>
                  <a:lnTo>
                    <a:pt x="907796" y="4799762"/>
                  </a:lnTo>
                  <a:lnTo>
                    <a:pt x="1122248" y="4799762"/>
                  </a:lnTo>
                  <a:lnTo>
                    <a:pt x="1122248" y="4787062"/>
                  </a:lnTo>
                  <a:lnTo>
                    <a:pt x="907796" y="4787062"/>
                  </a:lnTo>
                  <a:lnTo>
                    <a:pt x="907796" y="4571162"/>
                  </a:lnTo>
                  <a:lnTo>
                    <a:pt x="1122248" y="4571162"/>
                  </a:lnTo>
                  <a:lnTo>
                    <a:pt x="1122248" y="4558462"/>
                  </a:lnTo>
                  <a:lnTo>
                    <a:pt x="907796" y="4558462"/>
                  </a:lnTo>
                  <a:lnTo>
                    <a:pt x="907796" y="4342562"/>
                  </a:lnTo>
                  <a:lnTo>
                    <a:pt x="1122248" y="4342562"/>
                  </a:lnTo>
                  <a:lnTo>
                    <a:pt x="1122248" y="4329862"/>
                  </a:lnTo>
                  <a:lnTo>
                    <a:pt x="907796" y="4329862"/>
                  </a:lnTo>
                  <a:lnTo>
                    <a:pt x="907796" y="4113961"/>
                  </a:lnTo>
                  <a:lnTo>
                    <a:pt x="1122248" y="4113961"/>
                  </a:lnTo>
                  <a:lnTo>
                    <a:pt x="1122248" y="4101261"/>
                  </a:lnTo>
                  <a:lnTo>
                    <a:pt x="907796" y="4101261"/>
                  </a:lnTo>
                  <a:lnTo>
                    <a:pt x="907796" y="3885361"/>
                  </a:lnTo>
                  <a:lnTo>
                    <a:pt x="1122248" y="3885361"/>
                  </a:lnTo>
                  <a:lnTo>
                    <a:pt x="1122248" y="3872661"/>
                  </a:lnTo>
                  <a:lnTo>
                    <a:pt x="907796" y="3872661"/>
                  </a:lnTo>
                  <a:lnTo>
                    <a:pt x="907796" y="3656761"/>
                  </a:lnTo>
                  <a:lnTo>
                    <a:pt x="1122248" y="3656761"/>
                  </a:lnTo>
                  <a:lnTo>
                    <a:pt x="1122248" y="3644061"/>
                  </a:lnTo>
                  <a:lnTo>
                    <a:pt x="907796" y="3644061"/>
                  </a:lnTo>
                  <a:lnTo>
                    <a:pt x="907796" y="3428161"/>
                  </a:lnTo>
                  <a:lnTo>
                    <a:pt x="1122248" y="3428161"/>
                  </a:lnTo>
                  <a:lnTo>
                    <a:pt x="1122248" y="3415461"/>
                  </a:lnTo>
                  <a:lnTo>
                    <a:pt x="907796" y="3415461"/>
                  </a:lnTo>
                  <a:lnTo>
                    <a:pt x="907796" y="3199561"/>
                  </a:lnTo>
                  <a:lnTo>
                    <a:pt x="1122248" y="3199561"/>
                  </a:lnTo>
                  <a:lnTo>
                    <a:pt x="1122248" y="3186861"/>
                  </a:lnTo>
                  <a:lnTo>
                    <a:pt x="907796" y="3186861"/>
                  </a:lnTo>
                  <a:lnTo>
                    <a:pt x="907796" y="2970949"/>
                  </a:lnTo>
                  <a:lnTo>
                    <a:pt x="1122248" y="2970949"/>
                  </a:lnTo>
                  <a:lnTo>
                    <a:pt x="1122248" y="2958249"/>
                  </a:lnTo>
                  <a:lnTo>
                    <a:pt x="907796" y="2958249"/>
                  </a:lnTo>
                  <a:lnTo>
                    <a:pt x="907796" y="2742349"/>
                  </a:lnTo>
                  <a:lnTo>
                    <a:pt x="1122248" y="2742349"/>
                  </a:lnTo>
                  <a:lnTo>
                    <a:pt x="1122248" y="2729649"/>
                  </a:lnTo>
                  <a:lnTo>
                    <a:pt x="907796" y="2729649"/>
                  </a:lnTo>
                  <a:lnTo>
                    <a:pt x="907796" y="2513749"/>
                  </a:lnTo>
                  <a:lnTo>
                    <a:pt x="1122248" y="2513749"/>
                  </a:lnTo>
                  <a:lnTo>
                    <a:pt x="1122248" y="2501049"/>
                  </a:lnTo>
                  <a:lnTo>
                    <a:pt x="907796" y="2501049"/>
                  </a:lnTo>
                  <a:lnTo>
                    <a:pt x="907796" y="2285149"/>
                  </a:lnTo>
                  <a:lnTo>
                    <a:pt x="1122248" y="2285149"/>
                  </a:lnTo>
                  <a:lnTo>
                    <a:pt x="1122248" y="2272449"/>
                  </a:lnTo>
                  <a:lnTo>
                    <a:pt x="907796" y="2272449"/>
                  </a:lnTo>
                  <a:lnTo>
                    <a:pt x="907796" y="2056549"/>
                  </a:lnTo>
                  <a:lnTo>
                    <a:pt x="1122248" y="2056549"/>
                  </a:lnTo>
                  <a:lnTo>
                    <a:pt x="1122248" y="2043849"/>
                  </a:lnTo>
                  <a:lnTo>
                    <a:pt x="907796" y="2043849"/>
                  </a:lnTo>
                  <a:lnTo>
                    <a:pt x="907796" y="1827949"/>
                  </a:lnTo>
                  <a:lnTo>
                    <a:pt x="1122248" y="1827949"/>
                  </a:lnTo>
                  <a:lnTo>
                    <a:pt x="1122248" y="1815249"/>
                  </a:lnTo>
                  <a:lnTo>
                    <a:pt x="907796" y="1815249"/>
                  </a:lnTo>
                  <a:lnTo>
                    <a:pt x="907796" y="1599349"/>
                  </a:lnTo>
                  <a:lnTo>
                    <a:pt x="1122248" y="1599349"/>
                  </a:lnTo>
                  <a:lnTo>
                    <a:pt x="1122248" y="1586649"/>
                  </a:lnTo>
                  <a:lnTo>
                    <a:pt x="907796" y="1586649"/>
                  </a:lnTo>
                  <a:lnTo>
                    <a:pt x="907796" y="1370749"/>
                  </a:lnTo>
                  <a:lnTo>
                    <a:pt x="1122248" y="1370749"/>
                  </a:lnTo>
                  <a:lnTo>
                    <a:pt x="1122248" y="1358049"/>
                  </a:lnTo>
                  <a:lnTo>
                    <a:pt x="907796" y="1358049"/>
                  </a:lnTo>
                  <a:lnTo>
                    <a:pt x="907796" y="1142149"/>
                  </a:lnTo>
                  <a:lnTo>
                    <a:pt x="1122248" y="1142149"/>
                  </a:lnTo>
                  <a:lnTo>
                    <a:pt x="1122248" y="1129449"/>
                  </a:lnTo>
                  <a:lnTo>
                    <a:pt x="907796" y="1129449"/>
                  </a:lnTo>
                  <a:lnTo>
                    <a:pt x="907796" y="913549"/>
                  </a:lnTo>
                  <a:lnTo>
                    <a:pt x="1122248" y="913549"/>
                  </a:lnTo>
                  <a:lnTo>
                    <a:pt x="1122248" y="900849"/>
                  </a:lnTo>
                  <a:lnTo>
                    <a:pt x="907796" y="900849"/>
                  </a:lnTo>
                  <a:lnTo>
                    <a:pt x="907796" y="684949"/>
                  </a:lnTo>
                  <a:lnTo>
                    <a:pt x="1122248" y="684949"/>
                  </a:lnTo>
                  <a:lnTo>
                    <a:pt x="1122248" y="672249"/>
                  </a:lnTo>
                  <a:lnTo>
                    <a:pt x="907796" y="672249"/>
                  </a:lnTo>
                  <a:lnTo>
                    <a:pt x="907796" y="456349"/>
                  </a:lnTo>
                  <a:lnTo>
                    <a:pt x="1122248" y="456349"/>
                  </a:lnTo>
                  <a:lnTo>
                    <a:pt x="1122248" y="443649"/>
                  </a:lnTo>
                  <a:lnTo>
                    <a:pt x="907796" y="443649"/>
                  </a:lnTo>
                  <a:lnTo>
                    <a:pt x="907796" y="227749"/>
                  </a:lnTo>
                  <a:lnTo>
                    <a:pt x="1122248" y="227749"/>
                  </a:lnTo>
                  <a:lnTo>
                    <a:pt x="1122248" y="215049"/>
                  </a:lnTo>
                  <a:lnTo>
                    <a:pt x="907796" y="215049"/>
                  </a:lnTo>
                  <a:lnTo>
                    <a:pt x="907796" y="0"/>
                  </a:lnTo>
                  <a:lnTo>
                    <a:pt x="895096" y="0"/>
                  </a:lnTo>
                  <a:lnTo>
                    <a:pt x="895096" y="7987462"/>
                  </a:lnTo>
                  <a:lnTo>
                    <a:pt x="680631" y="7987462"/>
                  </a:lnTo>
                  <a:lnTo>
                    <a:pt x="680631" y="7771562"/>
                  </a:lnTo>
                  <a:lnTo>
                    <a:pt x="895096" y="7771562"/>
                  </a:lnTo>
                  <a:lnTo>
                    <a:pt x="895096" y="7758862"/>
                  </a:lnTo>
                  <a:lnTo>
                    <a:pt x="680631" y="7758862"/>
                  </a:lnTo>
                  <a:lnTo>
                    <a:pt x="680631" y="7542962"/>
                  </a:lnTo>
                  <a:lnTo>
                    <a:pt x="895096" y="7542962"/>
                  </a:lnTo>
                  <a:lnTo>
                    <a:pt x="895096" y="7530262"/>
                  </a:lnTo>
                  <a:lnTo>
                    <a:pt x="680631" y="7530262"/>
                  </a:lnTo>
                  <a:lnTo>
                    <a:pt x="680631" y="7314362"/>
                  </a:lnTo>
                  <a:lnTo>
                    <a:pt x="895096" y="7314362"/>
                  </a:lnTo>
                  <a:lnTo>
                    <a:pt x="895096" y="7301662"/>
                  </a:lnTo>
                  <a:lnTo>
                    <a:pt x="680631" y="7301662"/>
                  </a:lnTo>
                  <a:lnTo>
                    <a:pt x="680631" y="7085762"/>
                  </a:lnTo>
                  <a:lnTo>
                    <a:pt x="895096" y="7085762"/>
                  </a:lnTo>
                  <a:lnTo>
                    <a:pt x="895096" y="7073062"/>
                  </a:lnTo>
                  <a:lnTo>
                    <a:pt x="680631" y="7073062"/>
                  </a:lnTo>
                  <a:lnTo>
                    <a:pt x="680631" y="6857162"/>
                  </a:lnTo>
                  <a:lnTo>
                    <a:pt x="895096" y="6857162"/>
                  </a:lnTo>
                  <a:lnTo>
                    <a:pt x="895096" y="6844462"/>
                  </a:lnTo>
                  <a:lnTo>
                    <a:pt x="680631" y="6844462"/>
                  </a:lnTo>
                  <a:lnTo>
                    <a:pt x="680631" y="6628562"/>
                  </a:lnTo>
                  <a:lnTo>
                    <a:pt x="895096" y="6628562"/>
                  </a:lnTo>
                  <a:lnTo>
                    <a:pt x="895096" y="6615862"/>
                  </a:lnTo>
                  <a:lnTo>
                    <a:pt x="680631" y="6615862"/>
                  </a:lnTo>
                  <a:lnTo>
                    <a:pt x="680631" y="6399962"/>
                  </a:lnTo>
                  <a:lnTo>
                    <a:pt x="895096" y="6399962"/>
                  </a:lnTo>
                  <a:lnTo>
                    <a:pt x="895096" y="6387262"/>
                  </a:lnTo>
                  <a:lnTo>
                    <a:pt x="680631" y="6387262"/>
                  </a:lnTo>
                  <a:lnTo>
                    <a:pt x="680631" y="6171362"/>
                  </a:lnTo>
                  <a:lnTo>
                    <a:pt x="895096" y="6171362"/>
                  </a:lnTo>
                  <a:lnTo>
                    <a:pt x="895096" y="6158662"/>
                  </a:lnTo>
                  <a:lnTo>
                    <a:pt x="680631" y="6158662"/>
                  </a:lnTo>
                  <a:lnTo>
                    <a:pt x="680631" y="5942762"/>
                  </a:lnTo>
                  <a:lnTo>
                    <a:pt x="895096" y="5942762"/>
                  </a:lnTo>
                  <a:lnTo>
                    <a:pt x="895096" y="5930062"/>
                  </a:lnTo>
                  <a:lnTo>
                    <a:pt x="680631" y="5930062"/>
                  </a:lnTo>
                  <a:lnTo>
                    <a:pt x="680631" y="5714162"/>
                  </a:lnTo>
                  <a:lnTo>
                    <a:pt x="895096" y="5714162"/>
                  </a:lnTo>
                  <a:lnTo>
                    <a:pt x="895096" y="5701462"/>
                  </a:lnTo>
                  <a:lnTo>
                    <a:pt x="680631" y="5701462"/>
                  </a:lnTo>
                  <a:lnTo>
                    <a:pt x="680631" y="5485562"/>
                  </a:lnTo>
                  <a:lnTo>
                    <a:pt x="895096" y="5485562"/>
                  </a:lnTo>
                  <a:lnTo>
                    <a:pt x="895096" y="5472862"/>
                  </a:lnTo>
                  <a:lnTo>
                    <a:pt x="680631" y="5472862"/>
                  </a:lnTo>
                  <a:lnTo>
                    <a:pt x="680631" y="5256962"/>
                  </a:lnTo>
                  <a:lnTo>
                    <a:pt x="895096" y="5256962"/>
                  </a:lnTo>
                  <a:lnTo>
                    <a:pt x="895096" y="5244262"/>
                  </a:lnTo>
                  <a:lnTo>
                    <a:pt x="680631" y="5244262"/>
                  </a:lnTo>
                  <a:lnTo>
                    <a:pt x="680631" y="5028362"/>
                  </a:lnTo>
                  <a:lnTo>
                    <a:pt x="895096" y="5028362"/>
                  </a:lnTo>
                  <a:lnTo>
                    <a:pt x="895096" y="5015662"/>
                  </a:lnTo>
                  <a:lnTo>
                    <a:pt x="680631" y="5015662"/>
                  </a:lnTo>
                  <a:lnTo>
                    <a:pt x="680631" y="4799762"/>
                  </a:lnTo>
                  <a:lnTo>
                    <a:pt x="895096" y="4799762"/>
                  </a:lnTo>
                  <a:lnTo>
                    <a:pt x="895096" y="4787062"/>
                  </a:lnTo>
                  <a:lnTo>
                    <a:pt x="680631" y="4787062"/>
                  </a:lnTo>
                  <a:lnTo>
                    <a:pt x="680631" y="4571162"/>
                  </a:lnTo>
                  <a:lnTo>
                    <a:pt x="895096" y="4571162"/>
                  </a:lnTo>
                  <a:lnTo>
                    <a:pt x="895096" y="4558462"/>
                  </a:lnTo>
                  <a:lnTo>
                    <a:pt x="680631" y="4558462"/>
                  </a:lnTo>
                  <a:lnTo>
                    <a:pt x="680631" y="4342562"/>
                  </a:lnTo>
                  <a:lnTo>
                    <a:pt x="895096" y="4342562"/>
                  </a:lnTo>
                  <a:lnTo>
                    <a:pt x="895096" y="4329862"/>
                  </a:lnTo>
                  <a:lnTo>
                    <a:pt x="680631" y="4329862"/>
                  </a:lnTo>
                  <a:lnTo>
                    <a:pt x="680631" y="4113961"/>
                  </a:lnTo>
                  <a:lnTo>
                    <a:pt x="895096" y="4113961"/>
                  </a:lnTo>
                  <a:lnTo>
                    <a:pt x="895096" y="4101261"/>
                  </a:lnTo>
                  <a:lnTo>
                    <a:pt x="680631" y="4101261"/>
                  </a:lnTo>
                  <a:lnTo>
                    <a:pt x="680631" y="3885361"/>
                  </a:lnTo>
                  <a:lnTo>
                    <a:pt x="895096" y="3885361"/>
                  </a:lnTo>
                  <a:lnTo>
                    <a:pt x="895096" y="3872661"/>
                  </a:lnTo>
                  <a:lnTo>
                    <a:pt x="680631" y="3872661"/>
                  </a:lnTo>
                  <a:lnTo>
                    <a:pt x="680631" y="3656761"/>
                  </a:lnTo>
                  <a:lnTo>
                    <a:pt x="895096" y="3656761"/>
                  </a:lnTo>
                  <a:lnTo>
                    <a:pt x="895096" y="3644061"/>
                  </a:lnTo>
                  <a:lnTo>
                    <a:pt x="680631" y="3644061"/>
                  </a:lnTo>
                  <a:lnTo>
                    <a:pt x="680631" y="3428161"/>
                  </a:lnTo>
                  <a:lnTo>
                    <a:pt x="895096" y="3428161"/>
                  </a:lnTo>
                  <a:lnTo>
                    <a:pt x="895096" y="3415461"/>
                  </a:lnTo>
                  <a:lnTo>
                    <a:pt x="680631" y="3415461"/>
                  </a:lnTo>
                  <a:lnTo>
                    <a:pt x="680631" y="3199561"/>
                  </a:lnTo>
                  <a:lnTo>
                    <a:pt x="895096" y="3199561"/>
                  </a:lnTo>
                  <a:lnTo>
                    <a:pt x="895096" y="3186861"/>
                  </a:lnTo>
                  <a:lnTo>
                    <a:pt x="680631" y="3186861"/>
                  </a:lnTo>
                  <a:lnTo>
                    <a:pt x="680631" y="2970949"/>
                  </a:lnTo>
                  <a:lnTo>
                    <a:pt x="895096" y="2970949"/>
                  </a:lnTo>
                  <a:lnTo>
                    <a:pt x="895096" y="2958249"/>
                  </a:lnTo>
                  <a:lnTo>
                    <a:pt x="680631" y="2958249"/>
                  </a:lnTo>
                  <a:lnTo>
                    <a:pt x="680631" y="2742349"/>
                  </a:lnTo>
                  <a:lnTo>
                    <a:pt x="895096" y="2742349"/>
                  </a:lnTo>
                  <a:lnTo>
                    <a:pt x="895096" y="2729649"/>
                  </a:lnTo>
                  <a:lnTo>
                    <a:pt x="680631" y="2729649"/>
                  </a:lnTo>
                  <a:lnTo>
                    <a:pt x="680631" y="2513749"/>
                  </a:lnTo>
                  <a:lnTo>
                    <a:pt x="895096" y="2513749"/>
                  </a:lnTo>
                  <a:lnTo>
                    <a:pt x="895096" y="2501049"/>
                  </a:lnTo>
                  <a:lnTo>
                    <a:pt x="680631" y="2501049"/>
                  </a:lnTo>
                  <a:lnTo>
                    <a:pt x="680631" y="2285149"/>
                  </a:lnTo>
                  <a:lnTo>
                    <a:pt x="895096" y="2285149"/>
                  </a:lnTo>
                  <a:lnTo>
                    <a:pt x="895096" y="2272449"/>
                  </a:lnTo>
                  <a:lnTo>
                    <a:pt x="680631" y="2272449"/>
                  </a:lnTo>
                  <a:lnTo>
                    <a:pt x="680631" y="2056549"/>
                  </a:lnTo>
                  <a:lnTo>
                    <a:pt x="895096" y="2056549"/>
                  </a:lnTo>
                  <a:lnTo>
                    <a:pt x="895096" y="2043849"/>
                  </a:lnTo>
                  <a:lnTo>
                    <a:pt x="680631" y="2043849"/>
                  </a:lnTo>
                  <a:lnTo>
                    <a:pt x="680631" y="1827949"/>
                  </a:lnTo>
                  <a:lnTo>
                    <a:pt x="895096" y="1827949"/>
                  </a:lnTo>
                  <a:lnTo>
                    <a:pt x="895096" y="1815249"/>
                  </a:lnTo>
                  <a:lnTo>
                    <a:pt x="680631" y="1815249"/>
                  </a:lnTo>
                  <a:lnTo>
                    <a:pt x="680631" y="1599349"/>
                  </a:lnTo>
                  <a:lnTo>
                    <a:pt x="895096" y="1599349"/>
                  </a:lnTo>
                  <a:lnTo>
                    <a:pt x="895096" y="1586649"/>
                  </a:lnTo>
                  <a:lnTo>
                    <a:pt x="680631" y="1586649"/>
                  </a:lnTo>
                  <a:lnTo>
                    <a:pt x="680631" y="1370749"/>
                  </a:lnTo>
                  <a:lnTo>
                    <a:pt x="895096" y="1370749"/>
                  </a:lnTo>
                  <a:lnTo>
                    <a:pt x="895096" y="1358049"/>
                  </a:lnTo>
                  <a:lnTo>
                    <a:pt x="680631" y="1358049"/>
                  </a:lnTo>
                  <a:lnTo>
                    <a:pt x="680631" y="1142149"/>
                  </a:lnTo>
                  <a:lnTo>
                    <a:pt x="895096" y="1142149"/>
                  </a:lnTo>
                  <a:lnTo>
                    <a:pt x="895096" y="1129449"/>
                  </a:lnTo>
                  <a:lnTo>
                    <a:pt x="680631" y="1129449"/>
                  </a:lnTo>
                  <a:lnTo>
                    <a:pt x="680631" y="913549"/>
                  </a:lnTo>
                  <a:lnTo>
                    <a:pt x="895096" y="913549"/>
                  </a:lnTo>
                  <a:lnTo>
                    <a:pt x="895096" y="900849"/>
                  </a:lnTo>
                  <a:lnTo>
                    <a:pt x="680631" y="900849"/>
                  </a:lnTo>
                  <a:lnTo>
                    <a:pt x="680631" y="684949"/>
                  </a:lnTo>
                  <a:lnTo>
                    <a:pt x="895096" y="684949"/>
                  </a:lnTo>
                  <a:lnTo>
                    <a:pt x="895096" y="672249"/>
                  </a:lnTo>
                  <a:lnTo>
                    <a:pt x="680631" y="672249"/>
                  </a:lnTo>
                  <a:lnTo>
                    <a:pt x="680631" y="456349"/>
                  </a:lnTo>
                  <a:lnTo>
                    <a:pt x="895096" y="456349"/>
                  </a:lnTo>
                  <a:lnTo>
                    <a:pt x="895096" y="443649"/>
                  </a:lnTo>
                  <a:lnTo>
                    <a:pt x="680631" y="443649"/>
                  </a:lnTo>
                  <a:lnTo>
                    <a:pt x="680631" y="227749"/>
                  </a:lnTo>
                  <a:lnTo>
                    <a:pt x="895096" y="227749"/>
                  </a:lnTo>
                  <a:lnTo>
                    <a:pt x="895096" y="215049"/>
                  </a:lnTo>
                  <a:lnTo>
                    <a:pt x="680631" y="215049"/>
                  </a:lnTo>
                  <a:lnTo>
                    <a:pt x="680631" y="0"/>
                  </a:lnTo>
                  <a:lnTo>
                    <a:pt x="667931" y="0"/>
                  </a:lnTo>
                  <a:lnTo>
                    <a:pt x="667931" y="7987462"/>
                  </a:lnTo>
                  <a:lnTo>
                    <a:pt x="453478" y="7987462"/>
                  </a:lnTo>
                  <a:lnTo>
                    <a:pt x="453478" y="7771562"/>
                  </a:lnTo>
                  <a:lnTo>
                    <a:pt x="667931" y="7771562"/>
                  </a:lnTo>
                  <a:lnTo>
                    <a:pt x="667931" y="7758862"/>
                  </a:lnTo>
                  <a:lnTo>
                    <a:pt x="453478" y="7758862"/>
                  </a:lnTo>
                  <a:lnTo>
                    <a:pt x="453478" y="7542962"/>
                  </a:lnTo>
                  <a:lnTo>
                    <a:pt x="667931" y="7542962"/>
                  </a:lnTo>
                  <a:lnTo>
                    <a:pt x="667931" y="7530262"/>
                  </a:lnTo>
                  <a:lnTo>
                    <a:pt x="453478" y="7530262"/>
                  </a:lnTo>
                  <a:lnTo>
                    <a:pt x="453478" y="7314362"/>
                  </a:lnTo>
                  <a:lnTo>
                    <a:pt x="667931" y="7314362"/>
                  </a:lnTo>
                  <a:lnTo>
                    <a:pt x="667931" y="7301662"/>
                  </a:lnTo>
                  <a:lnTo>
                    <a:pt x="453478" y="7301662"/>
                  </a:lnTo>
                  <a:lnTo>
                    <a:pt x="453478" y="7085762"/>
                  </a:lnTo>
                  <a:lnTo>
                    <a:pt x="667931" y="7085762"/>
                  </a:lnTo>
                  <a:lnTo>
                    <a:pt x="667931" y="7073062"/>
                  </a:lnTo>
                  <a:lnTo>
                    <a:pt x="453478" y="7073062"/>
                  </a:lnTo>
                  <a:lnTo>
                    <a:pt x="453478" y="6857162"/>
                  </a:lnTo>
                  <a:lnTo>
                    <a:pt x="667931" y="6857162"/>
                  </a:lnTo>
                  <a:lnTo>
                    <a:pt x="667931" y="6844462"/>
                  </a:lnTo>
                  <a:lnTo>
                    <a:pt x="453478" y="6844462"/>
                  </a:lnTo>
                  <a:lnTo>
                    <a:pt x="453478" y="6628562"/>
                  </a:lnTo>
                  <a:lnTo>
                    <a:pt x="667931" y="6628562"/>
                  </a:lnTo>
                  <a:lnTo>
                    <a:pt x="667931" y="6615862"/>
                  </a:lnTo>
                  <a:lnTo>
                    <a:pt x="453478" y="6615862"/>
                  </a:lnTo>
                  <a:lnTo>
                    <a:pt x="453478" y="6399962"/>
                  </a:lnTo>
                  <a:lnTo>
                    <a:pt x="667931" y="6399962"/>
                  </a:lnTo>
                  <a:lnTo>
                    <a:pt x="667931" y="6387262"/>
                  </a:lnTo>
                  <a:lnTo>
                    <a:pt x="453478" y="6387262"/>
                  </a:lnTo>
                  <a:lnTo>
                    <a:pt x="453478" y="6171362"/>
                  </a:lnTo>
                  <a:lnTo>
                    <a:pt x="667931" y="6171362"/>
                  </a:lnTo>
                  <a:lnTo>
                    <a:pt x="667931" y="6158662"/>
                  </a:lnTo>
                  <a:lnTo>
                    <a:pt x="453478" y="6158662"/>
                  </a:lnTo>
                  <a:lnTo>
                    <a:pt x="453478" y="5942762"/>
                  </a:lnTo>
                  <a:lnTo>
                    <a:pt x="667931" y="5942762"/>
                  </a:lnTo>
                  <a:lnTo>
                    <a:pt x="667931" y="5930062"/>
                  </a:lnTo>
                  <a:lnTo>
                    <a:pt x="453478" y="5930062"/>
                  </a:lnTo>
                  <a:lnTo>
                    <a:pt x="453478" y="5714162"/>
                  </a:lnTo>
                  <a:lnTo>
                    <a:pt x="667931" y="5714162"/>
                  </a:lnTo>
                  <a:lnTo>
                    <a:pt x="667931" y="5701462"/>
                  </a:lnTo>
                  <a:lnTo>
                    <a:pt x="453478" y="5701462"/>
                  </a:lnTo>
                  <a:lnTo>
                    <a:pt x="453478" y="5485562"/>
                  </a:lnTo>
                  <a:lnTo>
                    <a:pt x="667931" y="5485562"/>
                  </a:lnTo>
                  <a:lnTo>
                    <a:pt x="667931" y="5472862"/>
                  </a:lnTo>
                  <a:lnTo>
                    <a:pt x="453478" y="5472862"/>
                  </a:lnTo>
                  <a:lnTo>
                    <a:pt x="453478" y="5256962"/>
                  </a:lnTo>
                  <a:lnTo>
                    <a:pt x="667931" y="5256962"/>
                  </a:lnTo>
                  <a:lnTo>
                    <a:pt x="667931" y="5244262"/>
                  </a:lnTo>
                  <a:lnTo>
                    <a:pt x="453478" y="5244262"/>
                  </a:lnTo>
                  <a:lnTo>
                    <a:pt x="453478" y="5028362"/>
                  </a:lnTo>
                  <a:lnTo>
                    <a:pt x="667931" y="5028362"/>
                  </a:lnTo>
                  <a:lnTo>
                    <a:pt x="667931" y="5015662"/>
                  </a:lnTo>
                  <a:lnTo>
                    <a:pt x="453478" y="5015662"/>
                  </a:lnTo>
                  <a:lnTo>
                    <a:pt x="453478" y="4799762"/>
                  </a:lnTo>
                  <a:lnTo>
                    <a:pt x="667931" y="4799762"/>
                  </a:lnTo>
                  <a:lnTo>
                    <a:pt x="667931" y="4787062"/>
                  </a:lnTo>
                  <a:lnTo>
                    <a:pt x="453478" y="4787062"/>
                  </a:lnTo>
                  <a:lnTo>
                    <a:pt x="453478" y="4571162"/>
                  </a:lnTo>
                  <a:lnTo>
                    <a:pt x="667931" y="4571162"/>
                  </a:lnTo>
                  <a:lnTo>
                    <a:pt x="667931" y="4558462"/>
                  </a:lnTo>
                  <a:lnTo>
                    <a:pt x="453478" y="4558462"/>
                  </a:lnTo>
                  <a:lnTo>
                    <a:pt x="453478" y="4342562"/>
                  </a:lnTo>
                  <a:lnTo>
                    <a:pt x="667931" y="4342562"/>
                  </a:lnTo>
                  <a:lnTo>
                    <a:pt x="667931" y="4329862"/>
                  </a:lnTo>
                  <a:lnTo>
                    <a:pt x="453478" y="4329862"/>
                  </a:lnTo>
                  <a:lnTo>
                    <a:pt x="453478" y="4113961"/>
                  </a:lnTo>
                  <a:lnTo>
                    <a:pt x="667931" y="4113961"/>
                  </a:lnTo>
                  <a:lnTo>
                    <a:pt x="667931" y="4101261"/>
                  </a:lnTo>
                  <a:lnTo>
                    <a:pt x="453478" y="4101261"/>
                  </a:lnTo>
                  <a:lnTo>
                    <a:pt x="453478" y="3885361"/>
                  </a:lnTo>
                  <a:lnTo>
                    <a:pt x="667931" y="3885361"/>
                  </a:lnTo>
                  <a:lnTo>
                    <a:pt x="667931" y="3872661"/>
                  </a:lnTo>
                  <a:lnTo>
                    <a:pt x="453478" y="3872661"/>
                  </a:lnTo>
                  <a:lnTo>
                    <a:pt x="453478" y="3656761"/>
                  </a:lnTo>
                  <a:lnTo>
                    <a:pt x="667931" y="3656761"/>
                  </a:lnTo>
                  <a:lnTo>
                    <a:pt x="667931" y="3644061"/>
                  </a:lnTo>
                  <a:lnTo>
                    <a:pt x="453478" y="3644061"/>
                  </a:lnTo>
                  <a:lnTo>
                    <a:pt x="453478" y="3428161"/>
                  </a:lnTo>
                  <a:lnTo>
                    <a:pt x="667931" y="3428161"/>
                  </a:lnTo>
                  <a:lnTo>
                    <a:pt x="667931" y="3415461"/>
                  </a:lnTo>
                  <a:lnTo>
                    <a:pt x="453478" y="3415461"/>
                  </a:lnTo>
                  <a:lnTo>
                    <a:pt x="453478" y="3199561"/>
                  </a:lnTo>
                  <a:lnTo>
                    <a:pt x="667931" y="3199561"/>
                  </a:lnTo>
                  <a:lnTo>
                    <a:pt x="667931" y="3186861"/>
                  </a:lnTo>
                  <a:lnTo>
                    <a:pt x="453478" y="3186861"/>
                  </a:lnTo>
                  <a:lnTo>
                    <a:pt x="453478" y="2970949"/>
                  </a:lnTo>
                  <a:lnTo>
                    <a:pt x="667931" y="2970949"/>
                  </a:lnTo>
                  <a:lnTo>
                    <a:pt x="667931" y="2958249"/>
                  </a:lnTo>
                  <a:lnTo>
                    <a:pt x="453478" y="2958249"/>
                  </a:lnTo>
                  <a:lnTo>
                    <a:pt x="453478" y="2742349"/>
                  </a:lnTo>
                  <a:lnTo>
                    <a:pt x="667931" y="2742349"/>
                  </a:lnTo>
                  <a:lnTo>
                    <a:pt x="667931" y="2729649"/>
                  </a:lnTo>
                  <a:lnTo>
                    <a:pt x="453478" y="2729649"/>
                  </a:lnTo>
                  <a:lnTo>
                    <a:pt x="453478" y="2513749"/>
                  </a:lnTo>
                  <a:lnTo>
                    <a:pt x="667931" y="2513749"/>
                  </a:lnTo>
                  <a:lnTo>
                    <a:pt x="667931" y="2501049"/>
                  </a:lnTo>
                  <a:lnTo>
                    <a:pt x="453478" y="2501049"/>
                  </a:lnTo>
                  <a:lnTo>
                    <a:pt x="453478" y="2285149"/>
                  </a:lnTo>
                  <a:lnTo>
                    <a:pt x="667931" y="2285149"/>
                  </a:lnTo>
                  <a:lnTo>
                    <a:pt x="667931" y="2272449"/>
                  </a:lnTo>
                  <a:lnTo>
                    <a:pt x="453478" y="2272449"/>
                  </a:lnTo>
                  <a:lnTo>
                    <a:pt x="453478" y="2056549"/>
                  </a:lnTo>
                  <a:lnTo>
                    <a:pt x="667931" y="2056549"/>
                  </a:lnTo>
                  <a:lnTo>
                    <a:pt x="667931" y="2043849"/>
                  </a:lnTo>
                  <a:lnTo>
                    <a:pt x="453478" y="2043849"/>
                  </a:lnTo>
                  <a:lnTo>
                    <a:pt x="453478" y="1827949"/>
                  </a:lnTo>
                  <a:lnTo>
                    <a:pt x="667931" y="1827949"/>
                  </a:lnTo>
                  <a:lnTo>
                    <a:pt x="667931" y="1815249"/>
                  </a:lnTo>
                  <a:lnTo>
                    <a:pt x="453478" y="1815249"/>
                  </a:lnTo>
                  <a:lnTo>
                    <a:pt x="453478" y="1599349"/>
                  </a:lnTo>
                  <a:lnTo>
                    <a:pt x="667931" y="1599349"/>
                  </a:lnTo>
                  <a:lnTo>
                    <a:pt x="667931" y="1586649"/>
                  </a:lnTo>
                  <a:lnTo>
                    <a:pt x="453478" y="1586649"/>
                  </a:lnTo>
                  <a:lnTo>
                    <a:pt x="453478" y="1370749"/>
                  </a:lnTo>
                  <a:lnTo>
                    <a:pt x="667931" y="1370749"/>
                  </a:lnTo>
                  <a:lnTo>
                    <a:pt x="667931" y="1358049"/>
                  </a:lnTo>
                  <a:lnTo>
                    <a:pt x="453478" y="1358049"/>
                  </a:lnTo>
                  <a:lnTo>
                    <a:pt x="453478" y="1142149"/>
                  </a:lnTo>
                  <a:lnTo>
                    <a:pt x="667931" y="1142149"/>
                  </a:lnTo>
                  <a:lnTo>
                    <a:pt x="667931" y="1129449"/>
                  </a:lnTo>
                  <a:lnTo>
                    <a:pt x="453478" y="1129449"/>
                  </a:lnTo>
                  <a:lnTo>
                    <a:pt x="453478" y="913549"/>
                  </a:lnTo>
                  <a:lnTo>
                    <a:pt x="667931" y="913549"/>
                  </a:lnTo>
                  <a:lnTo>
                    <a:pt x="667931" y="900849"/>
                  </a:lnTo>
                  <a:lnTo>
                    <a:pt x="453478" y="900849"/>
                  </a:lnTo>
                  <a:lnTo>
                    <a:pt x="453478" y="684949"/>
                  </a:lnTo>
                  <a:lnTo>
                    <a:pt x="667931" y="684949"/>
                  </a:lnTo>
                  <a:lnTo>
                    <a:pt x="667931" y="672249"/>
                  </a:lnTo>
                  <a:lnTo>
                    <a:pt x="453478" y="672249"/>
                  </a:lnTo>
                  <a:lnTo>
                    <a:pt x="453478" y="456349"/>
                  </a:lnTo>
                  <a:lnTo>
                    <a:pt x="667931" y="456349"/>
                  </a:lnTo>
                  <a:lnTo>
                    <a:pt x="667931" y="443649"/>
                  </a:lnTo>
                  <a:lnTo>
                    <a:pt x="453478" y="443649"/>
                  </a:lnTo>
                  <a:lnTo>
                    <a:pt x="453478" y="227749"/>
                  </a:lnTo>
                  <a:lnTo>
                    <a:pt x="667931" y="227749"/>
                  </a:lnTo>
                  <a:lnTo>
                    <a:pt x="667931" y="215049"/>
                  </a:lnTo>
                  <a:lnTo>
                    <a:pt x="453478" y="215049"/>
                  </a:lnTo>
                  <a:lnTo>
                    <a:pt x="453478" y="0"/>
                  </a:lnTo>
                  <a:lnTo>
                    <a:pt x="440778" y="0"/>
                  </a:lnTo>
                  <a:lnTo>
                    <a:pt x="440778" y="7987462"/>
                  </a:lnTo>
                  <a:lnTo>
                    <a:pt x="226314" y="7987462"/>
                  </a:lnTo>
                  <a:lnTo>
                    <a:pt x="226314" y="7771562"/>
                  </a:lnTo>
                  <a:lnTo>
                    <a:pt x="440778" y="7771562"/>
                  </a:lnTo>
                  <a:lnTo>
                    <a:pt x="440778" y="7758862"/>
                  </a:lnTo>
                  <a:lnTo>
                    <a:pt x="226314" y="7758862"/>
                  </a:lnTo>
                  <a:lnTo>
                    <a:pt x="226314" y="7542962"/>
                  </a:lnTo>
                  <a:lnTo>
                    <a:pt x="440778" y="7542962"/>
                  </a:lnTo>
                  <a:lnTo>
                    <a:pt x="440778" y="7530262"/>
                  </a:lnTo>
                  <a:lnTo>
                    <a:pt x="226314" y="7530262"/>
                  </a:lnTo>
                  <a:lnTo>
                    <a:pt x="226314" y="7314362"/>
                  </a:lnTo>
                  <a:lnTo>
                    <a:pt x="440778" y="7314362"/>
                  </a:lnTo>
                  <a:lnTo>
                    <a:pt x="440778" y="7301662"/>
                  </a:lnTo>
                  <a:lnTo>
                    <a:pt x="226314" y="7301662"/>
                  </a:lnTo>
                  <a:lnTo>
                    <a:pt x="226314" y="7085762"/>
                  </a:lnTo>
                  <a:lnTo>
                    <a:pt x="440778" y="7085762"/>
                  </a:lnTo>
                  <a:lnTo>
                    <a:pt x="440778" y="7073062"/>
                  </a:lnTo>
                  <a:lnTo>
                    <a:pt x="226314" y="7073062"/>
                  </a:lnTo>
                  <a:lnTo>
                    <a:pt x="226314" y="6857162"/>
                  </a:lnTo>
                  <a:lnTo>
                    <a:pt x="440778" y="6857162"/>
                  </a:lnTo>
                  <a:lnTo>
                    <a:pt x="440778" y="6844462"/>
                  </a:lnTo>
                  <a:lnTo>
                    <a:pt x="226314" y="6844462"/>
                  </a:lnTo>
                  <a:lnTo>
                    <a:pt x="226314" y="6628562"/>
                  </a:lnTo>
                  <a:lnTo>
                    <a:pt x="440778" y="6628562"/>
                  </a:lnTo>
                  <a:lnTo>
                    <a:pt x="440778" y="6615862"/>
                  </a:lnTo>
                  <a:lnTo>
                    <a:pt x="226314" y="6615862"/>
                  </a:lnTo>
                  <a:lnTo>
                    <a:pt x="226314" y="6399962"/>
                  </a:lnTo>
                  <a:lnTo>
                    <a:pt x="440778" y="6399962"/>
                  </a:lnTo>
                  <a:lnTo>
                    <a:pt x="440778" y="6387262"/>
                  </a:lnTo>
                  <a:lnTo>
                    <a:pt x="226314" y="6387262"/>
                  </a:lnTo>
                  <a:lnTo>
                    <a:pt x="226314" y="6171362"/>
                  </a:lnTo>
                  <a:lnTo>
                    <a:pt x="440778" y="6171362"/>
                  </a:lnTo>
                  <a:lnTo>
                    <a:pt x="440778" y="6158662"/>
                  </a:lnTo>
                  <a:lnTo>
                    <a:pt x="226314" y="6158662"/>
                  </a:lnTo>
                  <a:lnTo>
                    <a:pt x="226314" y="5942762"/>
                  </a:lnTo>
                  <a:lnTo>
                    <a:pt x="440778" y="5942762"/>
                  </a:lnTo>
                  <a:lnTo>
                    <a:pt x="440778" y="5930062"/>
                  </a:lnTo>
                  <a:lnTo>
                    <a:pt x="226314" y="5930062"/>
                  </a:lnTo>
                  <a:lnTo>
                    <a:pt x="226314" y="5714162"/>
                  </a:lnTo>
                  <a:lnTo>
                    <a:pt x="440778" y="5714162"/>
                  </a:lnTo>
                  <a:lnTo>
                    <a:pt x="440778" y="5701462"/>
                  </a:lnTo>
                  <a:lnTo>
                    <a:pt x="226314" y="5701462"/>
                  </a:lnTo>
                  <a:lnTo>
                    <a:pt x="226314" y="5485562"/>
                  </a:lnTo>
                  <a:lnTo>
                    <a:pt x="440778" y="5485562"/>
                  </a:lnTo>
                  <a:lnTo>
                    <a:pt x="440778" y="5472862"/>
                  </a:lnTo>
                  <a:lnTo>
                    <a:pt x="226314" y="5472862"/>
                  </a:lnTo>
                  <a:lnTo>
                    <a:pt x="226314" y="5256962"/>
                  </a:lnTo>
                  <a:lnTo>
                    <a:pt x="440778" y="5256962"/>
                  </a:lnTo>
                  <a:lnTo>
                    <a:pt x="440778" y="5244262"/>
                  </a:lnTo>
                  <a:lnTo>
                    <a:pt x="226314" y="5244262"/>
                  </a:lnTo>
                  <a:lnTo>
                    <a:pt x="226314" y="5028362"/>
                  </a:lnTo>
                  <a:lnTo>
                    <a:pt x="440778" y="5028362"/>
                  </a:lnTo>
                  <a:lnTo>
                    <a:pt x="440778" y="5015662"/>
                  </a:lnTo>
                  <a:lnTo>
                    <a:pt x="226314" y="5015662"/>
                  </a:lnTo>
                  <a:lnTo>
                    <a:pt x="226314" y="4799762"/>
                  </a:lnTo>
                  <a:lnTo>
                    <a:pt x="440778" y="4799762"/>
                  </a:lnTo>
                  <a:lnTo>
                    <a:pt x="440778" y="4787062"/>
                  </a:lnTo>
                  <a:lnTo>
                    <a:pt x="226314" y="4787062"/>
                  </a:lnTo>
                  <a:lnTo>
                    <a:pt x="226314" y="4571162"/>
                  </a:lnTo>
                  <a:lnTo>
                    <a:pt x="440778" y="4571162"/>
                  </a:lnTo>
                  <a:lnTo>
                    <a:pt x="440778" y="4558462"/>
                  </a:lnTo>
                  <a:lnTo>
                    <a:pt x="226314" y="4558462"/>
                  </a:lnTo>
                  <a:lnTo>
                    <a:pt x="226314" y="4342562"/>
                  </a:lnTo>
                  <a:lnTo>
                    <a:pt x="440778" y="4342562"/>
                  </a:lnTo>
                  <a:lnTo>
                    <a:pt x="440778" y="4329862"/>
                  </a:lnTo>
                  <a:lnTo>
                    <a:pt x="226314" y="4329862"/>
                  </a:lnTo>
                  <a:lnTo>
                    <a:pt x="226314" y="4113961"/>
                  </a:lnTo>
                  <a:lnTo>
                    <a:pt x="440778" y="4113961"/>
                  </a:lnTo>
                  <a:lnTo>
                    <a:pt x="440778" y="4101261"/>
                  </a:lnTo>
                  <a:lnTo>
                    <a:pt x="226314" y="4101261"/>
                  </a:lnTo>
                  <a:lnTo>
                    <a:pt x="226314" y="3885361"/>
                  </a:lnTo>
                  <a:lnTo>
                    <a:pt x="440778" y="3885361"/>
                  </a:lnTo>
                  <a:lnTo>
                    <a:pt x="440778" y="3872661"/>
                  </a:lnTo>
                  <a:lnTo>
                    <a:pt x="226314" y="3872661"/>
                  </a:lnTo>
                  <a:lnTo>
                    <a:pt x="226314" y="3656761"/>
                  </a:lnTo>
                  <a:lnTo>
                    <a:pt x="440778" y="3656761"/>
                  </a:lnTo>
                  <a:lnTo>
                    <a:pt x="440778" y="3644061"/>
                  </a:lnTo>
                  <a:lnTo>
                    <a:pt x="226314" y="3644061"/>
                  </a:lnTo>
                  <a:lnTo>
                    <a:pt x="226314" y="3428161"/>
                  </a:lnTo>
                  <a:lnTo>
                    <a:pt x="440778" y="3428161"/>
                  </a:lnTo>
                  <a:lnTo>
                    <a:pt x="440778" y="3415461"/>
                  </a:lnTo>
                  <a:lnTo>
                    <a:pt x="226314" y="3415461"/>
                  </a:lnTo>
                  <a:lnTo>
                    <a:pt x="226314" y="3199561"/>
                  </a:lnTo>
                  <a:lnTo>
                    <a:pt x="440778" y="3199561"/>
                  </a:lnTo>
                  <a:lnTo>
                    <a:pt x="440778" y="3186861"/>
                  </a:lnTo>
                  <a:lnTo>
                    <a:pt x="226314" y="3186861"/>
                  </a:lnTo>
                  <a:lnTo>
                    <a:pt x="226314" y="2970949"/>
                  </a:lnTo>
                  <a:lnTo>
                    <a:pt x="440778" y="2970949"/>
                  </a:lnTo>
                  <a:lnTo>
                    <a:pt x="440778" y="2958249"/>
                  </a:lnTo>
                  <a:lnTo>
                    <a:pt x="226314" y="2958249"/>
                  </a:lnTo>
                  <a:lnTo>
                    <a:pt x="226314" y="2742349"/>
                  </a:lnTo>
                  <a:lnTo>
                    <a:pt x="440778" y="2742349"/>
                  </a:lnTo>
                  <a:lnTo>
                    <a:pt x="440778" y="2729649"/>
                  </a:lnTo>
                  <a:lnTo>
                    <a:pt x="226314" y="2729649"/>
                  </a:lnTo>
                  <a:lnTo>
                    <a:pt x="226314" y="2513749"/>
                  </a:lnTo>
                  <a:lnTo>
                    <a:pt x="440778" y="2513749"/>
                  </a:lnTo>
                  <a:lnTo>
                    <a:pt x="440778" y="2501049"/>
                  </a:lnTo>
                  <a:lnTo>
                    <a:pt x="226314" y="2501049"/>
                  </a:lnTo>
                  <a:lnTo>
                    <a:pt x="226314" y="2285149"/>
                  </a:lnTo>
                  <a:lnTo>
                    <a:pt x="440778" y="2285149"/>
                  </a:lnTo>
                  <a:lnTo>
                    <a:pt x="440778" y="2272449"/>
                  </a:lnTo>
                  <a:lnTo>
                    <a:pt x="226314" y="2272449"/>
                  </a:lnTo>
                  <a:lnTo>
                    <a:pt x="226314" y="2056549"/>
                  </a:lnTo>
                  <a:lnTo>
                    <a:pt x="440778" y="2056549"/>
                  </a:lnTo>
                  <a:lnTo>
                    <a:pt x="440778" y="2043849"/>
                  </a:lnTo>
                  <a:lnTo>
                    <a:pt x="226314" y="2043849"/>
                  </a:lnTo>
                  <a:lnTo>
                    <a:pt x="226314" y="1827949"/>
                  </a:lnTo>
                  <a:lnTo>
                    <a:pt x="440778" y="1827949"/>
                  </a:lnTo>
                  <a:lnTo>
                    <a:pt x="440778" y="1815249"/>
                  </a:lnTo>
                  <a:lnTo>
                    <a:pt x="226314" y="1815249"/>
                  </a:lnTo>
                  <a:lnTo>
                    <a:pt x="226314" y="1599349"/>
                  </a:lnTo>
                  <a:lnTo>
                    <a:pt x="440778" y="1599349"/>
                  </a:lnTo>
                  <a:lnTo>
                    <a:pt x="440778" y="1586649"/>
                  </a:lnTo>
                  <a:lnTo>
                    <a:pt x="226314" y="1586649"/>
                  </a:lnTo>
                  <a:lnTo>
                    <a:pt x="226314" y="1370749"/>
                  </a:lnTo>
                  <a:lnTo>
                    <a:pt x="440778" y="1370749"/>
                  </a:lnTo>
                  <a:lnTo>
                    <a:pt x="440778" y="1358049"/>
                  </a:lnTo>
                  <a:lnTo>
                    <a:pt x="226314" y="1358049"/>
                  </a:lnTo>
                  <a:lnTo>
                    <a:pt x="226314" y="1142149"/>
                  </a:lnTo>
                  <a:lnTo>
                    <a:pt x="440778" y="1142149"/>
                  </a:lnTo>
                  <a:lnTo>
                    <a:pt x="440778" y="1129449"/>
                  </a:lnTo>
                  <a:lnTo>
                    <a:pt x="226314" y="1129449"/>
                  </a:lnTo>
                  <a:lnTo>
                    <a:pt x="226314" y="913549"/>
                  </a:lnTo>
                  <a:lnTo>
                    <a:pt x="440778" y="913549"/>
                  </a:lnTo>
                  <a:lnTo>
                    <a:pt x="440778" y="900849"/>
                  </a:lnTo>
                  <a:lnTo>
                    <a:pt x="226314" y="900849"/>
                  </a:lnTo>
                  <a:lnTo>
                    <a:pt x="226314" y="684949"/>
                  </a:lnTo>
                  <a:lnTo>
                    <a:pt x="440778" y="684949"/>
                  </a:lnTo>
                  <a:lnTo>
                    <a:pt x="440778" y="672249"/>
                  </a:lnTo>
                  <a:lnTo>
                    <a:pt x="226314" y="672249"/>
                  </a:lnTo>
                  <a:lnTo>
                    <a:pt x="226314" y="456349"/>
                  </a:lnTo>
                  <a:lnTo>
                    <a:pt x="440778" y="456349"/>
                  </a:lnTo>
                  <a:lnTo>
                    <a:pt x="440778" y="443649"/>
                  </a:lnTo>
                  <a:lnTo>
                    <a:pt x="226314" y="443649"/>
                  </a:lnTo>
                  <a:lnTo>
                    <a:pt x="226314" y="227749"/>
                  </a:lnTo>
                  <a:lnTo>
                    <a:pt x="440778" y="227749"/>
                  </a:lnTo>
                  <a:lnTo>
                    <a:pt x="440778" y="215049"/>
                  </a:lnTo>
                  <a:lnTo>
                    <a:pt x="226314" y="215049"/>
                  </a:lnTo>
                  <a:lnTo>
                    <a:pt x="226314" y="0"/>
                  </a:lnTo>
                  <a:lnTo>
                    <a:pt x="213614" y="0"/>
                  </a:lnTo>
                  <a:lnTo>
                    <a:pt x="213614" y="215049"/>
                  </a:lnTo>
                  <a:lnTo>
                    <a:pt x="0" y="215049"/>
                  </a:lnTo>
                  <a:lnTo>
                    <a:pt x="0" y="227749"/>
                  </a:lnTo>
                  <a:lnTo>
                    <a:pt x="213614" y="227749"/>
                  </a:lnTo>
                  <a:lnTo>
                    <a:pt x="213614" y="443649"/>
                  </a:lnTo>
                  <a:lnTo>
                    <a:pt x="0" y="443649"/>
                  </a:lnTo>
                  <a:lnTo>
                    <a:pt x="0" y="456349"/>
                  </a:lnTo>
                  <a:lnTo>
                    <a:pt x="213614" y="456349"/>
                  </a:lnTo>
                  <a:lnTo>
                    <a:pt x="213614" y="672249"/>
                  </a:lnTo>
                  <a:lnTo>
                    <a:pt x="0" y="672249"/>
                  </a:lnTo>
                  <a:lnTo>
                    <a:pt x="0" y="684949"/>
                  </a:lnTo>
                  <a:lnTo>
                    <a:pt x="213614" y="684949"/>
                  </a:lnTo>
                  <a:lnTo>
                    <a:pt x="213614" y="900849"/>
                  </a:lnTo>
                  <a:lnTo>
                    <a:pt x="0" y="900849"/>
                  </a:lnTo>
                  <a:lnTo>
                    <a:pt x="0" y="913549"/>
                  </a:lnTo>
                  <a:lnTo>
                    <a:pt x="213614" y="913549"/>
                  </a:lnTo>
                  <a:lnTo>
                    <a:pt x="213614" y="1129449"/>
                  </a:lnTo>
                  <a:lnTo>
                    <a:pt x="0" y="1129449"/>
                  </a:lnTo>
                  <a:lnTo>
                    <a:pt x="0" y="1142149"/>
                  </a:lnTo>
                  <a:lnTo>
                    <a:pt x="213614" y="1142149"/>
                  </a:lnTo>
                  <a:lnTo>
                    <a:pt x="213614" y="1358049"/>
                  </a:lnTo>
                  <a:lnTo>
                    <a:pt x="0" y="1358049"/>
                  </a:lnTo>
                  <a:lnTo>
                    <a:pt x="0" y="1370749"/>
                  </a:lnTo>
                  <a:lnTo>
                    <a:pt x="213614" y="1370749"/>
                  </a:lnTo>
                  <a:lnTo>
                    <a:pt x="213614" y="1586649"/>
                  </a:lnTo>
                  <a:lnTo>
                    <a:pt x="0" y="1586649"/>
                  </a:lnTo>
                  <a:lnTo>
                    <a:pt x="0" y="1599349"/>
                  </a:lnTo>
                  <a:lnTo>
                    <a:pt x="213614" y="1599349"/>
                  </a:lnTo>
                  <a:lnTo>
                    <a:pt x="213614" y="1815249"/>
                  </a:lnTo>
                  <a:lnTo>
                    <a:pt x="0" y="1815249"/>
                  </a:lnTo>
                  <a:lnTo>
                    <a:pt x="0" y="1827949"/>
                  </a:lnTo>
                  <a:lnTo>
                    <a:pt x="213614" y="1827949"/>
                  </a:lnTo>
                  <a:lnTo>
                    <a:pt x="213614" y="2043849"/>
                  </a:lnTo>
                  <a:lnTo>
                    <a:pt x="0" y="2043849"/>
                  </a:lnTo>
                  <a:lnTo>
                    <a:pt x="0" y="2056549"/>
                  </a:lnTo>
                  <a:lnTo>
                    <a:pt x="213614" y="2056549"/>
                  </a:lnTo>
                  <a:lnTo>
                    <a:pt x="213614" y="2272449"/>
                  </a:lnTo>
                  <a:lnTo>
                    <a:pt x="0" y="2272449"/>
                  </a:lnTo>
                  <a:lnTo>
                    <a:pt x="0" y="2285149"/>
                  </a:lnTo>
                  <a:lnTo>
                    <a:pt x="213614" y="2285149"/>
                  </a:lnTo>
                  <a:lnTo>
                    <a:pt x="213614" y="2501049"/>
                  </a:lnTo>
                  <a:lnTo>
                    <a:pt x="0" y="2501049"/>
                  </a:lnTo>
                  <a:lnTo>
                    <a:pt x="0" y="2513749"/>
                  </a:lnTo>
                  <a:lnTo>
                    <a:pt x="213614" y="2513749"/>
                  </a:lnTo>
                  <a:lnTo>
                    <a:pt x="213614" y="2729649"/>
                  </a:lnTo>
                  <a:lnTo>
                    <a:pt x="0" y="2729649"/>
                  </a:lnTo>
                  <a:lnTo>
                    <a:pt x="0" y="2742349"/>
                  </a:lnTo>
                  <a:lnTo>
                    <a:pt x="213614" y="2742349"/>
                  </a:lnTo>
                  <a:lnTo>
                    <a:pt x="213614" y="2958249"/>
                  </a:lnTo>
                  <a:lnTo>
                    <a:pt x="0" y="2958249"/>
                  </a:lnTo>
                  <a:lnTo>
                    <a:pt x="0" y="2970949"/>
                  </a:lnTo>
                  <a:lnTo>
                    <a:pt x="213614" y="2970949"/>
                  </a:lnTo>
                  <a:lnTo>
                    <a:pt x="213614" y="3186861"/>
                  </a:lnTo>
                  <a:lnTo>
                    <a:pt x="0" y="3186861"/>
                  </a:lnTo>
                  <a:lnTo>
                    <a:pt x="0" y="3199561"/>
                  </a:lnTo>
                  <a:lnTo>
                    <a:pt x="213614" y="3199561"/>
                  </a:lnTo>
                  <a:lnTo>
                    <a:pt x="213614" y="3415461"/>
                  </a:lnTo>
                  <a:lnTo>
                    <a:pt x="0" y="3415461"/>
                  </a:lnTo>
                  <a:lnTo>
                    <a:pt x="0" y="3428161"/>
                  </a:lnTo>
                  <a:lnTo>
                    <a:pt x="213614" y="3428161"/>
                  </a:lnTo>
                  <a:lnTo>
                    <a:pt x="213614" y="3644061"/>
                  </a:lnTo>
                  <a:lnTo>
                    <a:pt x="0" y="3644061"/>
                  </a:lnTo>
                  <a:lnTo>
                    <a:pt x="0" y="3656761"/>
                  </a:lnTo>
                  <a:lnTo>
                    <a:pt x="213614" y="3656761"/>
                  </a:lnTo>
                  <a:lnTo>
                    <a:pt x="213614" y="3872661"/>
                  </a:lnTo>
                  <a:lnTo>
                    <a:pt x="0" y="3872661"/>
                  </a:lnTo>
                  <a:lnTo>
                    <a:pt x="0" y="3885361"/>
                  </a:lnTo>
                  <a:lnTo>
                    <a:pt x="213614" y="3885361"/>
                  </a:lnTo>
                  <a:lnTo>
                    <a:pt x="213614" y="4101261"/>
                  </a:lnTo>
                  <a:lnTo>
                    <a:pt x="0" y="4101261"/>
                  </a:lnTo>
                  <a:lnTo>
                    <a:pt x="0" y="4113961"/>
                  </a:lnTo>
                  <a:lnTo>
                    <a:pt x="213614" y="4113961"/>
                  </a:lnTo>
                  <a:lnTo>
                    <a:pt x="213614" y="4329862"/>
                  </a:lnTo>
                  <a:lnTo>
                    <a:pt x="0" y="4329862"/>
                  </a:lnTo>
                  <a:lnTo>
                    <a:pt x="0" y="4342562"/>
                  </a:lnTo>
                  <a:lnTo>
                    <a:pt x="213614" y="4342562"/>
                  </a:lnTo>
                  <a:lnTo>
                    <a:pt x="213614" y="4558462"/>
                  </a:lnTo>
                  <a:lnTo>
                    <a:pt x="0" y="4558462"/>
                  </a:lnTo>
                  <a:lnTo>
                    <a:pt x="0" y="4571162"/>
                  </a:lnTo>
                  <a:lnTo>
                    <a:pt x="213614" y="4571162"/>
                  </a:lnTo>
                  <a:lnTo>
                    <a:pt x="213614" y="4787062"/>
                  </a:lnTo>
                  <a:lnTo>
                    <a:pt x="0" y="4787062"/>
                  </a:lnTo>
                  <a:lnTo>
                    <a:pt x="0" y="4799762"/>
                  </a:lnTo>
                  <a:lnTo>
                    <a:pt x="213614" y="4799762"/>
                  </a:lnTo>
                  <a:lnTo>
                    <a:pt x="213614" y="5015662"/>
                  </a:lnTo>
                  <a:lnTo>
                    <a:pt x="0" y="5015662"/>
                  </a:lnTo>
                  <a:lnTo>
                    <a:pt x="0" y="5028362"/>
                  </a:lnTo>
                  <a:lnTo>
                    <a:pt x="213614" y="5028362"/>
                  </a:lnTo>
                  <a:lnTo>
                    <a:pt x="213614" y="5244262"/>
                  </a:lnTo>
                  <a:lnTo>
                    <a:pt x="0" y="5244262"/>
                  </a:lnTo>
                  <a:lnTo>
                    <a:pt x="0" y="5256962"/>
                  </a:lnTo>
                  <a:lnTo>
                    <a:pt x="213614" y="5256962"/>
                  </a:lnTo>
                  <a:lnTo>
                    <a:pt x="213614" y="5472862"/>
                  </a:lnTo>
                  <a:lnTo>
                    <a:pt x="0" y="5472862"/>
                  </a:lnTo>
                  <a:lnTo>
                    <a:pt x="0" y="5485562"/>
                  </a:lnTo>
                  <a:lnTo>
                    <a:pt x="213614" y="5485562"/>
                  </a:lnTo>
                  <a:lnTo>
                    <a:pt x="213614" y="5701462"/>
                  </a:lnTo>
                  <a:lnTo>
                    <a:pt x="0" y="5701462"/>
                  </a:lnTo>
                  <a:lnTo>
                    <a:pt x="0" y="5714162"/>
                  </a:lnTo>
                  <a:lnTo>
                    <a:pt x="213614" y="5714162"/>
                  </a:lnTo>
                  <a:lnTo>
                    <a:pt x="213614" y="5930062"/>
                  </a:lnTo>
                  <a:lnTo>
                    <a:pt x="0" y="5930062"/>
                  </a:lnTo>
                  <a:lnTo>
                    <a:pt x="0" y="5942762"/>
                  </a:lnTo>
                  <a:lnTo>
                    <a:pt x="213614" y="5942762"/>
                  </a:lnTo>
                  <a:lnTo>
                    <a:pt x="213614" y="6158662"/>
                  </a:lnTo>
                  <a:lnTo>
                    <a:pt x="0" y="6158662"/>
                  </a:lnTo>
                  <a:lnTo>
                    <a:pt x="0" y="6171362"/>
                  </a:lnTo>
                  <a:lnTo>
                    <a:pt x="213614" y="6171362"/>
                  </a:lnTo>
                  <a:lnTo>
                    <a:pt x="213614" y="6387262"/>
                  </a:lnTo>
                  <a:lnTo>
                    <a:pt x="0" y="6387262"/>
                  </a:lnTo>
                  <a:lnTo>
                    <a:pt x="0" y="6399962"/>
                  </a:lnTo>
                  <a:lnTo>
                    <a:pt x="213614" y="6399962"/>
                  </a:lnTo>
                  <a:lnTo>
                    <a:pt x="213614" y="6615862"/>
                  </a:lnTo>
                  <a:lnTo>
                    <a:pt x="0" y="6615862"/>
                  </a:lnTo>
                  <a:lnTo>
                    <a:pt x="0" y="6628562"/>
                  </a:lnTo>
                  <a:lnTo>
                    <a:pt x="213614" y="6628562"/>
                  </a:lnTo>
                  <a:lnTo>
                    <a:pt x="213614" y="6844462"/>
                  </a:lnTo>
                  <a:lnTo>
                    <a:pt x="0" y="6844462"/>
                  </a:lnTo>
                  <a:lnTo>
                    <a:pt x="0" y="6857162"/>
                  </a:lnTo>
                  <a:lnTo>
                    <a:pt x="213614" y="6857162"/>
                  </a:lnTo>
                  <a:lnTo>
                    <a:pt x="213614" y="7073062"/>
                  </a:lnTo>
                  <a:lnTo>
                    <a:pt x="0" y="7073062"/>
                  </a:lnTo>
                  <a:lnTo>
                    <a:pt x="0" y="7085762"/>
                  </a:lnTo>
                  <a:lnTo>
                    <a:pt x="213614" y="7085762"/>
                  </a:lnTo>
                  <a:lnTo>
                    <a:pt x="213614" y="7301662"/>
                  </a:lnTo>
                  <a:lnTo>
                    <a:pt x="0" y="7301662"/>
                  </a:lnTo>
                  <a:lnTo>
                    <a:pt x="0" y="7314362"/>
                  </a:lnTo>
                  <a:lnTo>
                    <a:pt x="213614" y="7314362"/>
                  </a:lnTo>
                  <a:lnTo>
                    <a:pt x="213614" y="7530262"/>
                  </a:lnTo>
                  <a:lnTo>
                    <a:pt x="0" y="7530262"/>
                  </a:lnTo>
                  <a:lnTo>
                    <a:pt x="0" y="7542962"/>
                  </a:lnTo>
                  <a:lnTo>
                    <a:pt x="213614" y="7542962"/>
                  </a:lnTo>
                  <a:lnTo>
                    <a:pt x="213614" y="7758862"/>
                  </a:lnTo>
                  <a:lnTo>
                    <a:pt x="0" y="7758862"/>
                  </a:lnTo>
                  <a:lnTo>
                    <a:pt x="0" y="7771562"/>
                  </a:lnTo>
                  <a:lnTo>
                    <a:pt x="213614" y="7771562"/>
                  </a:lnTo>
                  <a:lnTo>
                    <a:pt x="213614" y="7987462"/>
                  </a:lnTo>
                  <a:lnTo>
                    <a:pt x="0" y="7987462"/>
                  </a:lnTo>
                  <a:lnTo>
                    <a:pt x="0" y="7990814"/>
                  </a:lnTo>
                  <a:lnTo>
                    <a:pt x="1422" y="7997812"/>
                  </a:lnTo>
                  <a:lnTo>
                    <a:pt x="2997" y="8000162"/>
                  </a:lnTo>
                  <a:lnTo>
                    <a:pt x="213614" y="8000162"/>
                  </a:lnTo>
                  <a:lnTo>
                    <a:pt x="213614" y="8008810"/>
                  </a:lnTo>
                  <a:lnTo>
                    <a:pt x="226314" y="8008810"/>
                  </a:lnTo>
                  <a:lnTo>
                    <a:pt x="226314" y="8000162"/>
                  </a:lnTo>
                  <a:lnTo>
                    <a:pt x="440778" y="8000162"/>
                  </a:lnTo>
                  <a:lnTo>
                    <a:pt x="440778" y="8008810"/>
                  </a:lnTo>
                  <a:lnTo>
                    <a:pt x="453478" y="8008810"/>
                  </a:lnTo>
                  <a:lnTo>
                    <a:pt x="453478" y="8000162"/>
                  </a:lnTo>
                  <a:lnTo>
                    <a:pt x="667931" y="8000162"/>
                  </a:lnTo>
                  <a:lnTo>
                    <a:pt x="667931" y="8008810"/>
                  </a:lnTo>
                  <a:lnTo>
                    <a:pt x="680631" y="8008810"/>
                  </a:lnTo>
                  <a:lnTo>
                    <a:pt x="680631" y="8000162"/>
                  </a:lnTo>
                  <a:lnTo>
                    <a:pt x="895096" y="8000162"/>
                  </a:lnTo>
                  <a:lnTo>
                    <a:pt x="895096" y="8008810"/>
                  </a:lnTo>
                  <a:lnTo>
                    <a:pt x="907796" y="8008810"/>
                  </a:lnTo>
                  <a:lnTo>
                    <a:pt x="907796" y="8000162"/>
                  </a:lnTo>
                  <a:lnTo>
                    <a:pt x="1122248" y="8000162"/>
                  </a:lnTo>
                  <a:lnTo>
                    <a:pt x="1122248" y="8008810"/>
                  </a:lnTo>
                  <a:lnTo>
                    <a:pt x="1134948" y="8008810"/>
                  </a:lnTo>
                  <a:lnTo>
                    <a:pt x="1134948" y="8000162"/>
                  </a:lnTo>
                  <a:lnTo>
                    <a:pt x="1349425" y="8000162"/>
                  </a:lnTo>
                  <a:lnTo>
                    <a:pt x="1349425" y="8008810"/>
                  </a:lnTo>
                  <a:lnTo>
                    <a:pt x="1362125" y="8008810"/>
                  </a:lnTo>
                  <a:lnTo>
                    <a:pt x="1362125" y="8000162"/>
                  </a:lnTo>
                  <a:lnTo>
                    <a:pt x="1576565" y="8000162"/>
                  </a:lnTo>
                  <a:lnTo>
                    <a:pt x="1576565" y="8008810"/>
                  </a:lnTo>
                  <a:lnTo>
                    <a:pt x="1589265" y="8008810"/>
                  </a:lnTo>
                  <a:lnTo>
                    <a:pt x="1589265" y="8000162"/>
                  </a:lnTo>
                  <a:lnTo>
                    <a:pt x="1803742" y="8000162"/>
                  </a:lnTo>
                  <a:lnTo>
                    <a:pt x="1803742" y="8008810"/>
                  </a:lnTo>
                  <a:lnTo>
                    <a:pt x="1816442" y="8008810"/>
                  </a:lnTo>
                  <a:lnTo>
                    <a:pt x="1816442" y="8000162"/>
                  </a:lnTo>
                  <a:lnTo>
                    <a:pt x="2030895" y="8000162"/>
                  </a:lnTo>
                  <a:lnTo>
                    <a:pt x="2030895" y="8008810"/>
                  </a:lnTo>
                  <a:lnTo>
                    <a:pt x="2043595" y="8008810"/>
                  </a:lnTo>
                  <a:lnTo>
                    <a:pt x="2043595" y="8000162"/>
                  </a:lnTo>
                  <a:lnTo>
                    <a:pt x="2258047" y="8000162"/>
                  </a:lnTo>
                  <a:lnTo>
                    <a:pt x="2258047" y="8008810"/>
                  </a:lnTo>
                  <a:lnTo>
                    <a:pt x="2270747" y="8008810"/>
                  </a:lnTo>
                  <a:lnTo>
                    <a:pt x="2270747" y="8000162"/>
                  </a:lnTo>
                  <a:lnTo>
                    <a:pt x="2485225" y="8000162"/>
                  </a:lnTo>
                  <a:lnTo>
                    <a:pt x="2485225" y="8008810"/>
                  </a:lnTo>
                  <a:lnTo>
                    <a:pt x="2497925" y="8008810"/>
                  </a:lnTo>
                  <a:lnTo>
                    <a:pt x="2497925" y="8000162"/>
                  </a:lnTo>
                  <a:lnTo>
                    <a:pt x="2712364" y="8000162"/>
                  </a:lnTo>
                  <a:lnTo>
                    <a:pt x="2712364" y="8008810"/>
                  </a:lnTo>
                  <a:lnTo>
                    <a:pt x="2725064" y="8008810"/>
                  </a:lnTo>
                  <a:lnTo>
                    <a:pt x="2725064" y="8000162"/>
                  </a:lnTo>
                  <a:lnTo>
                    <a:pt x="2939529" y="8000162"/>
                  </a:lnTo>
                  <a:lnTo>
                    <a:pt x="2939529" y="8008810"/>
                  </a:lnTo>
                  <a:lnTo>
                    <a:pt x="2952229" y="8008810"/>
                  </a:lnTo>
                  <a:lnTo>
                    <a:pt x="2952229" y="8000162"/>
                  </a:lnTo>
                  <a:lnTo>
                    <a:pt x="3166694" y="8000162"/>
                  </a:lnTo>
                  <a:lnTo>
                    <a:pt x="3166694" y="8008810"/>
                  </a:lnTo>
                  <a:lnTo>
                    <a:pt x="3179394" y="8008810"/>
                  </a:lnTo>
                  <a:lnTo>
                    <a:pt x="3179394" y="8000162"/>
                  </a:lnTo>
                  <a:lnTo>
                    <a:pt x="3393859" y="8000162"/>
                  </a:lnTo>
                  <a:lnTo>
                    <a:pt x="3393859" y="8008810"/>
                  </a:lnTo>
                  <a:lnTo>
                    <a:pt x="3406559" y="8008810"/>
                  </a:lnTo>
                  <a:lnTo>
                    <a:pt x="3406559" y="8000162"/>
                  </a:lnTo>
                  <a:lnTo>
                    <a:pt x="3621011" y="8000162"/>
                  </a:lnTo>
                  <a:lnTo>
                    <a:pt x="3621011" y="8008810"/>
                  </a:lnTo>
                  <a:lnTo>
                    <a:pt x="3633711" y="8008810"/>
                  </a:lnTo>
                  <a:lnTo>
                    <a:pt x="3633711" y="8000162"/>
                  </a:lnTo>
                  <a:lnTo>
                    <a:pt x="3848176" y="8000162"/>
                  </a:lnTo>
                  <a:lnTo>
                    <a:pt x="3848176" y="8008810"/>
                  </a:lnTo>
                  <a:lnTo>
                    <a:pt x="3860876" y="8008810"/>
                  </a:lnTo>
                  <a:lnTo>
                    <a:pt x="3860876" y="8000162"/>
                  </a:lnTo>
                  <a:lnTo>
                    <a:pt x="4075341" y="8000162"/>
                  </a:lnTo>
                  <a:lnTo>
                    <a:pt x="4075341" y="8008810"/>
                  </a:lnTo>
                  <a:lnTo>
                    <a:pt x="4088041" y="8008810"/>
                  </a:lnTo>
                  <a:lnTo>
                    <a:pt x="4088041" y="8000162"/>
                  </a:lnTo>
                  <a:lnTo>
                    <a:pt x="4302506" y="8000162"/>
                  </a:lnTo>
                  <a:lnTo>
                    <a:pt x="4302506" y="8008810"/>
                  </a:lnTo>
                  <a:lnTo>
                    <a:pt x="4315206" y="8008810"/>
                  </a:lnTo>
                  <a:lnTo>
                    <a:pt x="4315206" y="8000162"/>
                  </a:lnTo>
                  <a:lnTo>
                    <a:pt x="4529645" y="8000162"/>
                  </a:lnTo>
                  <a:lnTo>
                    <a:pt x="4529645" y="8008810"/>
                  </a:lnTo>
                  <a:lnTo>
                    <a:pt x="4542345" y="8008810"/>
                  </a:lnTo>
                  <a:lnTo>
                    <a:pt x="4542345" y="8000162"/>
                  </a:lnTo>
                  <a:lnTo>
                    <a:pt x="4756823" y="8000162"/>
                  </a:lnTo>
                  <a:lnTo>
                    <a:pt x="4756823" y="8008810"/>
                  </a:lnTo>
                  <a:lnTo>
                    <a:pt x="4769523" y="8008810"/>
                  </a:lnTo>
                  <a:lnTo>
                    <a:pt x="4769523" y="8000162"/>
                  </a:lnTo>
                  <a:lnTo>
                    <a:pt x="4983988" y="8000162"/>
                  </a:lnTo>
                  <a:lnTo>
                    <a:pt x="4983988" y="8008810"/>
                  </a:lnTo>
                  <a:lnTo>
                    <a:pt x="4996688" y="8008810"/>
                  </a:lnTo>
                  <a:lnTo>
                    <a:pt x="4996688" y="8000162"/>
                  </a:lnTo>
                  <a:lnTo>
                    <a:pt x="5211127" y="8000162"/>
                  </a:lnTo>
                  <a:lnTo>
                    <a:pt x="5211127" y="8008810"/>
                  </a:lnTo>
                  <a:lnTo>
                    <a:pt x="5223827" y="8008810"/>
                  </a:lnTo>
                  <a:lnTo>
                    <a:pt x="5223827" y="8000162"/>
                  </a:lnTo>
                  <a:lnTo>
                    <a:pt x="5438305" y="8000162"/>
                  </a:lnTo>
                  <a:lnTo>
                    <a:pt x="5438305" y="8008810"/>
                  </a:lnTo>
                  <a:lnTo>
                    <a:pt x="5451005" y="8008810"/>
                  </a:lnTo>
                  <a:lnTo>
                    <a:pt x="5451005" y="8000162"/>
                  </a:lnTo>
                  <a:lnTo>
                    <a:pt x="5665457" y="8000162"/>
                  </a:lnTo>
                  <a:lnTo>
                    <a:pt x="5665457" y="8008810"/>
                  </a:lnTo>
                  <a:lnTo>
                    <a:pt x="5678157" y="8008810"/>
                  </a:lnTo>
                  <a:lnTo>
                    <a:pt x="5678157" y="8000162"/>
                  </a:lnTo>
                  <a:lnTo>
                    <a:pt x="5892622" y="8000162"/>
                  </a:lnTo>
                  <a:lnTo>
                    <a:pt x="5892622" y="8008810"/>
                  </a:lnTo>
                  <a:lnTo>
                    <a:pt x="5905322" y="8008810"/>
                  </a:lnTo>
                  <a:lnTo>
                    <a:pt x="5905322" y="8000162"/>
                  </a:lnTo>
                  <a:lnTo>
                    <a:pt x="6117018" y="8000162"/>
                  </a:lnTo>
                  <a:lnTo>
                    <a:pt x="6118593" y="7997812"/>
                  </a:lnTo>
                  <a:lnTo>
                    <a:pt x="6120003" y="7990814"/>
                  </a:lnTo>
                  <a:lnTo>
                    <a:pt x="6120003" y="7987462"/>
                  </a:lnTo>
                  <a:lnTo>
                    <a:pt x="5905322" y="7987462"/>
                  </a:lnTo>
                  <a:lnTo>
                    <a:pt x="5905322" y="7771562"/>
                  </a:lnTo>
                  <a:lnTo>
                    <a:pt x="6120003" y="7771562"/>
                  </a:lnTo>
                  <a:lnTo>
                    <a:pt x="6120003" y="7758862"/>
                  </a:lnTo>
                  <a:lnTo>
                    <a:pt x="5905322" y="7758862"/>
                  </a:lnTo>
                  <a:lnTo>
                    <a:pt x="5905322" y="7542962"/>
                  </a:lnTo>
                  <a:lnTo>
                    <a:pt x="6120003" y="7542962"/>
                  </a:lnTo>
                  <a:lnTo>
                    <a:pt x="6120003" y="7530262"/>
                  </a:lnTo>
                  <a:lnTo>
                    <a:pt x="5905322" y="7530262"/>
                  </a:lnTo>
                  <a:lnTo>
                    <a:pt x="5905322" y="7314362"/>
                  </a:lnTo>
                  <a:lnTo>
                    <a:pt x="6120003" y="7314362"/>
                  </a:lnTo>
                  <a:lnTo>
                    <a:pt x="6120003" y="7301662"/>
                  </a:lnTo>
                  <a:lnTo>
                    <a:pt x="5905322" y="7301662"/>
                  </a:lnTo>
                  <a:lnTo>
                    <a:pt x="5905322" y="7085762"/>
                  </a:lnTo>
                  <a:lnTo>
                    <a:pt x="6120003" y="7085762"/>
                  </a:lnTo>
                  <a:lnTo>
                    <a:pt x="6120003" y="7073062"/>
                  </a:lnTo>
                  <a:lnTo>
                    <a:pt x="5905322" y="7073062"/>
                  </a:lnTo>
                  <a:lnTo>
                    <a:pt x="5905322" y="6857162"/>
                  </a:lnTo>
                  <a:lnTo>
                    <a:pt x="6120003" y="6857162"/>
                  </a:lnTo>
                  <a:lnTo>
                    <a:pt x="6120003" y="6844462"/>
                  </a:lnTo>
                  <a:lnTo>
                    <a:pt x="5905322" y="6844462"/>
                  </a:lnTo>
                  <a:lnTo>
                    <a:pt x="5905322" y="6628562"/>
                  </a:lnTo>
                  <a:lnTo>
                    <a:pt x="6120003" y="6628562"/>
                  </a:lnTo>
                  <a:lnTo>
                    <a:pt x="6120003" y="6615862"/>
                  </a:lnTo>
                  <a:lnTo>
                    <a:pt x="5905322" y="6615862"/>
                  </a:lnTo>
                  <a:lnTo>
                    <a:pt x="5905322" y="6399962"/>
                  </a:lnTo>
                  <a:lnTo>
                    <a:pt x="6120003" y="6399962"/>
                  </a:lnTo>
                  <a:lnTo>
                    <a:pt x="6120003" y="6387262"/>
                  </a:lnTo>
                  <a:lnTo>
                    <a:pt x="5905322" y="6387262"/>
                  </a:lnTo>
                  <a:lnTo>
                    <a:pt x="5905322" y="6171362"/>
                  </a:lnTo>
                  <a:lnTo>
                    <a:pt x="6120003" y="6171362"/>
                  </a:lnTo>
                  <a:lnTo>
                    <a:pt x="6120003" y="6158662"/>
                  </a:lnTo>
                  <a:lnTo>
                    <a:pt x="5905322" y="6158662"/>
                  </a:lnTo>
                  <a:lnTo>
                    <a:pt x="5905322" y="5942762"/>
                  </a:lnTo>
                  <a:lnTo>
                    <a:pt x="6120003" y="5942762"/>
                  </a:lnTo>
                  <a:lnTo>
                    <a:pt x="6120003" y="5930062"/>
                  </a:lnTo>
                  <a:lnTo>
                    <a:pt x="5905322" y="5930062"/>
                  </a:lnTo>
                  <a:lnTo>
                    <a:pt x="5905322" y="5714162"/>
                  </a:lnTo>
                  <a:lnTo>
                    <a:pt x="6120003" y="5714162"/>
                  </a:lnTo>
                  <a:lnTo>
                    <a:pt x="6120003" y="5701462"/>
                  </a:lnTo>
                  <a:lnTo>
                    <a:pt x="5905322" y="5701462"/>
                  </a:lnTo>
                  <a:lnTo>
                    <a:pt x="5905322" y="5485562"/>
                  </a:lnTo>
                  <a:lnTo>
                    <a:pt x="6120003" y="5485562"/>
                  </a:lnTo>
                  <a:lnTo>
                    <a:pt x="6120003" y="5472862"/>
                  </a:lnTo>
                  <a:lnTo>
                    <a:pt x="5905322" y="5472862"/>
                  </a:lnTo>
                  <a:lnTo>
                    <a:pt x="5905322" y="5256962"/>
                  </a:lnTo>
                  <a:lnTo>
                    <a:pt x="6120003" y="5256962"/>
                  </a:lnTo>
                  <a:lnTo>
                    <a:pt x="6120003" y="5244262"/>
                  </a:lnTo>
                  <a:lnTo>
                    <a:pt x="5905322" y="5244262"/>
                  </a:lnTo>
                  <a:lnTo>
                    <a:pt x="5905322" y="5028362"/>
                  </a:lnTo>
                  <a:lnTo>
                    <a:pt x="6120003" y="5028362"/>
                  </a:lnTo>
                  <a:lnTo>
                    <a:pt x="6120003" y="5015662"/>
                  </a:lnTo>
                  <a:lnTo>
                    <a:pt x="5905322" y="5015662"/>
                  </a:lnTo>
                  <a:lnTo>
                    <a:pt x="5905322" y="4799762"/>
                  </a:lnTo>
                  <a:lnTo>
                    <a:pt x="6120003" y="4799762"/>
                  </a:lnTo>
                  <a:lnTo>
                    <a:pt x="6120003" y="4787062"/>
                  </a:lnTo>
                  <a:lnTo>
                    <a:pt x="5905322" y="4787062"/>
                  </a:lnTo>
                  <a:lnTo>
                    <a:pt x="5905322" y="4571162"/>
                  </a:lnTo>
                  <a:lnTo>
                    <a:pt x="6120003" y="4571162"/>
                  </a:lnTo>
                  <a:lnTo>
                    <a:pt x="6120003" y="4558462"/>
                  </a:lnTo>
                  <a:lnTo>
                    <a:pt x="5905322" y="4558462"/>
                  </a:lnTo>
                  <a:lnTo>
                    <a:pt x="5905322" y="4342562"/>
                  </a:lnTo>
                  <a:lnTo>
                    <a:pt x="6120003" y="4342562"/>
                  </a:lnTo>
                  <a:lnTo>
                    <a:pt x="6120003" y="4329862"/>
                  </a:lnTo>
                  <a:lnTo>
                    <a:pt x="5905322" y="4329862"/>
                  </a:lnTo>
                  <a:lnTo>
                    <a:pt x="5905322" y="4113961"/>
                  </a:lnTo>
                  <a:lnTo>
                    <a:pt x="6120003" y="4113961"/>
                  </a:lnTo>
                  <a:lnTo>
                    <a:pt x="6120003" y="4101261"/>
                  </a:lnTo>
                  <a:lnTo>
                    <a:pt x="5905322" y="4101261"/>
                  </a:lnTo>
                  <a:lnTo>
                    <a:pt x="5905322" y="3885361"/>
                  </a:lnTo>
                  <a:lnTo>
                    <a:pt x="6120003" y="3885361"/>
                  </a:lnTo>
                  <a:lnTo>
                    <a:pt x="6120003" y="3872661"/>
                  </a:lnTo>
                  <a:lnTo>
                    <a:pt x="5905322" y="3872661"/>
                  </a:lnTo>
                  <a:lnTo>
                    <a:pt x="5905322" y="3656761"/>
                  </a:lnTo>
                  <a:lnTo>
                    <a:pt x="6120003" y="3656761"/>
                  </a:lnTo>
                  <a:lnTo>
                    <a:pt x="6120003" y="3644061"/>
                  </a:lnTo>
                  <a:lnTo>
                    <a:pt x="5905322" y="3644061"/>
                  </a:lnTo>
                  <a:lnTo>
                    <a:pt x="5905322" y="3428161"/>
                  </a:lnTo>
                  <a:lnTo>
                    <a:pt x="6120003" y="3428161"/>
                  </a:lnTo>
                  <a:lnTo>
                    <a:pt x="6120003" y="3415461"/>
                  </a:lnTo>
                  <a:lnTo>
                    <a:pt x="5905322" y="3415461"/>
                  </a:lnTo>
                  <a:lnTo>
                    <a:pt x="5905322" y="3199561"/>
                  </a:lnTo>
                  <a:lnTo>
                    <a:pt x="6120003" y="3199561"/>
                  </a:lnTo>
                  <a:lnTo>
                    <a:pt x="6120003" y="3186861"/>
                  </a:lnTo>
                  <a:lnTo>
                    <a:pt x="5905322" y="3186861"/>
                  </a:lnTo>
                  <a:lnTo>
                    <a:pt x="5905322" y="2970949"/>
                  </a:lnTo>
                  <a:lnTo>
                    <a:pt x="6120003" y="2970949"/>
                  </a:lnTo>
                  <a:lnTo>
                    <a:pt x="6120003" y="2958249"/>
                  </a:lnTo>
                  <a:lnTo>
                    <a:pt x="5905322" y="2958249"/>
                  </a:lnTo>
                  <a:lnTo>
                    <a:pt x="5905322" y="2742349"/>
                  </a:lnTo>
                  <a:lnTo>
                    <a:pt x="6120003" y="2742349"/>
                  </a:lnTo>
                  <a:lnTo>
                    <a:pt x="6120003" y="2729649"/>
                  </a:lnTo>
                  <a:lnTo>
                    <a:pt x="5905322" y="2729649"/>
                  </a:lnTo>
                  <a:lnTo>
                    <a:pt x="5905322" y="2513749"/>
                  </a:lnTo>
                  <a:lnTo>
                    <a:pt x="6120003" y="2513749"/>
                  </a:lnTo>
                  <a:lnTo>
                    <a:pt x="6120003" y="2501049"/>
                  </a:lnTo>
                  <a:lnTo>
                    <a:pt x="5905322" y="2501049"/>
                  </a:lnTo>
                  <a:lnTo>
                    <a:pt x="5905322" y="2285149"/>
                  </a:lnTo>
                  <a:lnTo>
                    <a:pt x="6120003" y="2285149"/>
                  </a:lnTo>
                  <a:lnTo>
                    <a:pt x="6120003" y="2272449"/>
                  </a:lnTo>
                  <a:lnTo>
                    <a:pt x="5905322" y="2272449"/>
                  </a:lnTo>
                  <a:lnTo>
                    <a:pt x="5905322" y="2056549"/>
                  </a:lnTo>
                  <a:lnTo>
                    <a:pt x="6120003" y="2056549"/>
                  </a:lnTo>
                  <a:lnTo>
                    <a:pt x="6120003" y="2043849"/>
                  </a:lnTo>
                  <a:lnTo>
                    <a:pt x="5905322" y="2043849"/>
                  </a:lnTo>
                  <a:lnTo>
                    <a:pt x="5905322" y="1827949"/>
                  </a:lnTo>
                  <a:lnTo>
                    <a:pt x="6120003" y="1827949"/>
                  </a:lnTo>
                  <a:lnTo>
                    <a:pt x="6120003" y="1815249"/>
                  </a:lnTo>
                  <a:lnTo>
                    <a:pt x="5905322" y="1815249"/>
                  </a:lnTo>
                  <a:lnTo>
                    <a:pt x="5905322" y="1599349"/>
                  </a:lnTo>
                  <a:lnTo>
                    <a:pt x="6120003" y="1599349"/>
                  </a:lnTo>
                  <a:lnTo>
                    <a:pt x="6120003" y="1586649"/>
                  </a:lnTo>
                  <a:lnTo>
                    <a:pt x="5905322" y="1586649"/>
                  </a:lnTo>
                  <a:lnTo>
                    <a:pt x="5905322" y="1370749"/>
                  </a:lnTo>
                  <a:lnTo>
                    <a:pt x="6120003" y="1370749"/>
                  </a:lnTo>
                  <a:lnTo>
                    <a:pt x="6120003" y="1358049"/>
                  </a:lnTo>
                  <a:lnTo>
                    <a:pt x="5905322" y="1358049"/>
                  </a:lnTo>
                  <a:lnTo>
                    <a:pt x="5905322" y="1142149"/>
                  </a:lnTo>
                  <a:lnTo>
                    <a:pt x="6120003" y="1142149"/>
                  </a:lnTo>
                  <a:lnTo>
                    <a:pt x="6120003" y="1129449"/>
                  </a:lnTo>
                  <a:lnTo>
                    <a:pt x="5905322" y="1129449"/>
                  </a:lnTo>
                  <a:lnTo>
                    <a:pt x="5905322" y="913549"/>
                  </a:lnTo>
                  <a:lnTo>
                    <a:pt x="6120003" y="913549"/>
                  </a:lnTo>
                  <a:lnTo>
                    <a:pt x="6120003" y="900849"/>
                  </a:lnTo>
                  <a:lnTo>
                    <a:pt x="5905322" y="900849"/>
                  </a:lnTo>
                  <a:lnTo>
                    <a:pt x="5905322" y="684949"/>
                  </a:lnTo>
                  <a:lnTo>
                    <a:pt x="6120003" y="684949"/>
                  </a:lnTo>
                  <a:lnTo>
                    <a:pt x="6120003" y="672249"/>
                  </a:lnTo>
                  <a:lnTo>
                    <a:pt x="5905322" y="672249"/>
                  </a:lnTo>
                  <a:lnTo>
                    <a:pt x="5905322" y="456349"/>
                  </a:lnTo>
                  <a:lnTo>
                    <a:pt x="6120003" y="456349"/>
                  </a:lnTo>
                  <a:lnTo>
                    <a:pt x="6120003" y="443649"/>
                  </a:lnTo>
                  <a:lnTo>
                    <a:pt x="5905322" y="443649"/>
                  </a:lnTo>
                  <a:lnTo>
                    <a:pt x="5905322" y="227749"/>
                  </a:lnTo>
                  <a:lnTo>
                    <a:pt x="6120003" y="227749"/>
                  </a:lnTo>
                  <a:lnTo>
                    <a:pt x="6120003" y="215049"/>
                  </a:lnTo>
                  <a:close/>
                </a:path>
              </a:pathLst>
            </a:custGeom>
            <a:solidFill>
              <a:srgbClr val="F3F8FB"/>
            </a:solidFill>
          </p:spPr>
          <p:txBody>
            <a:bodyPr wrap="square" lIns="0" tIns="0" rIns="0" bIns="0" rtlCol="0">
              <a:prstTxWarp prst="textNoShape">
                <a:avLst/>
              </a:prstTxWarp>
              <a:noAutofit/>
            </a:bodyPr>
            <a:lstStyle/>
            <a:p>
              <a:endParaRPr lang="de-DE"/>
            </a:p>
          </p:txBody>
        </p:sp>
        <p:sp>
          <p:nvSpPr>
            <p:cNvPr id="9" name="Graphic 5">
              <a:extLst>
                <a:ext uri="{FF2B5EF4-FFF2-40B4-BE49-F238E27FC236}">
                  <a16:creationId xmlns:a16="http://schemas.microsoft.com/office/drawing/2014/main" id="{2326FE5C-CD8E-CE1A-BFB4-9E34033E1145}"/>
                </a:ext>
              </a:extLst>
            </p:cNvPr>
            <p:cNvSpPr/>
            <p:nvPr/>
          </p:nvSpPr>
          <p:spPr>
            <a:xfrm>
              <a:off x="769404" y="1341278"/>
              <a:ext cx="6119495" cy="8009255"/>
            </a:xfrm>
            <a:custGeom>
              <a:avLst/>
              <a:gdLst/>
              <a:ahLst/>
              <a:cxnLst/>
              <a:rect l="l" t="t" r="r" b="b"/>
              <a:pathLst>
                <a:path w="6120130" h="8009255">
                  <a:moveTo>
                    <a:pt x="17995" y="0"/>
                  </a:moveTo>
                  <a:lnTo>
                    <a:pt x="10988" y="1415"/>
                  </a:lnTo>
                  <a:lnTo>
                    <a:pt x="5268" y="5273"/>
                  </a:lnTo>
                  <a:lnTo>
                    <a:pt x="1413" y="10994"/>
                  </a:lnTo>
                  <a:lnTo>
                    <a:pt x="0" y="17995"/>
                  </a:lnTo>
                  <a:lnTo>
                    <a:pt x="0" y="7990801"/>
                  </a:lnTo>
                  <a:lnTo>
                    <a:pt x="1413" y="7997808"/>
                  </a:lnTo>
                  <a:lnTo>
                    <a:pt x="5268" y="8003528"/>
                  </a:lnTo>
                  <a:lnTo>
                    <a:pt x="10988" y="8007384"/>
                  </a:lnTo>
                  <a:lnTo>
                    <a:pt x="17995" y="8008797"/>
                  </a:lnTo>
                  <a:lnTo>
                    <a:pt x="6101994" y="8008797"/>
                  </a:lnTo>
                  <a:lnTo>
                    <a:pt x="6109001" y="8007384"/>
                  </a:lnTo>
                  <a:lnTo>
                    <a:pt x="6114721" y="8003528"/>
                  </a:lnTo>
                  <a:lnTo>
                    <a:pt x="6118576" y="7997808"/>
                  </a:lnTo>
                  <a:lnTo>
                    <a:pt x="6119990" y="7990801"/>
                  </a:lnTo>
                  <a:lnTo>
                    <a:pt x="6119990" y="17995"/>
                  </a:lnTo>
                  <a:lnTo>
                    <a:pt x="6118576" y="10994"/>
                  </a:lnTo>
                  <a:lnTo>
                    <a:pt x="6114721" y="5273"/>
                  </a:lnTo>
                  <a:lnTo>
                    <a:pt x="6109001" y="1415"/>
                  </a:lnTo>
                  <a:lnTo>
                    <a:pt x="6101994" y="0"/>
                  </a:lnTo>
                  <a:lnTo>
                    <a:pt x="17995" y="0"/>
                  </a:lnTo>
                  <a:close/>
                </a:path>
              </a:pathLst>
            </a:custGeom>
            <a:ln w="19050">
              <a:solidFill>
                <a:srgbClr val="E8F0F5"/>
              </a:solidFill>
              <a:prstDash val="solid"/>
            </a:ln>
          </p:spPr>
          <p:txBody>
            <a:bodyPr wrap="square" lIns="0" tIns="0" rIns="0" bIns="0" rtlCol="0">
              <a:prstTxWarp prst="textNoShape">
                <a:avLst/>
              </a:prstTxWarp>
              <a:noAutofit/>
            </a:bodyPr>
            <a:lstStyle/>
            <a:p>
              <a:endParaRPr lang="de-DE"/>
            </a:p>
          </p:txBody>
        </p:sp>
      </p:grpSp>
      <p:sp>
        <p:nvSpPr>
          <p:cNvPr id="4" name="Textplatzhalter 6">
            <a:extLst>
              <a:ext uri="{FF2B5EF4-FFF2-40B4-BE49-F238E27FC236}">
                <a16:creationId xmlns:a16="http://schemas.microsoft.com/office/drawing/2014/main" id="{11F8A475-BDFF-766B-CE61-63538A784A08}"/>
              </a:ext>
            </a:extLst>
          </p:cNvPr>
          <p:cNvSpPr txBox="1">
            <a:spLocks/>
          </p:cNvSpPr>
          <p:nvPr/>
        </p:nvSpPr>
        <p:spPr>
          <a:xfrm>
            <a:off x="6900789" y="10151428"/>
            <a:ext cx="600215" cy="540385"/>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de-DE" sz="1900" b="1" dirty="0">
                <a:solidFill>
                  <a:srgbClr val="70A821"/>
                </a:solidFill>
                <a:latin typeface="Verdana" panose="020B0604030504040204" pitchFamily="34" charset="0"/>
                <a:ea typeface="Verdana" panose="020B0604030504040204" pitchFamily="34" charset="0"/>
                <a:cs typeface="Verdana" panose="020B0604030504040204" pitchFamily="34" charset="0"/>
              </a:rPr>
              <a:t>2</a:t>
            </a:r>
          </a:p>
        </p:txBody>
      </p:sp>
      <p:sp>
        <p:nvSpPr>
          <p:cNvPr id="5" name="Textplatzhalter 6">
            <a:extLst>
              <a:ext uri="{FF2B5EF4-FFF2-40B4-BE49-F238E27FC236}">
                <a16:creationId xmlns:a16="http://schemas.microsoft.com/office/drawing/2014/main" id="{CF192B34-5858-73E9-07DF-9FC328124C7C}"/>
              </a:ext>
            </a:extLst>
          </p:cNvPr>
          <p:cNvSpPr txBox="1">
            <a:spLocks/>
          </p:cNvSpPr>
          <p:nvPr/>
        </p:nvSpPr>
        <p:spPr>
          <a:xfrm>
            <a:off x="1239554" y="9533855"/>
            <a:ext cx="6261450" cy="810578"/>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4604" marR="486409" indent="-2540">
              <a:lnSpc>
                <a:spcPct val="112000"/>
              </a:lnSpc>
              <a:spcBef>
                <a:spcPts val="100"/>
              </a:spcBef>
            </a:pPr>
            <a:r>
              <a:rPr lang="de-DE" sz="1400" dirty="0">
                <a:latin typeface="Verdana" panose="020B0604030504040204" pitchFamily="34" charset="0"/>
                <a:ea typeface="Verdana" panose="020B0604030504040204" pitchFamily="34" charset="0"/>
                <a:cs typeface="Verdana" panose="020B0604030504040204" pitchFamily="34" charset="0"/>
              </a:rPr>
              <a:t>Präsentiert gemeinsam die Zaubermaschine den</a:t>
            </a:r>
            <a:r>
              <a:rPr lang="de-DE" sz="1400" spc="5" dirty="0">
                <a:latin typeface="Verdana" panose="020B0604030504040204" pitchFamily="34" charset="0"/>
                <a:ea typeface="Verdana" panose="020B0604030504040204" pitchFamily="34" charset="0"/>
                <a:cs typeface="Verdana" panose="020B0604030504040204" pitchFamily="34" charset="0"/>
              </a:rPr>
              <a:t> </a:t>
            </a:r>
            <a:r>
              <a:rPr lang="de-DE" sz="1400" spc="-10" dirty="0">
                <a:latin typeface="Verdana" panose="020B0604030504040204" pitchFamily="34" charset="0"/>
                <a:ea typeface="Verdana" panose="020B0604030504040204" pitchFamily="34" charset="0"/>
                <a:cs typeface="Verdana" panose="020B0604030504040204" pitchFamily="34" charset="0"/>
              </a:rPr>
              <a:t>anderen </a:t>
            </a:r>
            <a:r>
              <a:rPr lang="de-DE" sz="1400" spc="-25" dirty="0">
                <a:latin typeface="Verdana" panose="020B0604030504040204" pitchFamily="34" charset="0"/>
                <a:ea typeface="Verdana" panose="020B0604030504040204" pitchFamily="34" charset="0"/>
                <a:cs typeface="Verdana" panose="020B0604030504040204" pitchFamily="34" charset="0"/>
              </a:rPr>
              <a:t>Gruppen.</a:t>
            </a:r>
            <a:r>
              <a:rPr lang="de-DE" sz="1400" spc="-35" dirty="0">
                <a:latin typeface="Verdana" panose="020B0604030504040204" pitchFamily="34" charset="0"/>
                <a:ea typeface="Verdana" panose="020B0604030504040204" pitchFamily="34" charset="0"/>
                <a:cs typeface="Verdana" panose="020B0604030504040204" pitchFamily="34" charset="0"/>
              </a:rPr>
              <a:t> </a:t>
            </a:r>
            <a:r>
              <a:rPr lang="de-DE" sz="1400" spc="-30" dirty="0">
                <a:latin typeface="Verdana" panose="020B0604030504040204" pitchFamily="34" charset="0"/>
                <a:ea typeface="Verdana" panose="020B0604030504040204" pitchFamily="34" charset="0"/>
                <a:cs typeface="Verdana" panose="020B0604030504040204" pitchFamily="34" charset="0"/>
              </a:rPr>
              <a:t>Jedes </a:t>
            </a:r>
            <a:r>
              <a:rPr lang="de-DE" sz="1400" dirty="0">
                <a:latin typeface="Verdana" panose="020B0604030504040204" pitchFamily="34" charset="0"/>
                <a:ea typeface="Verdana" panose="020B0604030504040204" pitchFamily="34" charset="0"/>
                <a:cs typeface="Verdana" panose="020B0604030504040204" pitchFamily="34" charset="0"/>
              </a:rPr>
              <a:t>Kind</a:t>
            </a:r>
            <a:r>
              <a:rPr lang="de-DE" sz="1400" spc="-30" dirty="0">
                <a:latin typeface="Verdana" panose="020B0604030504040204" pitchFamily="34" charset="0"/>
                <a:ea typeface="Verdana" panose="020B0604030504040204" pitchFamily="34" charset="0"/>
                <a:cs typeface="Verdana" panose="020B0604030504040204" pitchFamily="34" charset="0"/>
              </a:rPr>
              <a:t> </a:t>
            </a:r>
            <a:r>
              <a:rPr lang="de-DE" sz="1400" dirty="0">
                <a:latin typeface="Verdana" panose="020B0604030504040204" pitchFamily="34" charset="0"/>
                <a:ea typeface="Verdana" panose="020B0604030504040204" pitchFamily="34" charset="0"/>
                <a:cs typeface="Verdana" panose="020B0604030504040204" pitchFamily="34" charset="0"/>
              </a:rPr>
              <a:t>aus</a:t>
            </a:r>
            <a:r>
              <a:rPr lang="de-DE" sz="1400" spc="-35" dirty="0">
                <a:latin typeface="Verdana" panose="020B0604030504040204" pitchFamily="34" charset="0"/>
                <a:ea typeface="Verdana" panose="020B0604030504040204" pitchFamily="34" charset="0"/>
                <a:cs typeface="Verdana" panose="020B0604030504040204" pitchFamily="34" charset="0"/>
              </a:rPr>
              <a:t> </a:t>
            </a:r>
            <a:r>
              <a:rPr lang="de-DE" sz="1400" dirty="0">
                <a:latin typeface="Verdana" panose="020B0604030504040204" pitchFamily="34" charset="0"/>
                <a:ea typeface="Verdana" panose="020B0604030504040204" pitchFamily="34" charset="0"/>
                <a:cs typeface="Verdana" panose="020B0604030504040204" pitchFamily="34" charset="0"/>
              </a:rPr>
              <a:t>eurer</a:t>
            </a:r>
            <a:r>
              <a:rPr lang="de-DE" sz="1400" spc="-30" dirty="0">
                <a:latin typeface="Verdana" panose="020B0604030504040204" pitchFamily="34" charset="0"/>
                <a:ea typeface="Verdana" panose="020B0604030504040204" pitchFamily="34" charset="0"/>
                <a:cs typeface="Verdana" panose="020B0604030504040204" pitchFamily="34" charset="0"/>
              </a:rPr>
              <a:t> </a:t>
            </a:r>
            <a:r>
              <a:rPr lang="de-DE" sz="1400" spc="-25" dirty="0">
                <a:latin typeface="Verdana" panose="020B0604030504040204" pitchFamily="34" charset="0"/>
                <a:ea typeface="Verdana" panose="020B0604030504040204" pitchFamily="34" charset="0"/>
                <a:cs typeface="Verdana" panose="020B0604030504040204" pitchFamily="34" charset="0"/>
              </a:rPr>
              <a:t>Gruppe</a:t>
            </a:r>
            <a:r>
              <a:rPr lang="de-DE" sz="1400" spc="-30" dirty="0">
                <a:latin typeface="Verdana" panose="020B0604030504040204" pitchFamily="34" charset="0"/>
                <a:ea typeface="Verdana" panose="020B0604030504040204" pitchFamily="34" charset="0"/>
                <a:cs typeface="Verdana" panose="020B0604030504040204" pitchFamily="34" charset="0"/>
              </a:rPr>
              <a:t> </a:t>
            </a:r>
            <a:r>
              <a:rPr lang="de-DE" sz="1400" dirty="0">
                <a:latin typeface="Verdana" panose="020B0604030504040204" pitchFamily="34" charset="0"/>
                <a:ea typeface="Verdana" panose="020B0604030504040204" pitchFamily="34" charset="0"/>
                <a:cs typeface="Verdana" panose="020B0604030504040204" pitchFamily="34" charset="0"/>
              </a:rPr>
              <a:t>ist</a:t>
            </a:r>
            <a:r>
              <a:rPr lang="de-DE" sz="1400" spc="-35" dirty="0">
                <a:latin typeface="Verdana" panose="020B0604030504040204" pitchFamily="34" charset="0"/>
                <a:ea typeface="Verdana" panose="020B0604030504040204" pitchFamily="34" charset="0"/>
                <a:cs typeface="Verdana" panose="020B0604030504040204" pitchFamily="34" charset="0"/>
              </a:rPr>
              <a:t> </a:t>
            </a:r>
            <a:r>
              <a:rPr lang="de-DE" sz="1400" spc="-10" dirty="0">
                <a:latin typeface="Verdana" panose="020B0604030504040204" pitchFamily="34" charset="0"/>
                <a:ea typeface="Verdana" panose="020B0604030504040204" pitchFamily="34" charset="0"/>
                <a:cs typeface="Verdana" panose="020B0604030504040204" pitchFamily="34" charset="0"/>
              </a:rPr>
              <a:t>Experte</a:t>
            </a:r>
            <a:r>
              <a:rPr lang="de-DE" sz="1400" spc="-30" dirty="0">
                <a:latin typeface="Verdana" panose="020B0604030504040204" pitchFamily="34" charset="0"/>
                <a:ea typeface="Verdana" panose="020B0604030504040204" pitchFamily="34" charset="0"/>
                <a:cs typeface="Verdana" panose="020B0604030504040204" pitchFamily="34" charset="0"/>
              </a:rPr>
              <a:t> </a:t>
            </a:r>
            <a:r>
              <a:rPr lang="de-DE" sz="1400" dirty="0">
                <a:latin typeface="Verdana" panose="020B0604030504040204" pitchFamily="34" charset="0"/>
                <a:ea typeface="Verdana" panose="020B0604030504040204" pitchFamily="34" charset="0"/>
                <a:cs typeface="Verdana" panose="020B0604030504040204" pitchFamily="34" charset="0"/>
              </a:rPr>
              <a:t>oder</a:t>
            </a:r>
            <a:r>
              <a:rPr lang="de-DE" sz="1400" spc="-30" dirty="0">
                <a:latin typeface="Verdana" panose="020B0604030504040204" pitchFamily="34" charset="0"/>
                <a:ea typeface="Verdana" panose="020B0604030504040204" pitchFamily="34" charset="0"/>
                <a:cs typeface="Verdana" panose="020B0604030504040204" pitchFamily="34" charset="0"/>
              </a:rPr>
              <a:t> </a:t>
            </a:r>
            <a:r>
              <a:rPr lang="de-DE" sz="1400" spc="-10" dirty="0">
                <a:latin typeface="Verdana" panose="020B0604030504040204" pitchFamily="34" charset="0"/>
                <a:ea typeface="Verdana" panose="020B0604030504040204" pitchFamily="34" charset="0"/>
                <a:cs typeface="Verdana" panose="020B0604030504040204" pitchFamily="34" charset="0"/>
              </a:rPr>
              <a:t>Expertin </a:t>
            </a:r>
            <a:r>
              <a:rPr lang="de-DE" sz="1400" dirty="0">
                <a:latin typeface="Verdana" panose="020B0604030504040204" pitchFamily="34" charset="0"/>
                <a:ea typeface="Verdana" panose="020B0604030504040204" pitchFamily="34" charset="0"/>
                <a:cs typeface="Verdana" panose="020B0604030504040204" pitchFamily="34" charset="0"/>
              </a:rPr>
              <a:t>für</a:t>
            </a:r>
            <a:r>
              <a:rPr lang="de-DE" sz="1400" spc="15" dirty="0">
                <a:latin typeface="Verdana" panose="020B0604030504040204" pitchFamily="34" charset="0"/>
                <a:ea typeface="Verdana" panose="020B0604030504040204" pitchFamily="34" charset="0"/>
                <a:cs typeface="Verdana" panose="020B0604030504040204" pitchFamily="34" charset="0"/>
              </a:rPr>
              <a:t> </a:t>
            </a:r>
            <a:r>
              <a:rPr lang="de-DE" sz="1400" dirty="0">
                <a:latin typeface="Verdana" panose="020B0604030504040204" pitchFamily="34" charset="0"/>
                <a:ea typeface="Verdana" panose="020B0604030504040204" pitchFamily="34" charset="0"/>
                <a:cs typeface="Verdana" panose="020B0604030504040204" pitchFamily="34" charset="0"/>
              </a:rPr>
              <a:t>einen</a:t>
            </a:r>
            <a:r>
              <a:rPr lang="de-DE" sz="1400" spc="20" dirty="0">
                <a:latin typeface="Verdana" panose="020B0604030504040204" pitchFamily="34" charset="0"/>
                <a:ea typeface="Verdana" panose="020B0604030504040204" pitchFamily="34" charset="0"/>
                <a:cs typeface="Verdana" panose="020B0604030504040204" pitchFamily="34" charset="0"/>
              </a:rPr>
              <a:t> </a:t>
            </a:r>
            <a:r>
              <a:rPr lang="de-DE" sz="1400" spc="-60" dirty="0">
                <a:latin typeface="Verdana" panose="020B0604030504040204" pitchFamily="34" charset="0"/>
                <a:ea typeface="Verdana" panose="020B0604030504040204" pitchFamily="34" charset="0"/>
                <a:cs typeface="Verdana" panose="020B0604030504040204" pitchFamily="34" charset="0"/>
              </a:rPr>
              <a:t>Teil</a:t>
            </a:r>
            <a:r>
              <a:rPr lang="de-DE" sz="1400" spc="15" dirty="0">
                <a:latin typeface="Verdana" panose="020B0604030504040204" pitchFamily="34" charset="0"/>
                <a:ea typeface="Verdana" panose="020B0604030504040204" pitchFamily="34" charset="0"/>
                <a:cs typeface="Verdana" panose="020B0604030504040204" pitchFamily="34" charset="0"/>
              </a:rPr>
              <a:t> </a:t>
            </a:r>
            <a:r>
              <a:rPr lang="de-DE" sz="1400" dirty="0">
                <a:latin typeface="Verdana" panose="020B0604030504040204" pitchFamily="34" charset="0"/>
                <a:ea typeface="Verdana" panose="020B0604030504040204" pitchFamily="34" charset="0"/>
                <a:cs typeface="Verdana" panose="020B0604030504040204" pitchFamily="34" charset="0"/>
              </a:rPr>
              <a:t>der</a:t>
            </a:r>
            <a:r>
              <a:rPr lang="de-DE" sz="1400" spc="20" dirty="0">
                <a:latin typeface="Verdana" panose="020B0604030504040204" pitchFamily="34" charset="0"/>
                <a:ea typeface="Verdana" panose="020B0604030504040204" pitchFamily="34" charset="0"/>
                <a:cs typeface="Verdana" panose="020B0604030504040204" pitchFamily="34" charset="0"/>
              </a:rPr>
              <a:t> </a:t>
            </a:r>
            <a:r>
              <a:rPr lang="de-DE" sz="1400" dirty="0">
                <a:latin typeface="Verdana" panose="020B0604030504040204" pitchFamily="34" charset="0"/>
                <a:ea typeface="Verdana" panose="020B0604030504040204" pitchFamily="34" charset="0"/>
                <a:cs typeface="Verdana" panose="020B0604030504040204" pitchFamily="34" charset="0"/>
              </a:rPr>
              <a:t>Zaubermaschine</a:t>
            </a:r>
            <a:r>
              <a:rPr lang="de-DE" sz="1400" spc="15" dirty="0">
                <a:latin typeface="Verdana" panose="020B0604030504040204" pitchFamily="34" charset="0"/>
                <a:ea typeface="Verdana" panose="020B0604030504040204" pitchFamily="34" charset="0"/>
                <a:cs typeface="Verdana" panose="020B0604030504040204" pitchFamily="34" charset="0"/>
              </a:rPr>
              <a:t> </a:t>
            </a:r>
            <a:r>
              <a:rPr lang="de-DE" sz="1400" dirty="0">
                <a:latin typeface="Verdana" panose="020B0604030504040204" pitchFamily="34" charset="0"/>
                <a:ea typeface="Verdana" panose="020B0604030504040204" pitchFamily="34" charset="0"/>
                <a:cs typeface="Verdana" panose="020B0604030504040204" pitchFamily="34" charset="0"/>
              </a:rPr>
              <a:t>und</a:t>
            </a:r>
            <a:r>
              <a:rPr lang="de-DE" sz="1400" spc="20" dirty="0">
                <a:latin typeface="Verdana" panose="020B0604030504040204" pitchFamily="34" charset="0"/>
                <a:ea typeface="Verdana" panose="020B0604030504040204" pitchFamily="34" charset="0"/>
                <a:cs typeface="Verdana" panose="020B0604030504040204" pitchFamily="34" charset="0"/>
              </a:rPr>
              <a:t> </a:t>
            </a:r>
            <a:r>
              <a:rPr lang="de-DE" sz="1400" dirty="0">
                <a:latin typeface="Verdana" panose="020B0604030504040204" pitchFamily="34" charset="0"/>
                <a:ea typeface="Verdana" panose="020B0604030504040204" pitchFamily="34" charset="0"/>
                <a:cs typeface="Verdana" panose="020B0604030504040204" pitchFamily="34" charset="0"/>
              </a:rPr>
              <a:t>stellt</a:t>
            </a:r>
            <a:r>
              <a:rPr lang="de-DE" sz="1400" spc="15" dirty="0">
                <a:latin typeface="Verdana" panose="020B0604030504040204" pitchFamily="34" charset="0"/>
                <a:ea typeface="Verdana" panose="020B0604030504040204" pitchFamily="34" charset="0"/>
                <a:cs typeface="Verdana" panose="020B0604030504040204" pitchFamily="34" charset="0"/>
              </a:rPr>
              <a:t> </a:t>
            </a:r>
            <a:r>
              <a:rPr lang="de-DE" sz="1400" dirty="0">
                <a:latin typeface="Verdana" panose="020B0604030504040204" pitchFamily="34" charset="0"/>
                <a:ea typeface="Verdana" panose="020B0604030504040204" pitchFamily="34" charset="0"/>
                <a:cs typeface="Verdana" panose="020B0604030504040204" pitchFamily="34" charset="0"/>
              </a:rPr>
              <a:t>diesen</a:t>
            </a:r>
            <a:r>
              <a:rPr lang="de-DE" sz="1400" spc="20" dirty="0">
                <a:latin typeface="Verdana" panose="020B0604030504040204" pitchFamily="34" charset="0"/>
                <a:ea typeface="Verdana" panose="020B0604030504040204" pitchFamily="34" charset="0"/>
                <a:cs typeface="Verdana" panose="020B0604030504040204" pitchFamily="34" charset="0"/>
              </a:rPr>
              <a:t> </a:t>
            </a:r>
            <a:r>
              <a:rPr lang="de-DE" sz="1400" spc="-20" dirty="0">
                <a:latin typeface="Verdana" panose="020B0604030504040204" pitchFamily="34" charset="0"/>
                <a:ea typeface="Verdana" panose="020B0604030504040204" pitchFamily="34" charset="0"/>
                <a:cs typeface="Verdana" panose="020B0604030504040204" pitchFamily="34" charset="0"/>
              </a:rPr>
              <a:t>vor.</a:t>
            </a:r>
            <a:endParaRPr lang="de-DE" sz="1400" dirty="0">
              <a:latin typeface="Verdana" panose="020B0604030504040204" pitchFamily="34" charset="0"/>
              <a:ea typeface="Verdana" panose="020B0604030504040204" pitchFamily="34" charset="0"/>
              <a:cs typeface="Verdana" panose="020B0604030504040204" pitchFamily="34" charset="0"/>
            </a:endParaRPr>
          </a:p>
        </p:txBody>
      </p:sp>
      <p:grpSp>
        <p:nvGrpSpPr>
          <p:cNvPr id="6" name="Gruppieren 5">
            <a:extLst>
              <a:ext uri="{FF2B5EF4-FFF2-40B4-BE49-F238E27FC236}">
                <a16:creationId xmlns:a16="http://schemas.microsoft.com/office/drawing/2014/main" id="{407A7E9C-57F8-08AA-64FA-109224D2D267}"/>
              </a:ext>
            </a:extLst>
          </p:cNvPr>
          <p:cNvGrpSpPr/>
          <p:nvPr/>
        </p:nvGrpSpPr>
        <p:grpSpPr>
          <a:xfrm>
            <a:off x="596220" y="9603278"/>
            <a:ext cx="540385" cy="540385"/>
            <a:chOff x="768279" y="5075713"/>
            <a:chExt cx="540385" cy="540385"/>
          </a:xfrm>
        </p:grpSpPr>
        <p:sp>
          <p:nvSpPr>
            <p:cNvPr id="7" name="object 6">
              <a:extLst>
                <a:ext uri="{FF2B5EF4-FFF2-40B4-BE49-F238E27FC236}">
                  <a16:creationId xmlns:a16="http://schemas.microsoft.com/office/drawing/2014/main" id="{203F9C5F-72E2-D2B9-3B01-79E6E781001E}"/>
                </a:ext>
              </a:extLst>
            </p:cNvPr>
            <p:cNvSpPr/>
            <p:nvPr/>
          </p:nvSpPr>
          <p:spPr>
            <a:xfrm>
              <a:off x="768279" y="5075713"/>
              <a:ext cx="540385" cy="540385"/>
            </a:xfrm>
            <a:custGeom>
              <a:avLst/>
              <a:gdLst/>
              <a:ahLst/>
              <a:cxnLst/>
              <a:rect l="l" t="t" r="r" b="b"/>
              <a:pathLst>
                <a:path w="540385" h="540385">
                  <a:moveTo>
                    <a:pt x="270002" y="0"/>
                  </a:moveTo>
                  <a:lnTo>
                    <a:pt x="221470" y="4349"/>
                  </a:lnTo>
                  <a:lnTo>
                    <a:pt x="175792" y="16891"/>
                  </a:lnTo>
                  <a:lnTo>
                    <a:pt x="133730" y="36861"/>
                  </a:lnTo>
                  <a:lnTo>
                    <a:pt x="96046" y="63499"/>
                  </a:lnTo>
                  <a:lnTo>
                    <a:pt x="63503" y="96040"/>
                  </a:lnTo>
                  <a:lnTo>
                    <a:pt x="36864" y="133724"/>
                  </a:lnTo>
                  <a:lnTo>
                    <a:pt x="16892" y="175787"/>
                  </a:lnTo>
                  <a:lnTo>
                    <a:pt x="4350" y="221467"/>
                  </a:lnTo>
                  <a:lnTo>
                    <a:pt x="0" y="270001"/>
                  </a:lnTo>
                  <a:lnTo>
                    <a:pt x="4350" y="318533"/>
                  </a:lnTo>
                  <a:lnTo>
                    <a:pt x="16892" y="364211"/>
                  </a:lnTo>
                  <a:lnTo>
                    <a:pt x="36864" y="406273"/>
                  </a:lnTo>
                  <a:lnTo>
                    <a:pt x="63503" y="443957"/>
                  </a:lnTo>
                  <a:lnTo>
                    <a:pt x="96046" y="476500"/>
                  </a:lnTo>
                  <a:lnTo>
                    <a:pt x="133730" y="503139"/>
                  </a:lnTo>
                  <a:lnTo>
                    <a:pt x="175792" y="523111"/>
                  </a:lnTo>
                  <a:lnTo>
                    <a:pt x="221470" y="535653"/>
                  </a:lnTo>
                  <a:lnTo>
                    <a:pt x="270002" y="540003"/>
                  </a:lnTo>
                  <a:lnTo>
                    <a:pt x="318536" y="535653"/>
                  </a:lnTo>
                  <a:lnTo>
                    <a:pt x="364216" y="523111"/>
                  </a:lnTo>
                  <a:lnTo>
                    <a:pt x="406279" y="503139"/>
                  </a:lnTo>
                  <a:lnTo>
                    <a:pt x="443963" y="476500"/>
                  </a:lnTo>
                  <a:lnTo>
                    <a:pt x="476504" y="443957"/>
                  </a:lnTo>
                  <a:lnTo>
                    <a:pt x="503142" y="406273"/>
                  </a:lnTo>
                  <a:lnTo>
                    <a:pt x="523112" y="364211"/>
                  </a:lnTo>
                  <a:lnTo>
                    <a:pt x="535654" y="318533"/>
                  </a:lnTo>
                  <a:lnTo>
                    <a:pt x="540004" y="270001"/>
                  </a:lnTo>
                  <a:lnTo>
                    <a:pt x="535654" y="221467"/>
                  </a:lnTo>
                  <a:lnTo>
                    <a:pt x="523112" y="175787"/>
                  </a:lnTo>
                  <a:lnTo>
                    <a:pt x="503142" y="133724"/>
                  </a:lnTo>
                  <a:lnTo>
                    <a:pt x="476504" y="96040"/>
                  </a:lnTo>
                  <a:lnTo>
                    <a:pt x="443963" y="63499"/>
                  </a:lnTo>
                  <a:lnTo>
                    <a:pt x="406279" y="36861"/>
                  </a:lnTo>
                  <a:lnTo>
                    <a:pt x="364216" y="16891"/>
                  </a:lnTo>
                  <a:lnTo>
                    <a:pt x="318536" y="4349"/>
                  </a:lnTo>
                  <a:lnTo>
                    <a:pt x="270002" y="0"/>
                  </a:lnTo>
                  <a:close/>
                </a:path>
              </a:pathLst>
            </a:custGeom>
            <a:solidFill>
              <a:srgbClr val="79AB2B"/>
            </a:solidFill>
          </p:spPr>
          <p:txBody>
            <a:bodyPr wrap="square" lIns="0" tIns="0" rIns="0" bIns="0" rtlCol="0"/>
            <a:lstStyle/>
            <a:p>
              <a:endParaRPr/>
            </a:p>
          </p:txBody>
        </p:sp>
        <p:pic>
          <p:nvPicPr>
            <p:cNvPr id="8" name="object 7">
              <a:extLst>
                <a:ext uri="{FF2B5EF4-FFF2-40B4-BE49-F238E27FC236}">
                  <a16:creationId xmlns:a16="http://schemas.microsoft.com/office/drawing/2014/main" id="{B193747F-D241-C782-477D-D1F21AA32396}"/>
                </a:ext>
              </a:extLst>
            </p:cNvPr>
            <p:cNvPicPr/>
            <p:nvPr/>
          </p:nvPicPr>
          <p:blipFill>
            <a:blip r:embed="rId2" cstate="print"/>
            <a:stretch>
              <a:fillRect/>
            </a:stretch>
          </p:blipFill>
          <p:spPr>
            <a:xfrm>
              <a:off x="871228" y="5154415"/>
              <a:ext cx="334117" cy="332206"/>
            </a:xfrm>
            <a:prstGeom prst="rect">
              <a:avLst/>
            </a:prstGeom>
          </p:spPr>
        </p:pic>
      </p:grpSp>
      <p:sp>
        <p:nvSpPr>
          <p:cNvPr id="154" name="Textplatzhalter 6">
            <a:extLst>
              <a:ext uri="{FF2B5EF4-FFF2-40B4-BE49-F238E27FC236}">
                <a16:creationId xmlns:a16="http://schemas.microsoft.com/office/drawing/2014/main" id="{D7157D6A-F0F4-BC35-04A4-9B9FB51F7CE9}"/>
              </a:ext>
            </a:extLst>
          </p:cNvPr>
          <p:cNvSpPr>
            <a:spLocks noGrp="1"/>
          </p:cNvSpPr>
          <p:nvPr>
            <p:ph type="body" sz="quarter" idx="10"/>
          </p:nvPr>
        </p:nvSpPr>
        <p:spPr>
          <a:xfrm>
            <a:off x="1854361" y="1654855"/>
            <a:ext cx="2054228" cy="284670"/>
          </a:xfrm>
        </p:spPr>
        <p:txBody>
          <a:bodyPr/>
          <a:lstStyle/>
          <a:p>
            <a:r>
              <a:rPr lang="de-DE" sz="1400" dirty="0">
                <a:latin typeface="Verdana" panose="020B0604030504040204" pitchFamily="34" charset="0"/>
                <a:ea typeface="Verdana" panose="020B0604030504040204" pitchFamily="34" charset="0"/>
                <a:cs typeface="Verdana" panose="020B0604030504040204" pitchFamily="34" charset="0"/>
              </a:rPr>
              <a:t>Wie nennt ihr Sie?</a:t>
            </a:r>
          </a:p>
        </p:txBody>
      </p:sp>
      <p:sp>
        <p:nvSpPr>
          <p:cNvPr id="155" name="Textplatzhalter 6">
            <a:extLst>
              <a:ext uri="{FF2B5EF4-FFF2-40B4-BE49-F238E27FC236}">
                <a16:creationId xmlns:a16="http://schemas.microsoft.com/office/drawing/2014/main" id="{AA0E25F2-29A7-B5ED-5599-701C55E51C21}"/>
              </a:ext>
            </a:extLst>
          </p:cNvPr>
          <p:cNvSpPr txBox="1">
            <a:spLocks/>
          </p:cNvSpPr>
          <p:nvPr/>
        </p:nvSpPr>
        <p:spPr>
          <a:xfrm>
            <a:off x="1854360" y="3052543"/>
            <a:ext cx="3632039" cy="236848"/>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400" dirty="0">
                <a:latin typeface="Verdana" panose="020B0604030504040204" pitchFamily="34" charset="0"/>
                <a:ea typeface="Verdana" panose="020B0604030504040204" pitchFamily="34" charset="0"/>
                <a:cs typeface="Verdana" panose="020B0604030504040204" pitchFamily="34" charset="0"/>
              </a:rPr>
              <a:t>Wie kann sie? Wobei hilft sie euch?</a:t>
            </a:r>
          </a:p>
        </p:txBody>
      </p:sp>
      <p:sp>
        <p:nvSpPr>
          <p:cNvPr id="156" name="Textplatzhalter 6">
            <a:extLst>
              <a:ext uri="{FF2B5EF4-FFF2-40B4-BE49-F238E27FC236}">
                <a16:creationId xmlns:a16="http://schemas.microsoft.com/office/drawing/2014/main" id="{2504899D-2A91-E1AA-32CC-E847AE3C0E45}"/>
              </a:ext>
            </a:extLst>
          </p:cNvPr>
          <p:cNvSpPr txBox="1">
            <a:spLocks/>
          </p:cNvSpPr>
          <p:nvPr/>
        </p:nvSpPr>
        <p:spPr>
          <a:xfrm>
            <a:off x="1854360" y="4331270"/>
            <a:ext cx="3720939" cy="236848"/>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400" dirty="0">
                <a:latin typeface="Verdana" panose="020B0604030504040204" pitchFamily="34" charset="0"/>
                <a:ea typeface="Verdana" panose="020B0604030504040204" pitchFamily="34" charset="0"/>
                <a:cs typeface="Verdana" panose="020B0604030504040204" pitchFamily="34" charset="0"/>
              </a:rPr>
              <a:t>Wie sieht sie aus? Beschreibt genau!</a:t>
            </a:r>
          </a:p>
        </p:txBody>
      </p:sp>
      <p:sp>
        <p:nvSpPr>
          <p:cNvPr id="157" name="Textplatzhalter 6">
            <a:extLst>
              <a:ext uri="{FF2B5EF4-FFF2-40B4-BE49-F238E27FC236}">
                <a16:creationId xmlns:a16="http://schemas.microsoft.com/office/drawing/2014/main" id="{15802174-D62E-5D5A-4D5C-AE97343160A2}"/>
              </a:ext>
            </a:extLst>
          </p:cNvPr>
          <p:cNvSpPr txBox="1">
            <a:spLocks/>
          </p:cNvSpPr>
          <p:nvPr/>
        </p:nvSpPr>
        <p:spPr>
          <a:xfrm>
            <a:off x="1859022" y="5657819"/>
            <a:ext cx="2054228" cy="284670"/>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400" dirty="0">
                <a:latin typeface="Verdana" panose="020B0604030504040204" pitchFamily="34" charset="0"/>
                <a:ea typeface="Verdana" panose="020B0604030504040204" pitchFamily="34" charset="0"/>
                <a:cs typeface="Verdana" panose="020B0604030504040204" pitchFamily="34" charset="0"/>
              </a:rPr>
              <a:t>Wie fühlt sie sich an?</a:t>
            </a:r>
          </a:p>
        </p:txBody>
      </p:sp>
      <p:sp>
        <p:nvSpPr>
          <p:cNvPr id="158" name="Textplatzhalter 6">
            <a:extLst>
              <a:ext uri="{FF2B5EF4-FFF2-40B4-BE49-F238E27FC236}">
                <a16:creationId xmlns:a16="http://schemas.microsoft.com/office/drawing/2014/main" id="{20BE0B89-F50E-8E57-52EA-57413A091453}"/>
              </a:ext>
            </a:extLst>
          </p:cNvPr>
          <p:cNvSpPr txBox="1">
            <a:spLocks/>
          </p:cNvSpPr>
          <p:nvPr/>
        </p:nvSpPr>
        <p:spPr>
          <a:xfrm>
            <a:off x="1854360" y="6918263"/>
            <a:ext cx="4907155" cy="236848"/>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400" dirty="0">
                <a:latin typeface="Verdana" panose="020B0604030504040204" pitchFamily="34" charset="0"/>
                <a:ea typeface="Verdana" panose="020B0604030504040204" pitchFamily="34" charset="0"/>
                <a:cs typeface="Verdana" panose="020B0604030504040204" pitchFamily="34" charset="0"/>
              </a:rPr>
              <a:t>Welche Geräusche macht sie, wenn sie arbeitet?</a:t>
            </a:r>
          </a:p>
        </p:txBody>
      </p:sp>
      <p:sp>
        <p:nvSpPr>
          <p:cNvPr id="159" name="Textplatzhalter 6">
            <a:extLst>
              <a:ext uri="{FF2B5EF4-FFF2-40B4-BE49-F238E27FC236}">
                <a16:creationId xmlns:a16="http://schemas.microsoft.com/office/drawing/2014/main" id="{0917A3C1-C006-999D-E6DC-72B6789060FE}"/>
              </a:ext>
            </a:extLst>
          </p:cNvPr>
          <p:cNvSpPr txBox="1">
            <a:spLocks/>
          </p:cNvSpPr>
          <p:nvPr/>
        </p:nvSpPr>
        <p:spPr>
          <a:xfrm>
            <a:off x="1859022" y="8175527"/>
            <a:ext cx="2054228" cy="284670"/>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400" dirty="0">
                <a:latin typeface="Verdana" panose="020B0604030504040204" pitchFamily="34" charset="0"/>
                <a:ea typeface="Verdana" panose="020B0604030504040204" pitchFamily="34" charset="0"/>
                <a:cs typeface="Verdana" panose="020B0604030504040204" pitchFamily="34" charset="0"/>
              </a:rPr>
              <a:t>Wie riecht sie:</a:t>
            </a:r>
          </a:p>
        </p:txBody>
      </p:sp>
      <p:sp>
        <p:nvSpPr>
          <p:cNvPr id="160" name="Textplatzhalter 6">
            <a:extLst>
              <a:ext uri="{FF2B5EF4-FFF2-40B4-BE49-F238E27FC236}">
                <a16:creationId xmlns:a16="http://schemas.microsoft.com/office/drawing/2014/main" id="{111F6363-5A33-DEF1-3AAC-3DEB2494D9EA}"/>
              </a:ext>
            </a:extLst>
          </p:cNvPr>
          <p:cNvSpPr txBox="1">
            <a:spLocks/>
          </p:cNvSpPr>
          <p:nvPr/>
        </p:nvSpPr>
        <p:spPr>
          <a:xfrm>
            <a:off x="1854360" y="1414503"/>
            <a:ext cx="4292439" cy="236848"/>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400" b="1" dirty="0">
                <a:solidFill>
                  <a:srgbClr val="70A821"/>
                </a:solidFill>
                <a:latin typeface="Verdana" panose="020B0604030504040204" pitchFamily="34" charset="0"/>
                <a:ea typeface="Verdana" panose="020B0604030504040204" pitchFamily="34" charset="0"/>
                <a:cs typeface="Verdana" panose="020B0604030504040204" pitchFamily="34" charset="0"/>
              </a:rPr>
              <a:t>Steckbrief Maliks Zaubermaschine</a:t>
            </a:r>
          </a:p>
        </p:txBody>
      </p:sp>
      <p:pic>
        <p:nvPicPr>
          <p:cNvPr id="12" name="Grafik 11" descr="Ein Bild, das Clipart, Cartoon enthält.&#10;&#10;KI-generierte Inhalte können fehlerhaft sein.">
            <a:extLst>
              <a:ext uri="{FF2B5EF4-FFF2-40B4-BE49-F238E27FC236}">
                <a16:creationId xmlns:a16="http://schemas.microsoft.com/office/drawing/2014/main" id="{0E03A94A-D222-306A-0C88-F3FF5F671553}"/>
              </a:ext>
            </a:extLst>
          </p:cNvPr>
          <p:cNvPicPr>
            <a:picLocks noChangeAspect="1"/>
          </p:cNvPicPr>
          <p:nvPr/>
        </p:nvPicPr>
        <p:blipFill>
          <a:blip r:embed="rId3"/>
          <a:stretch>
            <a:fillRect/>
          </a:stretch>
        </p:blipFill>
        <p:spPr>
          <a:xfrm>
            <a:off x="801838" y="2747798"/>
            <a:ext cx="927100" cy="927100"/>
          </a:xfrm>
          <a:prstGeom prst="rect">
            <a:avLst/>
          </a:prstGeom>
        </p:spPr>
      </p:pic>
      <p:pic>
        <p:nvPicPr>
          <p:cNvPr id="14" name="Grafik 13" descr="Ein Bild, das Kreis, Cartoon, Clipart, Augen enthält.&#10;&#10;KI-generierte Inhalte können fehlerhaft sein.">
            <a:extLst>
              <a:ext uri="{FF2B5EF4-FFF2-40B4-BE49-F238E27FC236}">
                <a16:creationId xmlns:a16="http://schemas.microsoft.com/office/drawing/2014/main" id="{49094E74-E487-9D7D-7E38-ECF480321185}"/>
              </a:ext>
            </a:extLst>
          </p:cNvPr>
          <p:cNvPicPr>
            <a:picLocks noChangeAspect="1"/>
          </p:cNvPicPr>
          <p:nvPr/>
        </p:nvPicPr>
        <p:blipFill>
          <a:blip r:embed="rId4"/>
          <a:stretch>
            <a:fillRect/>
          </a:stretch>
        </p:blipFill>
        <p:spPr>
          <a:xfrm>
            <a:off x="801838" y="4023119"/>
            <a:ext cx="927100" cy="914400"/>
          </a:xfrm>
          <a:prstGeom prst="rect">
            <a:avLst/>
          </a:prstGeom>
        </p:spPr>
      </p:pic>
      <p:pic>
        <p:nvPicPr>
          <p:cNvPr id="16" name="Grafik 15" descr="Ein Bild, das Hand enthält.&#10;&#10;KI-generierte Inhalte können fehlerhaft sein.">
            <a:extLst>
              <a:ext uri="{FF2B5EF4-FFF2-40B4-BE49-F238E27FC236}">
                <a16:creationId xmlns:a16="http://schemas.microsoft.com/office/drawing/2014/main" id="{3079E5A4-B84A-8C09-DFE0-211563FCA651}"/>
              </a:ext>
            </a:extLst>
          </p:cNvPr>
          <p:cNvPicPr>
            <a:picLocks noChangeAspect="1"/>
          </p:cNvPicPr>
          <p:nvPr/>
        </p:nvPicPr>
        <p:blipFill>
          <a:blip r:embed="rId5"/>
          <a:stretch>
            <a:fillRect/>
          </a:stretch>
        </p:blipFill>
        <p:spPr>
          <a:xfrm>
            <a:off x="801838" y="5290744"/>
            <a:ext cx="927100" cy="927100"/>
          </a:xfrm>
          <a:prstGeom prst="rect">
            <a:avLst/>
          </a:prstGeom>
        </p:spPr>
      </p:pic>
      <p:pic>
        <p:nvPicPr>
          <p:cNvPr id="18" name="Grafik 17" descr="Ein Bild, das Clipart, Cartoon, Grafiken enthält.&#10;&#10;KI-generierte Inhalte können fehlerhaft sein.">
            <a:extLst>
              <a:ext uri="{FF2B5EF4-FFF2-40B4-BE49-F238E27FC236}">
                <a16:creationId xmlns:a16="http://schemas.microsoft.com/office/drawing/2014/main" id="{6601E39D-104D-CF72-A4C3-AED27F569491}"/>
              </a:ext>
            </a:extLst>
          </p:cNvPr>
          <p:cNvPicPr>
            <a:picLocks noChangeAspect="1"/>
          </p:cNvPicPr>
          <p:nvPr/>
        </p:nvPicPr>
        <p:blipFill>
          <a:blip r:embed="rId6"/>
          <a:stretch>
            <a:fillRect/>
          </a:stretch>
        </p:blipFill>
        <p:spPr>
          <a:xfrm>
            <a:off x="801838" y="6571069"/>
            <a:ext cx="927100" cy="914400"/>
          </a:xfrm>
          <a:prstGeom prst="rect">
            <a:avLst/>
          </a:prstGeom>
        </p:spPr>
      </p:pic>
      <p:pic>
        <p:nvPicPr>
          <p:cNvPr id="20" name="Grafik 19" descr="Ein Bild, das Clipart, Cartoon, Design, Kreativität enthält.&#10;&#10;KI-generierte Inhalte können fehlerhaft sein.">
            <a:extLst>
              <a:ext uri="{FF2B5EF4-FFF2-40B4-BE49-F238E27FC236}">
                <a16:creationId xmlns:a16="http://schemas.microsoft.com/office/drawing/2014/main" id="{95816104-DDF9-1EB2-7209-5997D0588945}"/>
              </a:ext>
            </a:extLst>
          </p:cNvPr>
          <p:cNvPicPr>
            <a:picLocks noChangeAspect="1"/>
          </p:cNvPicPr>
          <p:nvPr/>
        </p:nvPicPr>
        <p:blipFill>
          <a:blip r:embed="rId7"/>
          <a:stretch>
            <a:fillRect/>
          </a:stretch>
        </p:blipFill>
        <p:spPr>
          <a:xfrm>
            <a:off x="814538" y="7838694"/>
            <a:ext cx="914400" cy="914400"/>
          </a:xfrm>
          <a:prstGeom prst="rect">
            <a:avLst/>
          </a:prstGeom>
        </p:spPr>
      </p:pic>
      <p:grpSp>
        <p:nvGrpSpPr>
          <p:cNvPr id="17" name="Gruppieren 16">
            <a:extLst>
              <a:ext uri="{FF2B5EF4-FFF2-40B4-BE49-F238E27FC236}">
                <a16:creationId xmlns:a16="http://schemas.microsoft.com/office/drawing/2014/main" id="{70DF6463-D40F-F6DA-00A0-F813C1BC24C8}"/>
              </a:ext>
            </a:extLst>
          </p:cNvPr>
          <p:cNvGrpSpPr/>
          <p:nvPr/>
        </p:nvGrpSpPr>
        <p:grpSpPr>
          <a:xfrm>
            <a:off x="814538" y="1487854"/>
            <a:ext cx="914400" cy="911724"/>
            <a:chOff x="814538" y="1487854"/>
            <a:chExt cx="914400" cy="911724"/>
          </a:xfrm>
        </p:grpSpPr>
        <p:sp>
          <p:nvSpPr>
            <p:cNvPr id="19" name="Oval 18">
              <a:extLst>
                <a:ext uri="{FF2B5EF4-FFF2-40B4-BE49-F238E27FC236}">
                  <a16:creationId xmlns:a16="http://schemas.microsoft.com/office/drawing/2014/main" id="{58110C58-226D-7240-084E-F5C158172B71}"/>
                </a:ext>
              </a:extLst>
            </p:cNvPr>
            <p:cNvSpPr/>
            <p:nvPr/>
          </p:nvSpPr>
          <p:spPr>
            <a:xfrm>
              <a:off x="814538" y="1487854"/>
              <a:ext cx="914400" cy="911724"/>
            </a:xfrm>
            <a:prstGeom prst="ellipse">
              <a:avLst/>
            </a:prstGeom>
            <a:solidFill>
              <a:schemeClr val="bg1"/>
            </a:solidFill>
            <a:ln>
              <a:solidFill>
                <a:srgbClr val="4161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5" name="Grafik 14" descr="Ein Bild, das Zeichnung, Entwurf, Clipart, Darstellung enthält.&#10;&#10;KI-generierte Inhalte können fehlerhaft sein.">
              <a:extLst>
                <a:ext uri="{FF2B5EF4-FFF2-40B4-BE49-F238E27FC236}">
                  <a16:creationId xmlns:a16="http://schemas.microsoft.com/office/drawing/2014/main" id="{EB3408AF-AEE3-5976-1433-4D3E094D86CB}"/>
                </a:ext>
              </a:extLst>
            </p:cNvPr>
            <p:cNvPicPr>
              <a:picLocks noChangeAspect="1"/>
            </p:cNvPicPr>
            <p:nvPr/>
          </p:nvPicPr>
          <p:blipFill>
            <a:blip r:embed="rId8"/>
            <a:stretch>
              <a:fillRect/>
            </a:stretch>
          </p:blipFill>
          <p:spPr>
            <a:xfrm>
              <a:off x="911693" y="1670833"/>
              <a:ext cx="720090" cy="528989"/>
            </a:xfrm>
            <a:prstGeom prst="rect">
              <a:avLst/>
            </a:prstGeom>
          </p:spPr>
        </p:pic>
      </p:grpSp>
    </p:spTree>
    <p:extLst>
      <p:ext uri="{BB962C8B-B14F-4D97-AF65-F5344CB8AC3E}">
        <p14:creationId xmlns:p14="http://schemas.microsoft.com/office/powerpoint/2010/main" val="4057651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5325C-F2ED-32FA-2ED6-9457A994ED5E}"/>
            </a:ext>
          </a:extLst>
        </p:cNvPr>
        <p:cNvGrpSpPr/>
        <p:nvPr/>
      </p:nvGrpSpPr>
      <p:grpSpPr>
        <a:xfrm>
          <a:off x="0" y="0"/>
          <a:ext cx="0" cy="0"/>
          <a:chOff x="0" y="0"/>
          <a:chExt cx="0" cy="0"/>
        </a:xfrm>
      </p:grpSpPr>
      <p:sp>
        <p:nvSpPr>
          <p:cNvPr id="7" name="Textplatzhalter 6">
            <a:extLst>
              <a:ext uri="{FF2B5EF4-FFF2-40B4-BE49-F238E27FC236}">
                <a16:creationId xmlns:a16="http://schemas.microsoft.com/office/drawing/2014/main" id="{8D86B67D-F86A-CE11-5D39-0CF7CAC13774}"/>
              </a:ext>
            </a:extLst>
          </p:cNvPr>
          <p:cNvSpPr>
            <a:spLocks noGrp="1"/>
          </p:cNvSpPr>
          <p:nvPr>
            <p:ph type="body" sz="quarter" idx="10"/>
          </p:nvPr>
        </p:nvSpPr>
        <p:spPr>
          <a:xfrm>
            <a:off x="358772" y="1947565"/>
            <a:ext cx="6842125" cy="711089"/>
          </a:xfrm>
        </p:spPr>
        <p:txBody>
          <a:bodyPr/>
          <a:lstStyle/>
          <a:p>
            <a:pPr>
              <a:lnSpc>
                <a:spcPct val="112000"/>
              </a:lnSpc>
            </a:pPr>
            <a:r>
              <a:rPr lang="de-DE" sz="1500" dirty="0">
                <a:latin typeface="Verdana" panose="020B0604030504040204" pitchFamily="34" charset="0"/>
                <a:ea typeface="Verdana" panose="020B0604030504040204" pitchFamily="34" charset="0"/>
                <a:cs typeface="Verdana" panose="020B0604030504040204" pitchFamily="34" charset="0"/>
              </a:rPr>
              <a:t>Malik</a:t>
            </a:r>
            <a:r>
              <a:rPr lang="de-DE" sz="1500" spc="-25" dirty="0">
                <a:latin typeface="Verdana" panose="020B0604030504040204" pitchFamily="34" charset="0"/>
                <a:ea typeface="Verdana" panose="020B0604030504040204" pitchFamily="34" charset="0"/>
                <a:cs typeface="Verdana" panose="020B0604030504040204" pitchFamily="34" charset="0"/>
              </a:rPr>
              <a:t> </a:t>
            </a:r>
            <a:r>
              <a:rPr lang="de-DE" sz="1500" spc="60" dirty="0">
                <a:latin typeface="Verdana" panose="020B0604030504040204" pitchFamily="34" charset="0"/>
                <a:ea typeface="Verdana" panose="020B0604030504040204" pitchFamily="34" charset="0"/>
                <a:cs typeface="Verdana" panose="020B0604030504040204" pitchFamily="34" charset="0"/>
              </a:rPr>
              <a:t>hat</a:t>
            </a:r>
            <a:r>
              <a:rPr lang="de-DE" sz="1500" spc="-20"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eine</a:t>
            </a:r>
            <a:r>
              <a:rPr lang="de-DE" sz="1500" spc="-20"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spannende</a:t>
            </a:r>
            <a:r>
              <a:rPr lang="de-DE" sz="1500" spc="-20"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Zaubermaschine</a:t>
            </a:r>
            <a:r>
              <a:rPr lang="de-DE" sz="1500" spc="-25"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auf</a:t>
            </a:r>
            <a:r>
              <a:rPr lang="de-DE" sz="1500" spc="-20"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dem</a:t>
            </a:r>
            <a:r>
              <a:rPr lang="de-DE" sz="1500" spc="-20" dirty="0">
                <a:latin typeface="Verdana" panose="020B0604030504040204" pitchFamily="34" charset="0"/>
                <a:ea typeface="Verdana" panose="020B0604030504040204" pitchFamily="34" charset="0"/>
                <a:cs typeface="Verdana" panose="020B0604030504040204" pitchFamily="34" charset="0"/>
              </a:rPr>
              <a:t> </a:t>
            </a:r>
            <a:r>
              <a:rPr lang="de-DE" sz="1500" spc="-10" dirty="0">
                <a:latin typeface="Verdana" panose="020B0604030504040204" pitchFamily="34" charset="0"/>
                <a:ea typeface="Verdana" panose="020B0604030504040204" pitchFamily="34" charset="0"/>
                <a:cs typeface="Verdana" panose="020B0604030504040204" pitchFamily="34" charset="0"/>
              </a:rPr>
              <a:t>Dachboden </a:t>
            </a:r>
            <a:r>
              <a:rPr lang="de-DE" sz="1500" dirty="0">
                <a:latin typeface="Verdana" panose="020B0604030504040204" pitchFamily="34" charset="0"/>
                <a:ea typeface="Verdana" panose="020B0604030504040204" pitchFamily="34" charset="0"/>
                <a:cs typeface="Verdana" panose="020B0604030504040204" pitchFamily="34" charset="0"/>
              </a:rPr>
              <a:t>gefunden</a:t>
            </a:r>
            <a:r>
              <a:rPr lang="de-DE" sz="1500" spc="25"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und</a:t>
            </a:r>
            <a:r>
              <a:rPr lang="de-DE" sz="1500" spc="25"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ist</a:t>
            </a:r>
            <a:r>
              <a:rPr lang="de-DE" sz="1500" spc="25"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ganz</a:t>
            </a:r>
            <a:r>
              <a:rPr lang="de-DE" sz="1500" spc="25"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aufgeregt.</a:t>
            </a:r>
            <a:r>
              <a:rPr lang="de-DE" sz="1500" spc="25" dirty="0">
                <a:latin typeface="Verdana" panose="020B0604030504040204" pitchFamily="34" charset="0"/>
                <a:ea typeface="Verdana" panose="020B0604030504040204" pitchFamily="34" charset="0"/>
                <a:cs typeface="Verdana" panose="020B0604030504040204" pitchFamily="34" charset="0"/>
              </a:rPr>
              <a:t> </a:t>
            </a:r>
            <a:r>
              <a:rPr lang="de-DE" sz="1500" spc="-75" dirty="0">
                <a:latin typeface="Verdana" panose="020B0604030504040204" pitchFamily="34" charset="0"/>
                <a:ea typeface="Verdana" panose="020B0604030504040204" pitchFamily="34" charset="0"/>
                <a:cs typeface="Verdana" panose="020B0604030504040204" pitchFamily="34" charset="0"/>
              </a:rPr>
              <a:t>Er</a:t>
            </a:r>
            <a:r>
              <a:rPr lang="de-DE" sz="1500" spc="25"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möchte</a:t>
            </a:r>
            <a:r>
              <a:rPr lang="de-DE" sz="1500" spc="25" dirty="0">
                <a:latin typeface="Verdana" panose="020B0604030504040204" pitchFamily="34" charset="0"/>
                <a:ea typeface="Verdana" panose="020B0604030504040204" pitchFamily="34" charset="0"/>
                <a:cs typeface="Verdana" panose="020B0604030504040204" pitchFamily="34" charset="0"/>
              </a:rPr>
              <a:t> </a:t>
            </a:r>
            <a:r>
              <a:rPr lang="de-DE" sz="1500" spc="-10" dirty="0">
                <a:latin typeface="Verdana" panose="020B0604030504040204" pitchFamily="34" charset="0"/>
                <a:ea typeface="Verdana" panose="020B0604030504040204" pitchFamily="34" charset="0"/>
                <a:cs typeface="Verdana" panose="020B0604030504040204" pitchFamily="34" charset="0"/>
              </a:rPr>
              <a:t>sie</a:t>
            </a:r>
            <a:r>
              <a:rPr lang="de-DE" sz="1500" spc="25"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seiner</a:t>
            </a:r>
            <a:r>
              <a:rPr lang="de-DE" sz="1500" spc="25" dirty="0">
                <a:latin typeface="Verdana" panose="020B0604030504040204" pitchFamily="34" charset="0"/>
                <a:ea typeface="Verdana" panose="020B0604030504040204" pitchFamily="34" charset="0"/>
                <a:cs typeface="Verdana" panose="020B0604030504040204" pitchFamily="34" charset="0"/>
              </a:rPr>
              <a:t> </a:t>
            </a:r>
            <a:r>
              <a:rPr lang="de-DE" sz="1500" spc="-10" dirty="0">
                <a:latin typeface="Verdana" panose="020B0604030504040204" pitchFamily="34" charset="0"/>
                <a:ea typeface="Verdana" panose="020B0604030504040204" pitchFamily="34" charset="0"/>
                <a:cs typeface="Verdana" panose="020B0604030504040204" pitchFamily="34" charset="0"/>
              </a:rPr>
              <a:t>Klasse </a:t>
            </a:r>
            <a:r>
              <a:rPr lang="de-DE" sz="1500" dirty="0">
                <a:latin typeface="Verdana" panose="020B0604030504040204" pitchFamily="34" charset="0"/>
                <a:ea typeface="Verdana" panose="020B0604030504040204" pitchFamily="34" charset="0"/>
                <a:cs typeface="Verdana" panose="020B0604030504040204" pitchFamily="34" charset="0"/>
              </a:rPr>
              <a:t>präsentieren.</a:t>
            </a:r>
            <a:r>
              <a:rPr lang="de-DE" sz="1500" spc="-5"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Kannst du </a:t>
            </a:r>
            <a:r>
              <a:rPr lang="de-DE" sz="1500" spc="55" dirty="0">
                <a:latin typeface="Verdana" panose="020B0604030504040204" pitchFamily="34" charset="0"/>
                <a:ea typeface="Verdana" panose="020B0604030504040204" pitchFamily="34" charset="0"/>
                <a:cs typeface="Verdana" panose="020B0604030504040204" pitchFamily="34" charset="0"/>
              </a:rPr>
              <a:t>ihm</a:t>
            </a:r>
            <a:r>
              <a:rPr lang="de-DE" sz="1500" dirty="0">
                <a:latin typeface="Verdana" panose="020B0604030504040204" pitchFamily="34" charset="0"/>
                <a:ea typeface="Verdana" panose="020B0604030504040204" pitchFamily="34" charset="0"/>
                <a:cs typeface="Verdana" panose="020B0604030504040204" pitchFamily="34" charset="0"/>
              </a:rPr>
              <a:t> </a:t>
            </a:r>
            <a:r>
              <a:rPr lang="de-DE" sz="1500" spc="-10" dirty="0">
                <a:latin typeface="Verdana" panose="020B0604030504040204" pitchFamily="34" charset="0"/>
                <a:ea typeface="Verdana" panose="020B0604030504040204" pitchFamily="34" charset="0"/>
                <a:cs typeface="Verdana" panose="020B0604030504040204" pitchFamily="34" charset="0"/>
              </a:rPr>
              <a:t>helfen?</a:t>
            </a:r>
            <a:endParaRPr lang="de-DE" sz="1500" dirty="0">
              <a:latin typeface="Verdana" panose="020B0604030504040204" pitchFamily="34" charset="0"/>
              <a:ea typeface="Verdana" panose="020B0604030504040204" pitchFamily="34" charset="0"/>
              <a:cs typeface="Verdana" panose="020B0604030504040204" pitchFamily="34" charset="0"/>
            </a:endParaRPr>
          </a:p>
          <a:p>
            <a:pPr>
              <a:lnSpc>
                <a:spcPct val="112000"/>
              </a:lnSpc>
            </a:pPr>
            <a:endParaRPr lang="de-DE" sz="1500" dirty="0">
              <a:latin typeface="Verdana" panose="020B0604030504040204" pitchFamily="34" charset="0"/>
              <a:ea typeface="Verdana" panose="020B0604030504040204" pitchFamily="34" charset="0"/>
              <a:cs typeface="Verdana" panose="020B0604030504040204" pitchFamily="34" charset="0"/>
            </a:endParaRPr>
          </a:p>
        </p:txBody>
      </p:sp>
      <p:sp>
        <p:nvSpPr>
          <p:cNvPr id="6" name="Titel 5">
            <a:extLst>
              <a:ext uri="{FF2B5EF4-FFF2-40B4-BE49-F238E27FC236}">
                <a16:creationId xmlns:a16="http://schemas.microsoft.com/office/drawing/2014/main" id="{34A4ADD2-8884-16A6-22E2-1E2FEA5922F9}"/>
              </a:ext>
            </a:extLst>
          </p:cNvPr>
          <p:cNvSpPr>
            <a:spLocks noGrp="1"/>
          </p:cNvSpPr>
          <p:nvPr>
            <p:ph type="title"/>
          </p:nvPr>
        </p:nvSpPr>
        <p:spPr/>
        <p:txBody>
          <a:bodyPr/>
          <a:lstStyle/>
          <a:p>
            <a:r>
              <a:rPr lang="de-DE" dirty="0">
                <a:solidFill>
                  <a:srgbClr val="70A821"/>
                </a:solidFill>
                <a:latin typeface="Verdana" panose="020B0604030504040204" pitchFamily="34" charset="0"/>
                <a:ea typeface="Verdana" panose="020B0604030504040204" pitchFamily="34" charset="0"/>
                <a:cs typeface="Verdana" panose="020B0604030504040204" pitchFamily="34" charset="0"/>
              </a:rPr>
              <a:t>Unsere Zaubermaschinen</a:t>
            </a:r>
          </a:p>
        </p:txBody>
      </p:sp>
      <p:sp>
        <p:nvSpPr>
          <p:cNvPr id="2" name="Textplatzhalter 6">
            <a:extLst>
              <a:ext uri="{FF2B5EF4-FFF2-40B4-BE49-F238E27FC236}">
                <a16:creationId xmlns:a16="http://schemas.microsoft.com/office/drawing/2014/main" id="{FDD3F480-AC15-C6E8-1BB0-0B7EE16308EC}"/>
              </a:ext>
            </a:extLst>
          </p:cNvPr>
          <p:cNvSpPr txBox="1">
            <a:spLocks/>
          </p:cNvSpPr>
          <p:nvPr/>
        </p:nvSpPr>
        <p:spPr>
          <a:xfrm>
            <a:off x="1205346" y="2881875"/>
            <a:ext cx="5995551" cy="540386"/>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2000"/>
              </a:lnSpc>
            </a:pPr>
            <a:r>
              <a:rPr lang="de-DE" sz="1500" dirty="0">
                <a:latin typeface="Verdana" panose="020B0604030504040204" pitchFamily="34" charset="0"/>
                <a:ea typeface="Verdana" panose="020B0604030504040204" pitchFamily="34" charset="0"/>
                <a:cs typeface="Verdana" panose="020B0604030504040204" pitchFamily="34" charset="0"/>
              </a:rPr>
              <a:t>Seht euch die Zaubermaschine genau an. Kommt als Gruppe zusammen. Füllt gemeinsam den Steckbrief auf Seite 2 aus.</a:t>
            </a:r>
          </a:p>
        </p:txBody>
      </p:sp>
      <p:grpSp>
        <p:nvGrpSpPr>
          <p:cNvPr id="5" name="Gruppieren 4">
            <a:extLst>
              <a:ext uri="{FF2B5EF4-FFF2-40B4-BE49-F238E27FC236}">
                <a16:creationId xmlns:a16="http://schemas.microsoft.com/office/drawing/2014/main" id="{BC7591D5-BE2E-20EB-D2C6-5FAF6F3A88CE}"/>
              </a:ext>
            </a:extLst>
          </p:cNvPr>
          <p:cNvGrpSpPr/>
          <p:nvPr/>
        </p:nvGrpSpPr>
        <p:grpSpPr>
          <a:xfrm>
            <a:off x="518898" y="2816202"/>
            <a:ext cx="540385" cy="540385"/>
            <a:chOff x="768279" y="5075713"/>
            <a:chExt cx="540385" cy="540385"/>
          </a:xfrm>
        </p:grpSpPr>
        <p:sp>
          <p:nvSpPr>
            <p:cNvPr id="3" name="object 6">
              <a:extLst>
                <a:ext uri="{FF2B5EF4-FFF2-40B4-BE49-F238E27FC236}">
                  <a16:creationId xmlns:a16="http://schemas.microsoft.com/office/drawing/2014/main" id="{112ACC52-AB8E-449C-B5BB-22443A0F8467}"/>
                </a:ext>
              </a:extLst>
            </p:cNvPr>
            <p:cNvSpPr/>
            <p:nvPr/>
          </p:nvSpPr>
          <p:spPr>
            <a:xfrm>
              <a:off x="768279" y="5075713"/>
              <a:ext cx="540385" cy="540385"/>
            </a:xfrm>
            <a:custGeom>
              <a:avLst/>
              <a:gdLst/>
              <a:ahLst/>
              <a:cxnLst/>
              <a:rect l="l" t="t" r="r" b="b"/>
              <a:pathLst>
                <a:path w="540385" h="540385">
                  <a:moveTo>
                    <a:pt x="270002" y="0"/>
                  </a:moveTo>
                  <a:lnTo>
                    <a:pt x="221470" y="4349"/>
                  </a:lnTo>
                  <a:lnTo>
                    <a:pt x="175792" y="16891"/>
                  </a:lnTo>
                  <a:lnTo>
                    <a:pt x="133730" y="36861"/>
                  </a:lnTo>
                  <a:lnTo>
                    <a:pt x="96046" y="63499"/>
                  </a:lnTo>
                  <a:lnTo>
                    <a:pt x="63503" y="96040"/>
                  </a:lnTo>
                  <a:lnTo>
                    <a:pt x="36864" y="133724"/>
                  </a:lnTo>
                  <a:lnTo>
                    <a:pt x="16892" y="175787"/>
                  </a:lnTo>
                  <a:lnTo>
                    <a:pt x="4350" y="221467"/>
                  </a:lnTo>
                  <a:lnTo>
                    <a:pt x="0" y="270001"/>
                  </a:lnTo>
                  <a:lnTo>
                    <a:pt x="4350" y="318533"/>
                  </a:lnTo>
                  <a:lnTo>
                    <a:pt x="16892" y="364211"/>
                  </a:lnTo>
                  <a:lnTo>
                    <a:pt x="36864" y="406273"/>
                  </a:lnTo>
                  <a:lnTo>
                    <a:pt x="63503" y="443957"/>
                  </a:lnTo>
                  <a:lnTo>
                    <a:pt x="96046" y="476500"/>
                  </a:lnTo>
                  <a:lnTo>
                    <a:pt x="133730" y="503139"/>
                  </a:lnTo>
                  <a:lnTo>
                    <a:pt x="175792" y="523111"/>
                  </a:lnTo>
                  <a:lnTo>
                    <a:pt x="221470" y="535653"/>
                  </a:lnTo>
                  <a:lnTo>
                    <a:pt x="270002" y="540003"/>
                  </a:lnTo>
                  <a:lnTo>
                    <a:pt x="318536" y="535653"/>
                  </a:lnTo>
                  <a:lnTo>
                    <a:pt x="364216" y="523111"/>
                  </a:lnTo>
                  <a:lnTo>
                    <a:pt x="406279" y="503139"/>
                  </a:lnTo>
                  <a:lnTo>
                    <a:pt x="443963" y="476500"/>
                  </a:lnTo>
                  <a:lnTo>
                    <a:pt x="476504" y="443957"/>
                  </a:lnTo>
                  <a:lnTo>
                    <a:pt x="503142" y="406273"/>
                  </a:lnTo>
                  <a:lnTo>
                    <a:pt x="523112" y="364211"/>
                  </a:lnTo>
                  <a:lnTo>
                    <a:pt x="535654" y="318533"/>
                  </a:lnTo>
                  <a:lnTo>
                    <a:pt x="540004" y="270001"/>
                  </a:lnTo>
                  <a:lnTo>
                    <a:pt x="535654" y="221467"/>
                  </a:lnTo>
                  <a:lnTo>
                    <a:pt x="523112" y="175787"/>
                  </a:lnTo>
                  <a:lnTo>
                    <a:pt x="503142" y="133724"/>
                  </a:lnTo>
                  <a:lnTo>
                    <a:pt x="476504" y="96040"/>
                  </a:lnTo>
                  <a:lnTo>
                    <a:pt x="443963" y="63499"/>
                  </a:lnTo>
                  <a:lnTo>
                    <a:pt x="406279" y="36861"/>
                  </a:lnTo>
                  <a:lnTo>
                    <a:pt x="364216" y="16891"/>
                  </a:lnTo>
                  <a:lnTo>
                    <a:pt x="318536" y="4349"/>
                  </a:lnTo>
                  <a:lnTo>
                    <a:pt x="270002" y="0"/>
                  </a:lnTo>
                  <a:close/>
                </a:path>
              </a:pathLst>
            </a:custGeom>
            <a:solidFill>
              <a:srgbClr val="79AB2B"/>
            </a:solidFill>
          </p:spPr>
          <p:txBody>
            <a:bodyPr wrap="square" lIns="0" tIns="0" rIns="0" bIns="0" rtlCol="0"/>
            <a:lstStyle/>
            <a:p>
              <a:endParaRPr/>
            </a:p>
          </p:txBody>
        </p:sp>
        <p:pic>
          <p:nvPicPr>
            <p:cNvPr id="4" name="object 7">
              <a:extLst>
                <a:ext uri="{FF2B5EF4-FFF2-40B4-BE49-F238E27FC236}">
                  <a16:creationId xmlns:a16="http://schemas.microsoft.com/office/drawing/2014/main" id="{A840E497-251A-457E-9980-500381239FBB}"/>
                </a:ext>
              </a:extLst>
            </p:cNvPr>
            <p:cNvPicPr/>
            <p:nvPr/>
          </p:nvPicPr>
          <p:blipFill>
            <a:blip r:embed="rId3" cstate="print"/>
            <a:stretch>
              <a:fillRect/>
            </a:stretch>
          </p:blipFill>
          <p:spPr>
            <a:xfrm>
              <a:off x="871228" y="5154415"/>
              <a:ext cx="334117" cy="332206"/>
            </a:xfrm>
            <a:prstGeom prst="rect">
              <a:avLst/>
            </a:prstGeom>
          </p:spPr>
        </p:pic>
      </p:grpSp>
      <p:sp>
        <p:nvSpPr>
          <p:cNvPr id="12" name="Textplatzhalter 6">
            <a:extLst>
              <a:ext uri="{FF2B5EF4-FFF2-40B4-BE49-F238E27FC236}">
                <a16:creationId xmlns:a16="http://schemas.microsoft.com/office/drawing/2014/main" id="{E94CAEFA-0AAC-12F2-9AB4-41346BDB9E29}"/>
              </a:ext>
            </a:extLst>
          </p:cNvPr>
          <p:cNvSpPr txBox="1">
            <a:spLocks/>
          </p:cNvSpPr>
          <p:nvPr/>
        </p:nvSpPr>
        <p:spPr>
          <a:xfrm>
            <a:off x="6900789" y="10151428"/>
            <a:ext cx="600215" cy="540385"/>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de-DE" sz="1900" b="1" dirty="0">
                <a:solidFill>
                  <a:srgbClr val="70A821"/>
                </a:solidFill>
                <a:latin typeface="Verdana" panose="020B0604030504040204" pitchFamily="34" charset="0"/>
                <a:ea typeface="Verdana" panose="020B0604030504040204" pitchFamily="34" charset="0"/>
                <a:cs typeface="Verdana" panose="020B0604030504040204" pitchFamily="34" charset="0"/>
              </a:rPr>
              <a:t>1</a:t>
            </a:r>
          </a:p>
        </p:txBody>
      </p:sp>
      <p:pic>
        <p:nvPicPr>
          <p:cNvPr id="14" name="Grafik 13">
            <a:extLst>
              <a:ext uri="{FF2B5EF4-FFF2-40B4-BE49-F238E27FC236}">
                <a16:creationId xmlns:a16="http://schemas.microsoft.com/office/drawing/2014/main" id="{60FBC0B0-AE0B-A0B0-C6F9-64BCEA2DC0A2}"/>
              </a:ext>
            </a:extLst>
          </p:cNvPr>
          <p:cNvPicPr>
            <a:picLocks noChangeAspect="1"/>
          </p:cNvPicPr>
          <p:nvPr/>
        </p:nvPicPr>
        <p:blipFill>
          <a:blip r:embed="rId4">
            <a:extLst>
              <a:ext uri="{96DAC541-7B7A-43D3-8B79-37D633B846F1}">
                <asvg:svgBlip xmlns:asvg="http://schemas.microsoft.com/office/drawing/2016/SVG/main" r:embed="rId5"/>
              </a:ext>
            </a:extLst>
          </a:blip>
          <a:srcRect l="13696"/>
          <a:stretch>
            <a:fillRect/>
          </a:stretch>
        </p:blipFill>
        <p:spPr>
          <a:xfrm>
            <a:off x="-1" y="7956322"/>
            <a:ext cx="1579005" cy="2735491"/>
          </a:xfrm>
          <a:prstGeom prst="rect">
            <a:avLst/>
          </a:prstGeom>
        </p:spPr>
      </p:pic>
      <p:sp>
        <p:nvSpPr>
          <p:cNvPr id="15" name="Abgerundete rechteckige Legende 14">
            <a:extLst>
              <a:ext uri="{FF2B5EF4-FFF2-40B4-BE49-F238E27FC236}">
                <a16:creationId xmlns:a16="http://schemas.microsoft.com/office/drawing/2014/main" id="{C2649923-95D5-C390-F483-C75887A24622}"/>
              </a:ext>
            </a:extLst>
          </p:cNvPr>
          <p:cNvSpPr/>
          <p:nvPr/>
        </p:nvSpPr>
        <p:spPr>
          <a:xfrm>
            <a:off x="2039655" y="8744248"/>
            <a:ext cx="4011354" cy="1293971"/>
          </a:xfrm>
          <a:prstGeom prst="wedgeRoundRectCallout">
            <a:avLst>
              <a:gd name="adj1" fmla="val -66230"/>
              <a:gd name="adj2" fmla="val -13081"/>
              <a:gd name="adj3" fmla="val 16667"/>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marL="9144" marR="9144" indent="0" algn="l" rtl="0" eaLnBrk="1" latinLnBrk="0" hangingPunct="1">
              <a:spcBef>
                <a:spcPts val="100"/>
              </a:spcBef>
              <a:buNone/>
            </a:pP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Denkt</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beim</a:t>
            </a:r>
            <a:r>
              <a:rPr lang="de-DE" sz="1400" kern="1200" spc="1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Ausfüllen</a:t>
            </a:r>
            <a:r>
              <a:rPr lang="de-DE" sz="1400" kern="1200" spc="1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des</a:t>
            </a:r>
            <a:r>
              <a:rPr lang="de-DE" sz="1400" kern="1200" spc="1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Steckbriefs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daran,</a:t>
            </a:r>
            <a:r>
              <a:rPr lang="de-DE" sz="1400" kern="1200" spc="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spc="-2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dass</a:t>
            </a:r>
            <a:r>
              <a:rPr lang="de-DE" sz="1400" kern="1200" spc="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auch</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jemand,</a:t>
            </a:r>
            <a:r>
              <a:rPr lang="de-DE" sz="1400" kern="1200" spc="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der</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die</a:t>
            </a:r>
            <a:r>
              <a:rPr lang="de-DE" sz="1400" kern="1200" spc="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Maschine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nicht</a:t>
            </a:r>
            <a:r>
              <a:rPr lang="de-DE" sz="1400" kern="1200" spc="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sieht,</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sich</a:t>
            </a:r>
            <a:r>
              <a:rPr lang="de-DE" sz="1400" kern="1200" spc="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diese</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spc="5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gut</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vorstellen</a:t>
            </a:r>
            <a:r>
              <a:rPr lang="de-DE" sz="1400" kern="1200" spc="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kann.</a:t>
            </a:r>
            <a:endParaRPr lang="de-DE" sz="1400" dirty="0">
              <a:effectLst/>
            </a:endParaRPr>
          </a:p>
          <a:p>
            <a:pPr marL="9144" algn="l" rtl="0" eaLnBrk="1" latinLnBrk="0" hangingPunct="1">
              <a:buNone/>
            </a:pP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Beschreibt</a:t>
            </a:r>
            <a:r>
              <a:rPr lang="de-DE" sz="1400" kern="1200" spc="-6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sie</a:t>
            </a:r>
            <a:r>
              <a:rPr lang="de-DE" sz="1400" kern="1200" spc="-6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also</a:t>
            </a:r>
            <a:r>
              <a:rPr lang="de-DE" sz="1400" kern="1200" spc="-6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ganz</a:t>
            </a:r>
            <a:r>
              <a:rPr lang="de-DE" sz="1400" kern="1200" spc="-6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genau.</a:t>
            </a:r>
            <a:endParaRPr lang="de-DE" sz="1400" dirty="0">
              <a:effectLst/>
            </a:endParaRPr>
          </a:p>
        </p:txBody>
      </p:sp>
      <p:pic>
        <p:nvPicPr>
          <p:cNvPr id="20" name="Grafik 19" descr="Ein Bild, das Zeichnung, Entwurf, Cartoon, Darstellung enthält.&#10;&#10;KI-generierte Inhalte können fehlerhaft sein.">
            <a:extLst>
              <a:ext uri="{FF2B5EF4-FFF2-40B4-BE49-F238E27FC236}">
                <a16:creationId xmlns:a16="http://schemas.microsoft.com/office/drawing/2014/main" id="{23F30C05-DB87-1E3C-481F-1E76EA2CFE2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168" b="96982" l="974" r="95716">
                        <a14:foregroundMark x1="4674" y1="81890" x2="14898" y2="92782"/>
                        <a14:foregroundMark x1="26388" y1="9449" x2="27945" y2="10499"/>
                        <a14:foregroundMark x1="92308" y1="19685" x2="92113" y2="50262"/>
                        <a14:foregroundMark x1="95618" y1="23491" x2="95910" y2="41601"/>
                        <a14:foregroundMark x1="95910" y1="41601" x2="95910" y2="41601"/>
                        <a14:foregroundMark x1="78578" y1="9843" x2="85297" y2="9843"/>
                        <a14:foregroundMark x1="85297" y1="9843" x2="87537" y2="9580"/>
                        <a14:foregroundMark x1="62882" y1="11327" x2="63563" y2="11196"/>
                        <a14:foregroundMark x1="60370" y1="11811" x2="61558" y2="11582"/>
                        <a14:foregroundMark x1="43038" y1="6168" x2="43135" y2="8661"/>
                        <a14:foregroundMark x1="38364" y1="28740" x2="41480" y2="32021"/>
                        <a14:foregroundMark x1="62123" y1="9580" x2="67965" y2="9843"/>
                        <a14:foregroundMark x1="66310" y1="11680" x2="69718" y2="11811"/>
                        <a14:foregroundMark x1="11003" y1="96325" x2="15287" y2="96982"/>
                        <a14:backgroundMark x1="62610" y1="15223" x2="61831" y2="12598"/>
                        <a14:backgroundMark x1="0" y1="82021" x2="584" y2="85564"/>
                      </a14:backgroundRemoval>
                    </a14:imgEffect>
                  </a14:imgLayer>
                </a14:imgProps>
              </a:ext>
            </a:extLst>
          </a:blip>
          <a:stretch>
            <a:fillRect/>
          </a:stretch>
        </p:blipFill>
        <p:spPr>
          <a:xfrm>
            <a:off x="871837" y="3729227"/>
            <a:ext cx="5608633" cy="4161421"/>
          </a:xfrm>
          <a:prstGeom prst="rect">
            <a:avLst/>
          </a:prstGeom>
        </p:spPr>
      </p:pic>
    </p:spTree>
    <p:extLst>
      <p:ext uri="{BB962C8B-B14F-4D97-AF65-F5344CB8AC3E}">
        <p14:creationId xmlns:p14="http://schemas.microsoft.com/office/powerpoint/2010/main" val="455424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87157-BC7F-2B29-9097-FA062F58FB77}"/>
            </a:ext>
          </a:extLst>
        </p:cNvPr>
        <p:cNvGrpSpPr/>
        <p:nvPr/>
      </p:nvGrpSpPr>
      <p:grpSpPr>
        <a:xfrm>
          <a:off x="0" y="0"/>
          <a:ext cx="0" cy="0"/>
          <a:chOff x="0" y="0"/>
          <a:chExt cx="0" cy="0"/>
        </a:xfrm>
      </p:grpSpPr>
      <p:grpSp>
        <p:nvGrpSpPr>
          <p:cNvPr id="11" name="Gruppieren 10">
            <a:extLst>
              <a:ext uri="{FF2B5EF4-FFF2-40B4-BE49-F238E27FC236}">
                <a16:creationId xmlns:a16="http://schemas.microsoft.com/office/drawing/2014/main" id="{FA609FB7-4B25-46D0-1AD3-3FF0D42CB0D1}"/>
              </a:ext>
            </a:extLst>
          </p:cNvPr>
          <p:cNvGrpSpPr/>
          <p:nvPr/>
        </p:nvGrpSpPr>
        <p:grpSpPr>
          <a:xfrm>
            <a:off x="720090" y="1341278"/>
            <a:ext cx="6168809" cy="8009256"/>
            <a:chOff x="720090" y="1341278"/>
            <a:chExt cx="6168809" cy="8009256"/>
          </a:xfrm>
        </p:grpSpPr>
        <p:sp>
          <p:nvSpPr>
            <p:cNvPr id="2" name="Graphic 4">
              <a:extLst>
                <a:ext uri="{FF2B5EF4-FFF2-40B4-BE49-F238E27FC236}">
                  <a16:creationId xmlns:a16="http://schemas.microsoft.com/office/drawing/2014/main" id="{0B78EB7A-5FB2-5098-A498-71CD556BB3E6}"/>
                </a:ext>
              </a:extLst>
            </p:cNvPr>
            <p:cNvSpPr/>
            <p:nvPr/>
          </p:nvSpPr>
          <p:spPr>
            <a:xfrm>
              <a:off x="720090" y="1341279"/>
              <a:ext cx="6119495" cy="8009255"/>
            </a:xfrm>
            <a:custGeom>
              <a:avLst/>
              <a:gdLst/>
              <a:ahLst/>
              <a:cxnLst/>
              <a:rect l="l" t="t" r="r" b="b"/>
              <a:pathLst>
                <a:path w="6120130" h="8009255">
                  <a:moveTo>
                    <a:pt x="6120003" y="215049"/>
                  </a:moveTo>
                  <a:lnTo>
                    <a:pt x="5905322" y="215049"/>
                  </a:lnTo>
                  <a:lnTo>
                    <a:pt x="5905322" y="0"/>
                  </a:lnTo>
                  <a:lnTo>
                    <a:pt x="5892622" y="0"/>
                  </a:lnTo>
                  <a:lnTo>
                    <a:pt x="5892622" y="7987462"/>
                  </a:lnTo>
                  <a:lnTo>
                    <a:pt x="5678157" y="7987462"/>
                  </a:lnTo>
                  <a:lnTo>
                    <a:pt x="5678157" y="7771562"/>
                  </a:lnTo>
                  <a:lnTo>
                    <a:pt x="5892622" y="7771562"/>
                  </a:lnTo>
                  <a:lnTo>
                    <a:pt x="5892622" y="7758862"/>
                  </a:lnTo>
                  <a:lnTo>
                    <a:pt x="5678157" y="7758862"/>
                  </a:lnTo>
                  <a:lnTo>
                    <a:pt x="5678157" y="7542962"/>
                  </a:lnTo>
                  <a:lnTo>
                    <a:pt x="5892622" y="7542962"/>
                  </a:lnTo>
                  <a:lnTo>
                    <a:pt x="5892622" y="7530262"/>
                  </a:lnTo>
                  <a:lnTo>
                    <a:pt x="5678157" y="7530262"/>
                  </a:lnTo>
                  <a:lnTo>
                    <a:pt x="5678157" y="7314362"/>
                  </a:lnTo>
                  <a:lnTo>
                    <a:pt x="5892622" y="7314362"/>
                  </a:lnTo>
                  <a:lnTo>
                    <a:pt x="5892622" y="7301662"/>
                  </a:lnTo>
                  <a:lnTo>
                    <a:pt x="5678157" y="7301662"/>
                  </a:lnTo>
                  <a:lnTo>
                    <a:pt x="5678157" y="7085762"/>
                  </a:lnTo>
                  <a:lnTo>
                    <a:pt x="5892622" y="7085762"/>
                  </a:lnTo>
                  <a:lnTo>
                    <a:pt x="5892622" y="7073062"/>
                  </a:lnTo>
                  <a:lnTo>
                    <a:pt x="5678157" y="7073062"/>
                  </a:lnTo>
                  <a:lnTo>
                    <a:pt x="5678157" y="6857162"/>
                  </a:lnTo>
                  <a:lnTo>
                    <a:pt x="5892622" y="6857162"/>
                  </a:lnTo>
                  <a:lnTo>
                    <a:pt x="5892622" y="6844462"/>
                  </a:lnTo>
                  <a:lnTo>
                    <a:pt x="5678157" y="6844462"/>
                  </a:lnTo>
                  <a:lnTo>
                    <a:pt x="5678157" y="6628562"/>
                  </a:lnTo>
                  <a:lnTo>
                    <a:pt x="5892622" y="6628562"/>
                  </a:lnTo>
                  <a:lnTo>
                    <a:pt x="5892622" y="6615862"/>
                  </a:lnTo>
                  <a:lnTo>
                    <a:pt x="5678157" y="6615862"/>
                  </a:lnTo>
                  <a:lnTo>
                    <a:pt x="5678157" y="6399962"/>
                  </a:lnTo>
                  <a:lnTo>
                    <a:pt x="5892622" y="6399962"/>
                  </a:lnTo>
                  <a:lnTo>
                    <a:pt x="5892622" y="6387262"/>
                  </a:lnTo>
                  <a:lnTo>
                    <a:pt x="5678157" y="6387262"/>
                  </a:lnTo>
                  <a:lnTo>
                    <a:pt x="5678157" y="6171362"/>
                  </a:lnTo>
                  <a:lnTo>
                    <a:pt x="5892622" y="6171362"/>
                  </a:lnTo>
                  <a:lnTo>
                    <a:pt x="5892622" y="6158662"/>
                  </a:lnTo>
                  <a:lnTo>
                    <a:pt x="5678157" y="6158662"/>
                  </a:lnTo>
                  <a:lnTo>
                    <a:pt x="5678157" y="5942762"/>
                  </a:lnTo>
                  <a:lnTo>
                    <a:pt x="5892622" y="5942762"/>
                  </a:lnTo>
                  <a:lnTo>
                    <a:pt x="5892622" y="5930062"/>
                  </a:lnTo>
                  <a:lnTo>
                    <a:pt x="5678157" y="5930062"/>
                  </a:lnTo>
                  <a:lnTo>
                    <a:pt x="5678157" y="5714162"/>
                  </a:lnTo>
                  <a:lnTo>
                    <a:pt x="5892622" y="5714162"/>
                  </a:lnTo>
                  <a:lnTo>
                    <a:pt x="5892622" y="5701462"/>
                  </a:lnTo>
                  <a:lnTo>
                    <a:pt x="5678157" y="5701462"/>
                  </a:lnTo>
                  <a:lnTo>
                    <a:pt x="5678157" y="5485562"/>
                  </a:lnTo>
                  <a:lnTo>
                    <a:pt x="5892622" y="5485562"/>
                  </a:lnTo>
                  <a:lnTo>
                    <a:pt x="5892622" y="5472862"/>
                  </a:lnTo>
                  <a:lnTo>
                    <a:pt x="5678157" y="5472862"/>
                  </a:lnTo>
                  <a:lnTo>
                    <a:pt x="5678157" y="5256962"/>
                  </a:lnTo>
                  <a:lnTo>
                    <a:pt x="5892622" y="5256962"/>
                  </a:lnTo>
                  <a:lnTo>
                    <a:pt x="5892622" y="5244262"/>
                  </a:lnTo>
                  <a:lnTo>
                    <a:pt x="5678157" y="5244262"/>
                  </a:lnTo>
                  <a:lnTo>
                    <a:pt x="5678157" y="5028362"/>
                  </a:lnTo>
                  <a:lnTo>
                    <a:pt x="5892622" y="5028362"/>
                  </a:lnTo>
                  <a:lnTo>
                    <a:pt x="5892622" y="5015662"/>
                  </a:lnTo>
                  <a:lnTo>
                    <a:pt x="5678157" y="5015662"/>
                  </a:lnTo>
                  <a:lnTo>
                    <a:pt x="5678157" y="4799762"/>
                  </a:lnTo>
                  <a:lnTo>
                    <a:pt x="5892622" y="4799762"/>
                  </a:lnTo>
                  <a:lnTo>
                    <a:pt x="5892622" y="4787062"/>
                  </a:lnTo>
                  <a:lnTo>
                    <a:pt x="5678157" y="4787062"/>
                  </a:lnTo>
                  <a:lnTo>
                    <a:pt x="5678157" y="4571162"/>
                  </a:lnTo>
                  <a:lnTo>
                    <a:pt x="5892622" y="4571162"/>
                  </a:lnTo>
                  <a:lnTo>
                    <a:pt x="5892622" y="4558462"/>
                  </a:lnTo>
                  <a:lnTo>
                    <a:pt x="5678157" y="4558462"/>
                  </a:lnTo>
                  <a:lnTo>
                    <a:pt x="5678157" y="4342562"/>
                  </a:lnTo>
                  <a:lnTo>
                    <a:pt x="5892622" y="4342562"/>
                  </a:lnTo>
                  <a:lnTo>
                    <a:pt x="5892622" y="4329862"/>
                  </a:lnTo>
                  <a:lnTo>
                    <a:pt x="5678157" y="4329862"/>
                  </a:lnTo>
                  <a:lnTo>
                    <a:pt x="5678157" y="4113961"/>
                  </a:lnTo>
                  <a:lnTo>
                    <a:pt x="5892622" y="4113961"/>
                  </a:lnTo>
                  <a:lnTo>
                    <a:pt x="5892622" y="4101261"/>
                  </a:lnTo>
                  <a:lnTo>
                    <a:pt x="5678157" y="4101261"/>
                  </a:lnTo>
                  <a:lnTo>
                    <a:pt x="5678157" y="3885361"/>
                  </a:lnTo>
                  <a:lnTo>
                    <a:pt x="5892622" y="3885361"/>
                  </a:lnTo>
                  <a:lnTo>
                    <a:pt x="5892622" y="3872661"/>
                  </a:lnTo>
                  <a:lnTo>
                    <a:pt x="5678157" y="3872661"/>
                  </a:lnTo>
                  <a:lnTo>
                    <a:pt x="5678157" y="3656761"/>
                  </a:lnTo>
                  <a:lnTo>
                    <a:pt x="5892622" y="3656761"/>
                  </a:lnTo>
                  <a:lnTo>
                    <a:pt x="5892622" y="3644061"/>
                  </a:lnTo>
                  <a:lnTo>
                    <a:pt x="5678157" y="3644061"/>
                  </a:lnTo>
                  <a:lnTo>
                    <a:pt x="5678157" y="3428161"/>
                  </a:lnTo>
                  <a:lnTo>
                    <a:pt x="5892622" y="3428161"/>
                  </a:lnTo>
                  <a:lnTo>
                    <a:pt x="5892622" y="3415461"/>
                  </a:lnTo>
                  <a:lnTo>
                    <a:pt x="5678157" y="3415461"/>
                  </a:lnTo>
                  <a:lnTo>
                    <a:pt x="5678157" y="3199561"/>
                  </a:lnTo>
                  <a:lnTo>
                    <a:pt x="5892622" y="3199561"/>
                  </a:lnTo>
                  <a:lnTo>
                    <a:pt x="5892622" y="3186861"/>
                  </a:lnTo>
                  <a:lnTo>
                    <a:pt x="5678157" y="3186861"/>
                  </a:lnTo>
                  <a:lnTo>
                    <a:pt x="5678157" y="2970949"/>
                  </a:lnTo>
                  <a:lnTo>
                    <a:pt x="5892622" y="2970949"/>
                  </a:lnTo>
                  <a:lnTo>
                    <a:pt x="5892622" y="2958249"/>
                  </a:lnTo>
                  <a:lnTo>
                    <a:pt x="5678157" y="2958249"/>
                  </a:lnTo>
                  <a:lnTo>
                    <a:pt x="5678157" y="2742349"/>
                  </a:lnTo>
                  <a:lnTo>
                    <a:pt x="5892622" y="2742349"/>
                  </a:lnTo>
                  <a:lnTo>
                    <a:pt x="5892622" y="2729649"/>
                  </a:lnTo>
                  <a:lnTo>
                    <a:pt x="5678157" y="2729649"/>
                  </a:lnTo>
                  <a:lnTo>
                    <a:pt x="5678157" y="2513749"/>
                  </a:lnTo>
                  <a:lnTo>
                    <a:pt x="5892622" y="2513749"/>
                  </a:lnTo>
                  <a:lnTo>
                    <a:pt x="5892622" y="2501049"/>
                  </a:lnTo>
                  <a:lnTo>
                    <a:pt x="5678157" y="2501049"/>
                  </a:lnTo>
                  <a:lnTo>
                    <a:pt x="5678157" y="2285149"/>
                  </a:lnTo>
                  <a:lnTo>
                    <a:pt x="5892622" y="2285149"/>
                  </a:lnTo>
                  <a:lnTo>
                    <a:pt x="5892622" y="2272449"/>
                  </a:lnTo>
                  <a:lnTo>
                    <a:pt x="5678157" y="2272449"/>
                  </a:lnTo>
                  <a:lnTo>
                    <a:pt x="5678157" y="2056549"/>
                  </a:lnTo>
                  <a:lnTo>
                    <a:pt x="5892622" y="2056549"/>
                  </a:lnTo>
                  <a:lnTo>
                    <a:pt x="5892622" y="2043849"/>
                  </a:lnTo>
                  <a:lnTo>
                    <a:pt x="5678157" y="2043849"/>
                  </a:lnTo>
                  <a:lnTo>
                    <a:pt x="5678157" y="1827949"/>
                  </a:lnTo>
                  <a:lnTo>
                    <a:pt x="5892622" y="1827949"/>
                  </a:lnTo>
                  <a:lnTo>
                    <a:pt x="5892622" y="1815249"/>
                  </a:lnTo>
                  <a:lnTo>
                    <a:pt x="5678157" y="1815249"/>
                  </a:lnTo>
                  <a:lnTo>
                    <a:pt x="5678157" y="1599349"/>
                  </a:lnTo>
                  <a:lnTo>
                    <a:pt x="5892622" y="1599349"/>
                  </a:lnTo>
                  <a:lnTo>
                    <a:pt x="5892622" y="1586649"/>
                  </a:lnTo>
                  <a:lnTo>
                    <a:pt x="5678157" y="1586649"/>
                  </a:lnTo>
                  <a:lnTo>
                    <a:pt x="5678157" y="1370749"/>
                  </a:lnTo>
                  <a:lnTo>
                    <a:pt x="5892622" y="1370749"/>
                  </a:lnTo>
                  <a:lnTo>
                    <a:pt x="5892622" y="1358049"/>
                  </a:lnTo>
                  <a:lnTo>
                    <a:pt x="5678157" y="1358049"/>
                  </a:lnTo>
                  <a:lnTo>
                    <a:pt x="5678157" y="1142149"/>
                  </a:lnTo>
                  <a:lnTo>
                    <a:pt x="5892622" y="1142149"/>
                  </a:lnTo>
                  <a:lnTo>
                    <a:pt x="5892622" y="1129449"/>
                  </a:lnTo>
                  <a:lnTo>
                    <a:pt x="5678157" y="1129449"/>
                  </a:lnTo>
                  <a:lnTo>
                    <a:pt x="5678157" y="913549"/>
                  </a:lnTo>
                  <a:lnTo>
                    <a:pt x="5892622" y="913549"/>
                  </a:lnTo>
                  <a:lnTo>
                    <a:pt x="5892622" y="900849"/>
                  </a:lnTo>
                  <a:lnTo>
                    <a:pt x="5678157" y="900849"/>
                  </a:lnTo>
                  <a:lnTo>
                    <a:pt x="5678157" y="684949"/>
                  </a:lnTo>
                  <a:lnTo>
                    <a:pt x="5892622" y="684949"/>
                  </a:lnTo>
                  <a:lnTo>
                    <a:pt x="5892622" y="672249"/>
                  </a:lnTo>
                  <a:lnTo>
                    <a:pt x="5678157" y="672249"/>
                  </a:lnTo>
                  <a:lnTo>
                    <a:pt x="5678157" y="456349"/>
                  </a:lnTo>
                  <a:lnTo>
                    <a:pt x="5892622" y="456349"/>
                  </a:lnTo>
                  <a:lnTo>
                    <a:pt x="5892622" y="443649"/>
                  </a:lnTo>
                  <a:lnTo>
                    <a:pt x="5678157" y="443649"/>
                  </a:lnTo>
                  <a:lnTo>
                    <a:pt x="5678157" y="227749"/>
                  </a:lnTo>
                  <a:lnTo>
                    <a:pt x="5892622" y="227749"/>
                  </a:lnTo>
                  <a:lnTo>
                    <a:pt x="5892622" y="215049"/>
                  </a:lnTo>
                  <a:lnTo>
                    <a:pt x="5678157" y="215049"/>
                  </a:lnTo>
                  <a:lnTo>
                    <a:pt x="5678157" y="0"/>
                  </a:lnTo>
                  <a:lnTo>
                    <a:pt x="5665457" y="0"/>
                  </a:lnTo>
                  <a:lnTo>
                    <a:pt x="5665457" y="7987462"/>
                  </a:lnTo>
                  <a:lnTo>
                    <a:pt x="5451005" y="7987462"/>
                  </a:lnTo>
                  <a:lnTo>
                    <a:pt x="5451005" y="7771562"/>
                  </a:lnTo>
                  <a:lnTo>
                    <a:pt x="5665457" y="7771562"/>
                  </a:lnTo>
                  <a:lnTo>
                    <a:pt x="5665457" y="7758862"/>
                  </a:lnTo>
                  <a:lnTo>
                    <a:pt x="5451005" y="7758862"/>
                  </a:lnTo>
                  <a:lnTo>
                    <a:pt x="5451005" y="7542962"/>
                  </a:lnTo>
                  <a:lnTo>
                    <a:pt x="5665457" y="7542962"/>
                  </a:lnTo>
                  <a:lnTo>
                    <a:pt x="5665457" y="7530262"/>
                  </a:lnTo>
                  <a:lnTo>
                    <a:pt x="5451005" y="7530262"/>
                  </a:lnTo>
                  <a:lnTo>
                    <a:pt x="5451005" y="7314362"/>
                  </a:lnTo>
                  <a:lnTo>
                    <a:pt x="5665457" y="7314362"/>
                  </a:lnTo>
                  <a:lnTo>
                    <a:pt x="5665457" y="7301662"/>
                  </a:lnTo>
                  <a:lnTo>
                    <a:pt x="5451005" y="7301662"/>
                  </a:lnTo>
                  <a:lnTo>
                    <a:pt x="5451005" y="7085762"/>
                  </a:lnTo>
                  <a:lnTo>
                    <a:pt x="5665457" y="7085762"/>
                  </a:lnTo>
                  <a:lnTo>
                    <a:pt x="5665457" y="7073062"/>
                  </a:lnTo>
                  <a:lnTo>
                    <a:pt x="5451005" y="7073062"/>
                  </a:lnTo>
                  <a:lnTo>
                    <a:pt x="5451005" y="6857162"/>
                  </a:lnTo>
                  <a:lnTo>
                    <a:pt x="5665457" y="6857162"/>
                  </a:lnTo>
                  <a:lnTo>
                    <a:pt x="5665457" y="6844462"/>
                  </a:lnTo>
                  <a:lnTo>
                    <a:pt x="5451005" y="6844462"/>
                  </a:lnTo>
                  <a:lnTo>
                    <a:pt x="5451005" y="6628562"/>
                  </a:lnTo>
                  <a:lnTo>
                    <a:pt x="5665457" y="6628562"/>
                  </a:lnTo>
                  <a:lnTo>
                    <a:pt x="5665457" y="6615862"/>
                  </a:lnTo>
                  <a:lnTo>
                    <a:pt x="5451005" y="6615862"/>
                  </a:lnTo>
                  <a:lnTo>
                    <a:pt x="5451005" y="6399962"/>
                  </a:lnTo>
                  <a:lnTo>
                    <a:pt x="5665457" y="6399962"/>
                  </a:lnTo>
                  <a:lnTo>
                    <a:pt x="5665457" y="6387262"/>
                  </a:lnTo>
                  <a:lnTo>
                    <a:pt x="5451005" y="6387262"/>
                  </a:lnTo>
                  <a:lnTo>
                    <a:pt x="5451005" y="6171362"/>
                  </a:lnTo>
                  <a:lnTo>
                    <a:pt x="5665457" y="6171362"/>
                  </a:lnTo>
                  <a:lnTo>
                    <a:pt x="5665457" y="6158662"/>
                  </a:lnTo>
                  <a:lnTo>
                    <a:pt x="5451005" y="6158662"/>
                  </a:lnTo>
                  <a:lnTo>
                    <a:pt x="5451005" y="5942762"/>
                  </a:lnTo>
                  <a:lnTo>
                    <a:pt x="5665457" y="5942762"/>
                  </a:lnTo>
                  <a:lnTo>
                    <a:pt x="5665457" y="5930062"/>
                  </a:lnTo>
                  <a:lnTo>
                    <a:pt x="5451005" y="5930062"/>
                  </a:lnTo>
                  <a:lnTo>
                    <a:pt x="5451005" y="5714162"/>
                  </a:lnTo>
                  <a:lnTo>
                    <a:pt x="5665457" y="5714162"/>
                  </a:lnTo>
                  <a:lnTo>
                    <a:pt x="5665457" y="5701462"/>
                  </a:lnTo>
                  <a:lnTo>
                    <a:pt x="5451005" y="5701462"/>
                  </a:lnTo>
                  <a:lnTo>
                    <a:pt x="5451005" y="5485562"/>
                  </a:lnTo>
                  <a:lnTo>
                    <a:pt x="5665457" y="5485562"/>
                  </a:lnTo>
                  <a:lnTo>
                    <a:pt x="5665457" y="5472862"/>
                  </a:lnTo>
                  <a:lnTo>
                    <a:pt x="5451005" y="5472862"/>
                  </a:lnTo>
                  <a:lnTo>
                    <a:pt x="5451005" y="5256962"/>
                  </a:lnTo>
                  <a:lnTo>
                    <a:pt x="5665457" y="5256962"/>
                  </a:lnTo>
                  <a:lnTo>
                    <a:pt x="5665457" y="5244262"/>
                  </a:lnTo>
                  <a:lnTo>
                    <a:pt x="5451005" y="5244262"/>
                  </a:lnTo>
                  <a:lnTo>
                    <a:pt x="5451005" y="5028362"/>
                  </a:lnTo>
                  <a:lnTo>
                    <a:pt x="5665457" y="5028362"/>
                  </a:lnTo>
                  <a:lnTo>
                    <a:pt x="5665457" y="5015662"/>
                  </a:lnTo>
                  <a:lnTo>
                    <a:pt x="5451005" y="5015662"/>
                  </a:lnTo>
                  <a:lnTo>
                    <a:pt x="5451005" y="4799762"/>
                  </a:lnTo>
                  <a:lnTo>
                    <a:pt x="5665457" y="4799762"/>
                  </a:lnTo>
                  <a:lnTo>
                    <a:pt x="5665457" y="4787062"/>
                  </a:lnTo>
                  <a:lnTo>
                    <a:pt x="5451005" y="4787062"/>
                  </a:lnTo>
                  <a:lnTo>
                    <a:pt x="5451005" y="4571162"/>
                  </a:lnTo>
                  <a:lnTo>
                    <a:pt x="5665457" y="4571162"/>
                  </a:lnTo>
                  <a:lnTo>
                    <a:pt x="5665457" y="4558462"/>
                  </a:lnTo>
                  <a:lnTo>
                    <a:pt x="5451005" y="4558462"/>
                  </a:lnTo>
                  <a:lnTo>
                    <a:pt x="5451005" y="4342562"/>
                  </a:lnTo>
                  <a:lnTo>
                    <a:pt x="5665457" y="4342562"/>
                  </a:lnTo>
                  <a:lnTo>
                    <a:pt x="5665457" y="4329862"/>
                  </a:lnTo>
                  <a:lnTo>
                    <a:pt x="5451005" y="4329862"/>
                  </a:lnTo>
                  <a:lnTo>
                    <a:pt x="5451005" y="4113961"/>
                  </a:lnTo>
                  <a:lnTo>
                    <a:pt x="5665457" y="4113961"/>
                  </a:lnTo>
                  <a:lnTo>
                    <a:pt x="5665457" y="4101261"/>
                  </a:lnTo>
                  <a:lnTo>
                    <a:pt x="5451005" y="4101261"/>
                  </a:lnTo>
                  <a:lnTo>
                    <a:pt x="5451005" y="3885361"/>
                  </a:lnTo>
                  <a:lnTo>
                    <a:pt x="5665457" y="3885361"/>
                  </a:lnTo>
                  <a:lnTo>
                    <a:pt x="5665457" y="3872661"/>
                  </a:lnTo>
                  <a:lnTo>
                    <a:pt x="5451005" y="3872661"/>
                  </a:lnTo>
                  <a:lnTo>
                    <a:pt x="5451005" y="3656761"/>
                  </a:lnTo>
                  <a:lnTo>
                    <a:pt x="5665457" y="3656761"/>
                  </a:lnTo>
                  <a:lnTo>
                    <a:pt x="5665457" y="3644061"/>
                  </a:lnTo>
                  <a:lnTo>
                    <a:pt x="5451005" y="3644061"/>
                  </a:lnTo>
                  <a:lnTo>
                    <a:pt x="5451005" y="3428161"/>
                  </a:lnTo>
                  <a:lnTo>
                    <a:pt x="5665457" y="3428161"/>
                  </a:lnTo>
                  <a:lnTo>
                    <a:pt x="5665457" y="3415461"/>
                  </a:lnTo>
                  <a:lnTo>
                    <a:pt x="5451005" y="3415461"/>
                  </a:lnTo>
                  <a:lnTo>
                    <a:pt x="5451005" y="3199561"/>
                  </a:lnTo>
                  <a:lnTo>
                    <a:pt x="5665457" y="3199561"/>
                  </a:lnTo>
                  <a:lnTo>
                    <a:pt x="5665457" y="3186861"/>
                  </a:lnTo>
                  <a:lnTo>
                    <a:pt x="5451005" y="3186861"/>
                  </a:lnTo>
                  <a:lnTo>
                    <a:pt x="5451005" y="2970949"/>
                  </a:lnTo>
                  <a:lnTo>
                    <a:pt x="5665457" y="2970949"/>
                  </a:lnTo>
                  <a:lnTo>
                    <a:pt x="5665457" y="2958249"/>
                  </a:lnTo>
                  <a:lnTo>
                    <a:pt x="5451005" y="2958249"/>
                  </a:lnTo>
                  <a:lnTo>
                    <a:pt x="5451005" y="2742349"/>
                  </a:lnTo>
                  <a:lnTo>
                    <a:pt x="5665457" y="2742349"/>
                  </a:lnTo>
                  <a:lnTo>
                    <a:pt x="5665457" y="2729649"/>
                  </a:lnTo>
                  <a:lnTo>
                    <a:pt x="5451005" y="2729649"/>
                  </a:lnTo>
                  <a:lnTo>
                    <a:pt x="5451005" y="2513749"/>
                  </a:lnTo>
                  <a:lnTo>
                    <a:pt x="5665457" y="2513749"/>
                  </a:lnTo>
                  <a:lnTo>
                    <a:pt x="5665457" y="2501049"/>
                  </a:lnTo>
                  <a:lnTo>
                    <a:pt x="5451005" y="2501049"/>
                  </a:lnTo>
                  <a:lnTo>
                    <a:pt x="5451005" y="2285149"/>
                  </a:lnTo>
                  <a:lnTo>
                    <a:pt x="5665457" y="2285149"/>
                  </a:lnTo>
                  <a:lnTo>
                    <a:pt x="5665457" y="2272449"/>
                  </a:lnTo>
                  <a:lnTo>
                    <a:pt x="5451005" y="2272449"/>
                  </a:lnTo>
                  <a:lnTo>
                    <a:pt x="5451005" y="2056549"/>
                  </a:lnTo>
                  <a:lnTo>
                    <a:pt x="5665457" y="2056549"/>
                  </a:lnTo>
                  <a:lnTo>
                    <a:pt x="5665457" y="2043849"/>
                  </a:lnTo>
                  <a:lnTo>
                    <a:pt x="5451005" y="2043849"/>
                  </a:lnTo>
                  <a:lnTo>
                    <a:pt x="5451005" y="1827949"/>
                  </a:lnTo>
                  <a:lnTo>
                    <a:pt x="5665457" y="1827949"/>
                  </a:lnTo>
                  <a:lnTo>
                    <a:pt x="5665457" y="1815249"/>
                  </a:lnTo>
                  <a:lnTo>
                    <a:pt x="5451005" y="1815249"/>
                  </a:lnTo>
                  <a:lnTo>
                    <a:pt x="5451005" y="1599349"/>
                  </a:lnTo>
                  <a:lnTo>
                    <a:pt x="5665457" y="1599349"/>
                  </a:lnTo>
                  <a:lnTo>
                    <a:pt x="5665457" y="1586649"/>
                  </a:lnTo>
                  <a:lnTo>
                    <a:pt x="5451005" y="1586649"/>
                  </a:lnTo>
                  <a:lnTo>
                    <a:pt x="5451005" y="1370749"/>
                  </a:lnTo>
                  <a:lnTo>
                    <a:pt x="5665457" y="1370749"/>
                  </a:lnTo>
                  <a:lnTo>
                    <a:pt x="5665457" y="1358049"/>
                  </a:lnTo>
                  <a:lnTo>
                    <a:pt x="5451005" y="1358049"/>
                  </a:lnTo>
                  <a:lnTo>
                    <a:pt x="5451005" y="1142149"/>
                  </a:lnTo>
                  <a:lnTo>
                    <a:pt x="5665457" y="1142149"/>
                  </a:lnTo>
                  <a:lnTo>
                    <a:pt x="5665457" y="1129449"/>
                  </a:lnTo>
                  <a:lnTo>
                    <a:pt x="5451005" y="1129449"/>
                  </a:lnTo>
                  <a:lnTo>
                    <a:pt x="5451005" y="913549"/>
                  </a:lnTo>
                  <a:lnTo>
                    <a:pt x="5665457" y="913549"/>
                  </a:lnTo>
                  <a:lnTo>
                    <a:pt x="5665457" y="900849"/>
                  </a:lnTo>
                  <a:lnTo>
                    <a:pt x="5451005" y="900849"/>
                  </a:lnTo>
                  <a:lnTo>
                    <a:pt x="5451005" y="684949"/>
                  </a:lnTo>
                  <a:lnTo>
                    <a:pt x="5665457" y="684949"/>
                  </a:lnTo>
                  <a:lnTo>
                    <a:pt x="5665457" y="672249"/>
                  </a:lnTo>
                  <a:lnTo>
                    <a:pt x="5451005" y="672249"/>
                  </a:lnTo>
                  <a:lnTo>
                    <a:pt x="5451005" y="456349"/>
                  </a:lnTo>
                  <a:lnTo>
                    <a:pt x="5665457" y="456349"/>
                  </a:lnTo>
                  <a:lnTo>
                    <a:pt x="5665457" y="443649"/>
                  </a:lnTo>
                  <a:lnTo>
                    <a:pt x="5451005" y="443649"/>
                  </a:lnTo>
                  <a:lnTo>
                    <a:pt x="5451005" y="227749"/>
                  </a:lnTo>
                  <a:lnTo>
                    <a:pt x="5665457" y="227749"/>
                  </a:lnTo>
                  <a:lnTo>
                    <a:pt x="5665457" y="215049"/>
                  </a:lnTo>
                  <a:lnTo>
                    <a:pt x="5451005" y="215049"/>
                  </a:lnTo>
                  <a:lnTo>
                    <a:pt x="5451005" y="0"/>
                  </a:lnTo>
                  <a:lnTo>
                    <a:pt x="5438305" y="0"/>
                  </a:lnTo>
                  <a:lnTo>
                    <a:pt x="5438305" y="7987462"/>
                  </a:lnTo>
                  <a:lnTo>
                    <a:pt x="5223827" y="7987462"/>
                  </a:lnTo>
                  <a:lnTo>
                    <a:pt x="5223827" y="7771562"/>
                  </a:lnTo>
                  <a:lnTo>
                    <a:pt x="5438305" y="7771562"/>
                  </a:lnTo>
                  <a:lnTo>
                    <a:pt x="5438305" y="7758862"/>
                  </a:lnTo>
                  <a:lnTo>
                    <a:pt x="5223827" y="7758862"/>
                  </a:lnTo>
                  <a:lnTo>
                    <a:pt x="5223827" y="7542962"/>
                  </a:lnTo>
                  <a:lnTo>
                    <a:pt x="5438305" y="7542962"/>
                  </a:lnTo>
                  <a:lnTo>
                    <a:pt x="5438305" y="7530262"/>
                  </a:lnTo>
                  <a:lnTo>
                    <a:pt x="5223827" y="7530262"/>
                  </a:lnTo>
                  <a:lnTo>
                    <a:pt x="5223827" y="7314362"/>
                  </a:lnTo>
                  <a:lnTo>
                    <a:pt x="5438305" y="7314362"/>
                  </a:lnTo>
                  <a:lnTo>
                    <a:pt x="5438305" y="7301662"/>
                  </a:lnTo>
                  <a:lnTo>
                    <a:pt x="5223827" y="7301662"/>
                  </a:lnTo>
                  <a:lnTo>
                    <a:pt x="5223827" y="7085762"/>
                  </a:lnTo>
                  <a:lnTo>
                    <a:pt x="5438305" y="7085762"/>
                  </a:lnTo>
                  <a:lnTo>
                    <a:pt x="5438305" y="7073062"/>
                  </a:lnTo>
                  <a:lnTo>
                    <a:pt x="5223827" y="7073062"/>
                  </a:lnTo>
                  <a:lnTo>
                    <a:pt x="5223827" y="6857162"/>
                  </a:lnTo>
                  <a:lnTo>
                    <a:pt x="5438305" y="6857162"/>
                  </a:lnTo>
                  <a:lnTo>
                    <a:pt x="5438305" y="6844462"/>
                  </a:lnTo>
                  <a:lnTo>
                    <a:pt x="5223827" y="6844462"/>
                  </a:lnTo>
                  <a:lnTo>
                    <a:pt x="5223827" y="6628562"/>
                  </a:lnTo>
                  <a:lnTo>
                    <a:pt x="5438305" y="6628562"/>
                  </a:lnTo>
                  <a:lnTo>
                    <a:pt x="5438305" y="6615862"/>
                  </a:lnTo>
                  <a:lnTo>
                    <a:pt x="5223827" y="6615862"/>
                  </a:lnTo>
                  <a:lnTo>
                    <a:pt x="5223827" y="6399962"/>
                  </a:lnTo>
                  <a:lnTo>
                    <a:pt x="5438305" y="6399962"/>
                  </a:lnTo>
                  <a:lnTo>
                    <a:pt x="5438305" y="6387262"/>
                  </a:lnTo>
                  <a:lnTo>
                    <a:pt x="5223827" y="6387262"/>
                  </a:lnTo>
                  <a:lnTo>
                    <a:pt x="5223827" y="6171362"/>
                  </a:lnTo>
                  <a:lnTo>
                    <a:pt x="5438305" y="6171362"/>
                  </a:lnTo>
                  <a:lnTo>
                    <a:pt x="5438305" y="6158662"/>
                  </a:lnTo>
                  <a:lnTo>
                    <a:pt x="5223827" y="6158662"/>
                  </a:lnTo>
                  <a:lnTo>
                    <a:pt x="5223827" y="5942762"/>
                  </a:lnTo>
                  <a:lnTo>
                    <a:pt x="5438305" y="5942762"/>
                  </a:lnTo>
                  <a:lnTo>
                    <a:pt x="5438305" y="5930062"/>
                  </a:lnTo>
                  <a:lnTo>
                    <a:pt x="5223827" y="5930062"/>
                  </a:lnTo>
                  <a:lnTo>
                    <a:pt x="5223827" y="5714162"/>
                  </a:lnTo>
                  <a:lnTo>
                    <a:pt x="5438305" y="5714162"/>
                  </a:lnTo>
                  <a:lnTo>
                    <a:pt x="5438305" y="5701462"/>
                  </a:lnTo>
                  <a:lnTo>
                    <a:pt x="5223827" y="5701462"/>
                  </a:lnTo>
                  <a:lnTo>
                    <a:pt x="5223827" y="5485562"/>
                  </a:lnTo>
                  <a:lnTo>
                    <a:pt x="5438305" y="5485562"/>
                  </a:lnTo>
                  <a:lnTo>
                    <a:pt x="5438305" y="5472862"/>
                  </a:lnTo>
                  <a:lnTo>
                    <a:pt x="5223827" y="5472862"/>
                  </a:lnTo>
                  <a:lnTo>
                    <a:pt x="5223827" y="5256962"/>
                  </a:lnTo>
                  <a:lnTo>
                    <a:pt x="5438305" y="5256962"/>
                  </a:lnTo>
                  <a:lnTo>
                    <a:pt x="5438305" y="5244262"/>
                  </a:lnTo>
                  <a:lnTo>
                    <a:pt x="5223827" y="5244262"/>
                  </a:lnTo>
                  <a:lnTo>
                    <a:pt x="5223827" y="5028362"/>
                  </a:lnTo>
                  <a:lnTo>
                    <a:pt x="5438305" y="5028362"/>
                  </a:lnTo>
                  <a:lnTo>
                    <a:pt x="5438305" y="5015662"/>
                  </a:lnTo>
                  <a:lnTo>
                    <a:pt x="5223827" y="5015662"/>
                  </a:lnTo>
                  <a:lnTo>
                    <a:pt x="5223827" y="4799762"/>
                  </a:lnTo>
                  <a:lnTo>
                    <a:pt x="5438305" y="4799762"/>
                  </a:lnTo>
                  <a:lnTo>
                    <a:pt x="5438305" y="4787062"/>
                  </a:lnTo>
                  <a:lnTo>
                    <a:pt x="5223827" y="4787062"/>
                  </a:lnTo>
                  <a:lnTo>
                    <a:pt x="5223827" y="4571162"/>
                  </a:lnTo>
                  <a:lnTo>
                    <a:pt x="5438305" y="4571162"/>
                  </a:lnTo>
                  <a:lnTo>
                    <a:pt x="5438305" y="4558462"/>
                  </a:lnTo>
                  <a:lnTo>
                    <a:pt x="5223827" y="4558462"/>
                  </a:lnTo>
                  <a:lnTo>
                    <a:pt x="5223827" y="4342562"/>
                  </a:lnTo>
                  <a:lnTo>
                    <a:pt x="5438305" y="4342562"/>
                  </a:lnTo>
                  <a:lnTo>
                    <a:pt x="5438305" y="4329862"/>
                  </a:lnTo>
                  <a:lnTo>
                    <a:pt x="5223827" y="4329862"/>
                  </a:lnTo>
                  <a:lnTo>
                    <a:pt x="5223827" y="4113961"/>
                  </a:lnTo>
                  <a:lnTo>
                    <a:pt x="5438305" y="4113961"/>
                  </a:lnTo>
                  <a:lnTo>
                    <a:pt x="5438305" y="4101261"/>
                  </a:lnTo>
                  <a:lnTo>
                    <a:pt x="5223827" y="4101261"/>
                  </a:lnTo>
                  <a:lnTo>
                    <a:pt x="5223827" y="3885361"/>
                  </a:lnTo>
                  <a:lnTo>
                    <a:pt x="5438305" y="3885361"/>
                  </a:lnTo>
                  <a:lnTo>
                    <a:pt x="5438305" y="3872661"/>
                  </a:lnTo>
                  <a:lnTo>
                    <a:pt x="5223827" y="3872661"/>
                  </a:lnTo>
                  <a:lnTo>
                    <a:pt x="5223827" y="3656761"/>
                  </a:lnTo>
                  <a:lnTo>
                    <a:pt x="5438305" y="3656761"/>
                  </a:lnTo>
                  <a:lnTo>
                    <a:pt x="5438305" y="3644061"/>
                  </a:lnTo>
                  <a:lnTo>
                    <a:pt x="5223827" y="3644061"/>
                  </a:lnTo>
                  <a:lnTo>
                    <a:pt x="5223827" y="3428161"/>
                  </a:lnTo>
                  <a:lnTo>
                    <a:pt x="5438305" y="3428161"/>
                  </a:lnTo>
                  <a:lnTo>
                    <a:pt x="5438305" y="3415461"/>
                  </a:lnTo>
                  <a:lnTo>
                    <a:pt x="5223827" y="3415461"/>
                  </a:lnTo>
                  <a:lnTo>
                    <a:pt x="5223827" y="3199561"/>
                  </a:lnTo>
                  <a:lnTo>
                    <a:pt x="5438305" y="3199561"/>
                  </a:lnTo>
                  <a:lnTo>
                    <a:pt x="5438305" y="3186861"/>
                  </a:lnTo>
                  <a:lnTo>
                    <a:pt x="5223827" y="3186861"/>
                  </a:lnTo>
                  <a:lnTo>
                    <a:pt x="5223827" y="2970949"/>
                  </a:lnTo>
                  <a:lnTo>
                    <a:pt x="5438305" y="2970949"/>
                  </a:lnTo>
                  <a:lnTo>
                    <a:pt x="5438305" y="2958249"/>
                  </a:lnTo>
                  <a:lnTo>
                    <a:pt x="5223827" y="2958249"/>
                  </a:lnTo>
                  <a:lnTo>
                    <a:pt x="5223827" y="2742349"/>
                  </a:lnTo>
                  <a:lnTo>
                    <a:pt x="5438305" y="2742349"/>
                  </a:lnTo>
                  <a:lnTo>
                    <a:pt x="5438305" y="2729649"/>
                  </a:lnTo>
                  <a:lnTo>
                    <a:pt x="5223827" y="2729649"/>
                  </a:lnTo>
                  <a:lnTo>
                    <a:pt x="5223827" y="2513749"/>
                  </a:lnTo>
                  <a:lnTo>
                    <a:pt x="5438305" y="2513749"/>
                  </a:lnTo>
                  <a:lnTo>
                    <a:pt x="5438305" y="2501049"/>
                  </a:lnTo>
                  <a:lnTo>
                    <a:pt x="5223827" y="2501049"/>
                  </a:lnTo>
                  <a:lnTo>
                    <a:pt x="5223827" y="2285149"/>
                  </a:lnTo>
                  <a:lnTo>
                    <a:pt x="5438305" y="2285149"/>
                  </a:lnTo>
                  <a:lnTo>
                    <a:pt x="5438305" y="2272449"/>
                  </a:lnTo>
                  <a:lnTo>
                    <a:pt x="5223827" y="2272449"/>
                  </a:lnTo>
                  <a:lnTo>
                    <a:pt x="5223827" y="2056549"/>
                  </a:lnTo>
                  <a:lnTo>
                    <a:pt x="5438305" y="2056549"/>
                  </a:lnTo>
                  <a:lnTo>
                    <a:pt x="5438305" y="2043849"/>
                  </a:lnTo>
                  <a:lnTo>
                    <a:pt x="5223827" y="2043849"/>
                  </a:lnTo>
                  <a:lnTo>
                    <a:pt x="5223827" y="1827949"/>
                  </a:lnTo>
                  <a:lnTo>
                    <a:pt x="5438305" y="1827949"/>
                  </a:lnTo>
                  <a:lnTo>
                    <a:pt x="5438305" y="1815249"/>
                  </a:lnTo>
                  <a:lnTo>
                    <a:pt x="5223827" y="1815249"/>
                  </a:lnTo>
                  <a:lnTo>
                    <a:pt x="5223827" y="1599349"/>
                  </a:lnTo>
                  <a:lnTo>
                    <a:pt x="5438305" y="1599349"/>
                  </a:lnTo>
                  <a:lnTo>
                    <a:pt x="5438305" y="1586649"/>
                  </a:lnTo>
                  <a:lnTo>
                    <a:pt x="5223827" y="1586649"/>
                  </a:lnTo>
                  <a:lnTo>
                    <a:pt x="5223827" y="1370749"/>
                  </a:lnTo>
                  <a:lnTo>
                    <a:pt x="5438305" y="1370749"/>
                  </a:lnTo>
                  <a:lnTo>
                    <a:pt x="5438305" y="1358049"/>
                  </a:lnTo>
                  <a:lnTo>
                    <a:pt x="5223827" y="1358049"/>
                  </a:lnTo>
                  <a:lnTo>
                    <a:pt x="5223827" y="1142149"/>
                  </a:lnTo>
                  <a:lnTo>
                    <a:pt x="5438305" y="1142149"/>
                  </a:lnTo>
                  <a:lnTo>
                    <a:pt x="5438305" y="1129449"/>
                  </a:lnTo>
                  <a:lnTo>
                    <a:pt x="5223827" y="1129449"/>
                  </a:lnTo>
                  <a:lnTo>
                    <a:pt x="5223827" y="913549"/>
                  </a:lnTo>
                  <a:lnTo>
                    <a:pt x="5438305" y="913549"/>
                  </a:lnTo>
                  <a:lnTo>
                    <a:pt x="5438305" y="900849"/>
                  </a:lnTo>
                  <a:lnTo>
                    <a:pt x="5223827" y="900849"/>
                  </a:lnTo>
                  <a:lnTo>
                    <a:pt x="5223827" y="684949"/>
                  </a:lnTo>
                  <a:lnTo>
                    <a:pt x="5438305" y="684949"/>
                  </a:lnTo>
                  <a:lnTo>
                    <a:pt x="5438305" y="672249"/>
                  </a:lnTo>
                  <a:lnTo>
                    <a:pt x="5223827" y="672249"/>
                  </a:lnTo>
                  <a:lnTo>
                    <a:pt x="5223827" y="456349"/>
                  </a:lnTo>
                  <a:lnTo>
                    <a:pt x="5438305" y="456349"/>
                  </a:lnTo>
                  <a:lnTo>
                    <a:pt x="5438305" y="443649"/>
                  </a:lnTo>
                  <a:lnTo>
                    <a:pt x="5223827" y="443649"/>
                  </a:lnTo>
                  <a:lnTo>
                    <a:pt x="5223827" y="227749"/>
                  </a:lnTo>
                  <a:lnTo>
                    <a:pt x="5438305" y="227749"/>
                  </a:lnTo>
                  <a:lnTo>
                    <a:pt x="5438305" y="215049"/>
                  </a:lnTo>
                  <a:lnTo>
                    <a:pt x="5223827" y="215049"/>
                  </a:lnTo>
                  <a:lnTo>
                    <a:pt x="5223827" y="0"/>
                  </a:lnTo>
                  <a:lnTo>
                    <a:pt x="5211127" y="0"/>
                  </a:lnTo>
                  <a:lnTo>
                    <a:pt x="5211127" y="7987462"/>
                  </a:lnTo>
                  <a:lnTo>
                    <a:pt x="4996688" y="7987462"/>
                  </a:lnTo>
                  <a:lnTo>
                    <a:pt x="4996688" y="7771562"/>
                  </a:lnTo>
                  <a:lnTo>
                    <a:pt x="5211127" y="7771562"/>
                  </a:lnTo>
                  <a:lnTo>
                    <a:pt x="5211127" y="7758862"/>
                  </a:lnTo>
                  <a:lnTo>
                    <a:pt x="4996688" y="7758862"/>
                  </a:lnTo>
                  <a:lnTo>
                    <a:pt x="4996688" y="7542962"/>
                  </a:lnTo>
                  <a:lnTo>
                    <a:pt x="5211127" y="7542962"/>
                  </a:lnTo>
                  <a:lnTo>
                    <a:pt x="5211127" y="7530262"/>
                  </a:lnTo>
                  <a:lnTo>
                    <a:pt x="4996688" y="7530262"/>
                  </a:lnTo>
                  <a:lnTo>
                    <a:pt x="4996688" y="7314362"/>
                  </a:lnTo>
                  <a:lnTo>
                    <a:pt x="5211127" y="7314362"/>
                  </a:lnTo>
                  <a:lnTo>
                    <a:pt x="5211127" y="7301662"/>
                  </a:lnTo>
                  <a:lnTo>
                    <a:pt x="4996688" y="7301662"/>
                  </a:lnTo>
                  <a:lnTo>
                    <a:pt x="4996688" y="7085762"/>
                  </a:lnTo>
                  <a:lnTo>
                    <a:pt x="5211127" y="7085762"/>
                  </a:lnTo>
                  <a:lnTo>
                    <a:pt x="5211127" y="7073062"/>
                  </a:lnTo>
                  <a:lnTo>
                    <a:pt x="4996688" y="7073062"/>
                  </a:lnTo>
                  <a:lnTo>
                    <a:pt x="4996688" y="6857162"/>
                  </a:lnTo>
                  <a:lnTo>
                    <a:pt x="5211127" y="6857162"/>
                  </a:lnTo>
                  <a:lnTo>
                    <a:pt x="5211127" y="6844462"/>
                  </a:lnTo>
                  <a:lnTo>
                    <a:pt x="4996688" y="6844462"/>
                  </a:lnTo>
                  <a:lnTo>
                    <a:pt x="4996688" y="6628562"/>
                  </a:lnTo>
                  <a:lnTo>
                    <a:pt x="5211127" y="6628562"/>
                  </a:lnTo>
                  <a:lnTo>
                    <a:pt x="5211127" y="6615862"/>
                  </a:lnTo>
                  <a:lnTo>
                    <a:pt x="4996688" y="6615862"/>
                  </a:lnTo>
                  <a:lnTo>
                    <a:pt x="4996688" y="6399962"/>
                  </a:lnTo>
                  <a:lnTo>
                    <a:pt x="5211127" y="6399962"/>
                  </a:lnTo>
                  <a:lnTo>
                    <a:pt x="5211127" y="6387262"/>
                  </a:lnTo>
                  <a:lnTo>
                    <a:pt x="4996688" y="6387262"/>
                  </a:lnTo>
                  <a:lnTo>
                    <a:pt x="4996688" y="6171362"/>
                  </a:lnTo>
                  <a:lnTo>
                    <a:pt x="5211127" y="6171362"/>
                  </a:lnTo>
                  <a:lnTo>
                    <a:pt x="5211127" y="6158662"/>
                  </a:lnTo>
                  <a:lnTo>
                    <a:pt x="4996688" y="6158662"/>
                  </a:lnTo>
                  <a:lnTo>
                    <a:pt x="4996688" y="5942762"/>
                  </a:lnTo>
                  <a:lnTo>
                    <a:pt x="5211127" y="5942762"/>
                  </a:lnTo>
                  <a:lnTo>
                    <a:pt x="5211127" y="5930062"/>
                  </a:lnTo>
                  <a:lnTo>
                    <a:pt x="4996688" y="5930062"/>
                  </a:lnTo>
                  <a:lnTo>
                    <a:pt x="4996688" y="5714162"/>
                  </a:lnTo>
                  <a:lnTo>
                    <a:pt x="5211127" y="5714162"/>
                  </a:lnTo>
                  <a:lnTo>
                    <a:pt x="5211127" y="5701462"/>
                  </a:lnTo>
                  <a:lnTo>
                    <a:pt x="4996688" y="5701462"/>
                  </a:lnTo>
                  <a:lnTo>
                    <a:pt x="4996688" y="5485562"/>
                  </a:lnTo>
                  <a:lnTo>
                    <a:pt x="5211127" y="5485562"/>
                  </a:lnTo>
                  <a:lnTo>
                    <a:pt x="5211127" y="5472862"/>
                  </a:lnTo>
                  <a:lnTo>
                    <a:pt x="4996688" y="5472862"/>
                  </a:lnTo>
                  <a:lnTo>
                    <a:pt x="4996688" y="5256962"/>
                  </a:lnTo>
                  <a:lnTo>
                    <a:pt x="5211127" y="5256962"/>
                  </a:lnTo>
                  <a:lnTo>
                    <a:pt x="5211127" y="5244262"/>
                  </a:lnTo>
                  <a:lnTo>
                    <a:pt x="4996688" y="5244262"/>
                  </a:lnTo>
                  <a:lnTo>
                    <a:pt x="4996688" y="5028362"/>
                  </a:lnTo>
                  <a:lnTo>
                    <a:pt x="5211127" y="5028362"/>
                  </a:lnTo>
                  <a:lnTo>
                    <a:pt x="5211127" y="5015662"/>
                  </a:lnTo>
                  <a:lnTo>
                    <a:pt x="4996688" y="5015662"/>
                  </a:lnTo>
                  <a:lnTo>
                    <a:pt x="4996688" y="4799762"/>
                  </a:lnTo>
                  <a:lnTo>
                    <a:pt x="5211127" y="4799762"/>
                  </a:lnTo>
                  <a:lnTo>
                    <a:pt x="5211127" y="4787062"/>
                  </a:lnTo>
                  <a:lnTo>
                    <a:pt x="4996688" y="4787062"/>
                  </a:lnTo>
                  <a:lnTo>
                    <a:pt x="4996688" y="4571162"/>
                  </a:lnTo>
                  <a:lnTo>
                    <a:pt x="5211127" y="4571162"/>
                  </a:lnTo>
                  <a:lnTo>
                    <a:pt x="5211127" y="4558462"/>
                  </a:lnTo>
                  <a:lnTo>
                    <a:pt x="4996688" y="4558462"/>
                  </a:lnTo>
                  <a:lnTo>
                    <a:pt x="4996688" y="4342562"/>
                  </a:lnTo>
                  <a:lnTo>
                    <a:pt x="5211127" y="4342562"/>
                  </a:lnTo>
                  <a:lnTo>
                    <a:pt x="5211127" y="4329862"/>
                  </a:lnTo>
                  <a:lnTo>
                    <a:pt x="4996688" y="4329862"/>
                  </a:lnTo>
                  <a:lnTo>
                    <a:pt x="4996688" y="4113961"/>
                  </a:lnTo>
                  <a:lnTo>
                    <a:pt x="5211127" y="4113961"/>
                  </a:lnTo>
                  <a:lnTo>
                    <a:pt x="5211127" y="4101261"/>
                  </a:lnTo>
                  <a:lnTo>
                    <a:pt x="4996688" y="4101261"/>
                  </a:lnTo>
                  <a:lnTo>
                    <a:pt x="4996688" y="3885361"/>
                  </a:lnTo>
                  <a:lnTo>
                    <a:pt x="5211127" y="3885361"/>
                  </a:lnTo>
                  <a:lnTo>
                    <a:pt x="5211127" y="3872661"/>
                  </a:lnTo>
                  <a:lnTo>
                    <a:pt x="4996688" y="3872661"/>
                  </a:lnTo>
                  <a:lnTo>
                    <a:pt x="4996688" y="3656761"/>
                  </a:lnTo>
                  <a:lnTo>
                    <a:pt x="5211127" y="3656761"/>
                  </a:lnTo>
                  <a:lnTo>
                    <a:pt x="5211127" y="3644061"/>
                  </a:lnTo>
                  <a:lnTo>
                    <a:pt x="4996688" y="3644061"/>
                  </a:lnTo>
                  <a:lnTo>
                    <a:pt x="4996688" y="3428161"/>
                  </a:lnTo>
                  <a:lnTo>
                    <a:pt x="5211127" y="3428161"/>
                  </a:lnTo>
                  <a:lnTo>
                    <a:pt x="5211127" y="3415461"/>
                  </a:lnTo>
                  <a:lnTo>
                    <a:pt x="4996688" y="3415461"/>
                  </a:lnTo>
                  <a:lnTo>
                    <a:pt x="4996688" y="3199561"/>
                  </a:lnTo>
                  <a:lnTo>
                    <a:pt x="5211127" y="3199561"/>
                  </a:lnTo>
                  <a:lnTo>
                    <a:pt x="5211127" y="3186861"/>
                  </a:lnTo>
                  <a:lnTo>
                    <a:pt x="4996688" y="3186861"/>
                  </a:lnTo>
                  <a:lnTo>
                    <a:pt x="4996688" y="2970949"/>
                  </a:lnTo>
                  <a:lnTo>
                    <a:pt x="5211127" y="2970949"/>
                  </a:lnTo>
                  <a:lnTo>
                    <a:pt x="5211127" y="2958249"/>
                  </a:lnTo>
                  <a:lnTo>
                    <a:pt x="4996688" y="2958249"/>
                  </a:lnTo>
                  <a:lnTo>
                    <a:pt x="4996688" y="2742349"/>
                  </a:lnTo>
                  <a:lnTo>
                    <a:pt x="5211127" y="2742349"/>
                  </a:lnTo>
                  <a:lnTo>
                    <a:pt x="5211127" y="2729649"/>
                  </a:lnTo>
                  <a:lnTo>
                    <a:pt x="4996688" y="2729649"/>
                  </a:lnTo>
                  <a:lnTo>
                    <a:pt x="4996688" y="2513749"/>
                  </a:lnTo>
                  <a:lnTo>
                    <a:pt x="5211127" y="2513749"/>
                  </a:lnTo>
                  <a:lnTo>
                    <a:pt x="5211127" y="2501049"/>
                  </a:lnTo>
                  <a:lnTo>
                    <a:pt x="4996688" y="2501049"/>
                  </a:lnTo>
                  <a:lnTo>
                    <a:pt x="4996688" y="2285149"/>
                  </a:lnTo>
                  <a:lnTo>
                    <a:pt x="5211127" y="2285149"/>
                  </a:lnTo>
                  <a:lnTo>
                    <a:pt x="5211127" y="2272449"/>
                  </a:lnTo>
                  <a:lnTo>
                    <a:pt x="4996688" y="2272449"/>
                  </a:lnTo>
                  <a:lnTo>
                    <a:pt x="4996688" y="2056549"/>
                  </a:lnTo>
                  <a:lnTo>
                    <a:pt x="5211127" y="2056549"/>
                  </a:lnTo>
                  <a:lnTo>
                    <a:pt x="5211127" y="2043849"/>
                  </a:lnTo>
                  <a:lnTo>
                    <a:pt x="4996688" y="2043849"/>
                  </a:lnTo>
                  <a:lnTo>
                    <a:pt x="4996688" y="1827949"/>
                  </a:lnTo>
                  <a:lnTo>
                    <a:pt x="5211127" y="1827949"/>
                  </a:lnTo>
                  <a:lnTo>
                    <a:pt x="5211127" y="1815249"/>
                  </a:lnTo>
                  <a:lnTo>
                    <a:pt x="4996688" y="1815249"/>
                  </a:lnTo>
                  <a:lnTo>
                    <a:pt x="4996688" y="1599349"/>
                  </a:lnTo>
                  <a:lnTo>
                    <a:pt x="5211127" y="1599349"/>
                  </a:lnTo>
                  <a:lnTo>
                    <a:pt x="5211127" y="1586649"/>
                  </a:lnTo>
                  <a:lnTo>
                    <a:pt x="4996688" y="1586649"/>
                  </a:lnTo>
                  <a:lnTo>
                    <a:pt x="4996688" y="1370749"/>
                  </a:lnTo>
                  <a:lnTo>
                    <a:pt x="5211127" y="1370749"/>
                  </a:lnTo>
                  <a:lnTo>
                    <a:pt x="5211127" y="1358049"/>
                  </a:lnTo>
                  <a:lnTo>
                    <a:pt x="4996688" y="1358049"/>
                  </a:lnTo>
                  <a:lnTo>
                    <a:pt x="4996688" y="1142149"/>
                  </a:lnTo>
                  <a:lnTo>
                    <a:pt x="5211127" y="1142149"/>
                  </a:lnTo>
                  <a:lnTo>
                    <a:pt x="5211127" y="1129449"/>
                  </a:lnTo>
                  <a:lnTo>
                    <a:pt x="4996688" y="1129449"/>
                  </a:lnTo>
                  <a:lnTo>
                    <a:pt x="4996688" y="913549"/>
                  </a:lnTo>
                  <a:lnTo>
                    <a:pt x="5211127" y="913549"/>
                  </a:lnTo>
                  <a:lnTo>
                    <a:pt x="5211127" y="900849"/>
                  </a:lnTo>
                  <a:lnTo>
                    <a:pt x="4996688" y="900849"/>
                  </a:lnTo>
                  <a:lnTo>
                    <a:pt x="4996688" y="684949"/>
                  </a:lnTo>
                  <a:lnTo>
                    <a:pt x="5211127" y="684949"/>
                  </a:lnTo>
                  <a:lnTo>
                    <a:pt x="5211127" y="672249"/>
                  </a:lnTo>
                  <a:lnTo>
                    <a:pt x="4996688" y="672249"/>
                  </a:lnTo>
                  <a:lnTo>
                    <a:pt x="4996688" y="456349"/>
                  </a:lnTo>
                  <a:lnTo>
                    <a:pt x="5211127" y="456349"/>
                  </a:lnTo>
                  <a:lnTo>
                    <a:pt x="5211127" y="443649"/>
                  </a:lnTo>
                  <a:lnTo>
                    <a:pt x="4996688" y="443649"/>
                  </a:lnTo>
                  <a:lnTo>
                    <a:pt x="4996688" y="227749"/>
                  </a:lnTo>
                  <a:lnTo>
                    <a:pt x="5211127" y="227749"/>
                  </a:lnTo>
                  <a:lnTo>
                    <a:pt x="5211127" y="215049"/>
                  </a:lnTo>
                  <a:lnTo>
                    <a:pt x="4996688" y="215049"/>
                  </a:lnTo>
                  <a:lnTo>
                    <a:pt x="4996688" y="0"/>
                  </a:lnTo>
                  <a:lnTo>
                    <a:pt x="4983988" y="0"/>
                  </a:lnTo>
                  <a:lnTo>
                    <a:pt x="4983988" y="7987462"/>
                  </a:lnTo>
                  <a:lnTo>
                    <a:pt x="4769523" y="7987462"/>
                  </a:lnTo>
                  <a:lnTo>
                    <a:pt x="4769523" y="7771562"/>
                  </a:lnTo>
                  <a:lnTo>
                    <a:pt x="4983988" y="7771562"/>
                  </a:lnTo>
                  <a:lnTo>
                    <a:pt x="4983988" y="7758862"/>
                  </a:lnTo>
                  <a:lnTo>
                    <a:pt x="4769523" y="7758862"/>
                  </a:lnTo>
                  <a:lnTo>
                    <a:pt x="4769523" y="7542962"/>
                  </a:lnTo>
                  <a:lnTo>
                    <a:pt x="4983988" y="7542962"/>
                  </a:lnTo>
                  <a:lnTo>
                    <a:pt x="4983988" y="7530262"/>
                  </a:lnTo>
                  <a:lnTo>
                    <a:pt x="4769523" y="7530262"/>
                  </a:lnTo>
                  <a:lnTo>
                    <a:pt x="4769523" y="7314362"/>
                  </a:lnTo>
                  <a:lnTo>
                    <a:pt x="4983988" y="7314362"/>
                  </a:lnTo>
                  <a:lnTo>
                    <a:pt x="4983988" y="7301662"/>
                  </a:lnTo>
                  <a:lnTo>
                    <a:pt x="4769523" y="7301662"/>
                  </a:lnTo>
                  <a:lnTo>
                    <a:pt x="4769523" y="7085762"/>
                  </a:lnTo>
                  <a:lnTo>
                    <a:pt x="4983988" y="7085762"/>
                  </a:lnTo>
                  <a:lnTo>
                    <a:pt x="4983988" y="7073062"/>
                  </a:lnTo>
                  <a:lnTo>
                    <a:pt x="4769523" y="7073062"/>
                  </a:lnTo>
                  <a:lnTo>
                    <a:pt x="4769523" y="6857162"/>
                  </a:lnTo>
                  <a:lnTo>
                    <a:pt x="4983988" y="6857162"/>
                  </a:lnTo>
                  <a:lnTo>
                    <a:pt x="4983988" y="6844462"/>
                  </a:lnTo>
                  <a:lnTo>
                    <a:pt x="4769523" y="6844462"/>
                  </a:lnTo>
                  <a:lnTo>
                    <a:pt x="4769523" y="6628562"/>
                  </a:lnTo>
                  <a:lnTo>
                    <a:pt x="4983988" y="6628562"/>
                  </a:lnTo>
                  <a:lnTo>
                    <a:pt x="4983988" y="6615862"/>
                  </a:lnTo>
                  <a:lnTo>
                    <a:pt x="4769523" y="6615862"/>
                  </a:lnTo>
                  <a:lnTo>
                    <a:pt x="4769523" y="6399962"/>
                  </a:lnTo>
                  <a:lnTo>
                    <a:pt x="4983988" y="6399962"/>
                  </a:lnTo>
                  <a:lnTo>
                    <a:pt x="4983988" y="6387262"/>
                  </a:lnTo>
                  <a:lnTo>
                    <a:pt x="4769523" y="6387262"/>
                  </a:lnTo>
                  <a:lnTo>
                    <a:pt x="4769523" y="6171362"/>
                  </a:lnTo>
                  <a:lnTo>
                    <a:pt x="4983988" y="6171362"/>
                  </a:lnTo>
                  <a:lnTo>
                    <a:pt x="4983988" y="6158662"/>
                  </a:lnTo>
                  <a:lnTo>
                    <a:pt x="4769523" y="6158662"/>
                  </a:lnTo>
                  <a:lnTo>
                    <a:pt x="4769523" y="5942762"/>
                  </a:lnTo>
                  <a:lnTo>
                    <a:pt x="4983988" y="5942762"/>
                  </a:lnTo>
                  <a:lnTo>
                    <a:pt x="4983988" y="5930062"/>
                  </a:lnTo>
                  <a:lnTo>
                    <a:pt x="4769523" y="5930062"/>
                  </a:lnTo>
                  <a:lnTo>
                    <a:pt x="4769523" y="5714162"/>
                  </a:lnTo>
                  <a:lnTo>
                    <a:pt x="4983988" y="5714162"/>
                  </a:lnTo>
                  <a:lnTo>
                    <a:pt x="4983988" y="5701462"/>
                  </a:lnTo>
                  <a:lnTo>
                    <a:pt x="4769523" y="5701462"/>
                  </a:lnTo>
                  <a:lnTo>
                    <a:pt x="4769523" y="5485562"/>
                  </a:lnTo>
                  <a:lnTo>
                    <a:pt x="4983988" y="5485562"/>
                  </a:lnTo>
                  <a:lnTo>
                    <a:pt x="4983988" y="5472862"/>
                  </a:lnTo>
                  <a:lnTo>
                    <a:pt x="4769523" y="5472862"/>
                  </a:lnTo>
                  <a:lnTo>
                    <a:pt x="4769523" y="5256962"/>
                  </a:lnTo>
                  <a:lnTo>
                    <a:pt x="4983988" y="5256962"/>
                  </a:lnTo>
                  <a:lnTo>
                    <a:pt x="4983988" y="5244262"/>
                  </a:lnTo>
                  <a:lnTo>
                    <a:pt x="4769523" y="5244262"/>
                  </a:lnTo>
                  <a:lnTo>
                    <a:pt x="4769523" y="5028362"/>
                  </a:lnTo>
                  <a:lnTo>
                    <a:pt x="4983988" y="5028362"/>
                  </a:lnTo>
                  <a:lnTo>
                    <a:pt x="4983988" y="5015662"/>
                  </a:lnTo>
                  <a:lnTo>
                    <a:pt x="4769523" y="5015662"/>
                  </a:lnTo>
                  <a:lnTo>
                    <a:pt x="4769523" y="4799762"/>
                  </a:lnTo>
                  <a:lnTo>
                    <a:pt x="4983988" y="4799762"/>
                  </a:lnTo>
                  <a:lnTo>
                    <a:pt x="4983988" y="4787062"/>
                  </a:lnTo>
                  <a:lnTo>
                    <a:pt x="4769523" y="4787062"/>
                  </a:lnTo>
                  <a:lnTo>
                    <a:pt x="4769523" y="4571162"/>
                  </a:lnTo>
                  <a:lnTo>
                    <a:pt x="4983988" y="4571162"/>
                  </a:lnTo>
                  <a:lnTo>
                    <a:pt x="4983988" y="4558462"/>
                  </a:lnTo>
                  <a:lnTo>
                    <a:pt x="4769523" y="4558462"/>
                  </a:lnTo>
                  <a:lnTo>
                    <a:pt x="4769523" y="4342562"/>
                  </a:lnTo>
                  <a:lnTo>
                    <a:pt x="4983988" y="4342562"/>
                  </a:lnTo>
                  <a:lnTo>
                    <a:pt x="4983988" y="4329862"/>
                  </a:lnTo>
                  <a:lnTo>
                    <a:pt x="4769523" y="4329862"/>
                  </a:lnTo>
                  <a:lnTo>
                    <a:pt x="4769523" y="4113961"/>
                  </a:lnTo>
                  <a:lnTo>
                    <a:pt x="4983988" y="4113961"/>
                  </a:lnTo>
                  <a:lnTo>
                    <a:pt x="4983988" y="4101261"/>
                  </a:lnTo>
                  <a:lnTo>
                    <a:pt x="4769523" y="4101261"/>
                  </a:lnTo>
                  <a:lnTo>
                    <a:pt x="4769523" y="3885361"/>
                  </a:lnTo>
                  <a:lnTo>
                    <a:pt x="4983988" y="3885361"/>
                  </a:lnTo>
                  <a:lnTo>
                    <a:pt x="4983988" y="3872661"/>
                  </a:lnTo>
                  <a:lnTo>
                    <a:pt x="4769523" y="3872661"/>
                  </a:lnTo>
                  <a:lnTo>
                    <a:pt x="4769523" y="3656761"/>
                  </a:lnTo>
                  <a:lnTo>
                    <a:pt x="4983988" y="3656761"/>
                  </a:lnTo>
                  <a:lnTo>
                    <a:pt x="4983988" y="3644061"/>
                  </a:lnTo>
                  <a:lnTo>
                    <a:pt x="4769523" y="3644061"/>
                  </a:lnTo>
                  <a:lnTo>
                    <a:pt x="4769523" y="3428161"/>
                  </a:lnTo>
                  <a:lnTo>
                    <a:pt x="4983988" y="3428161"/>
                  </a:lnTo>
                  <a:lnTo>
                    <a:pt x="4983988" y="3415461"/>
                  </a:lnTo>
                  <a:lnTo>
                    <a:pt x="4769523" y="3415461"/>
                  </a:lnTo>
                  <a:lnTo>
                    <a:pt x="4769523" y="3199561"/>
                  </a:lnTo>
                  <a:lnTo>
                    <a:pt x="4983988" y="3199561"/>
                  </a:lnTo>
                  <a:lnTo>
                    <a:pt x="4983988" y="3186861"/>
                  </a:lnTo>
                  <a:lnTo>
                    <a:pt x="4769523" y="3186861"/>
                  </a:lnTo>
                  <a:lnTo>
                    <a:pt x="4769523" y="2970949"/>
                  </a:lnTo>
                  <a:lnTo>
                    <a:pt x="4983988" y="2970949"/>
                  </a:lnTo>
                  <a:lnTo>
                    <a:pt x="4983988" y="2958249"/>
                  </a:lnTo>
                  <a:lnTo>
                    <a:pt x="4769523" y="2958249"/>
                  </a:lnTo>
                  <a:lnTo>
                    <a:pt x="4769523" y="2742349"/>
                  </a:lnTo>
                  <a:lnTo>
                    <a:pt x="4983988" y="2742349"/>
                  </a:lnTo>
                  <a:lnTo>
                    <a:pt x="4983988" y="2729649"/>
                  </a:lnTo>
                  <a:lnTo>
                    <a:pt x="4769523" y="2729649"/>
                  </a:lnTo>
                  <a:lnTo>
                    <a:pt x="4769523" y="2513749"/>
                  </a:lnTo>
                  <a:lnTo>
                    <a:pt x="4983988" y="2513749"/>
                  </a:lnTo>
                  <a:lnTo>
                    <a:pt x="4983988" y="2501049"/>
                  </a:lnTo>
                  <a:lnTo>
                    <a:pt x="4769523" y="2501049"/>
                  </a:lnTo>
                  <a:lnTo>
                    <a:pt x="4769523" y="2285149"/>
                  </a:lnTo>
                  <a:lnTo>
                    <a:pt x="4983988" y="2285149"/>
                  </a:lnTo>
                  <a:lnTo>
                    <a:pt x="4983988" y="2272449"/>
                  </a:lnTo>
                  <a:lnTo>
                    <a:pt x="4769523" y="2272449"/>
                  </a:lnTo>
                  <a:lnTo>
                    <a:pt x="4769523" y="2056549"/>
                  </a:lnTo>
                  <a:lnTo>
                    <a:pt x="4983988" y="2056549"/>
                  </a:lnTo>
                  <a:lnTo>
                    <a:pt x="4983988" y="2043849"/>
                  </a:lnTo>
                  <a:lnTo>
                    <a:pt x="4769523" y="2043849"/>
                  </a:lnTo>
                  <a:lnTo>
                    <a:pt x="4769523" y="1827949"/>
                  </a:lnTo>
                  <a:lnTo>
                    <a:pt x="4983988" y="1827949"/>
                  </a:lnTo>
                  <a:lnTo>
                    <a:pt x="4983988" y="1815249"/>
                  </a:lnTo>
                  <a:lnTo>
                    <a:pt x="4769523" y="1815249"/>
                  </a:lnTo>
                  <a:lnTo>
                    <a:pt x="4769523" y="1599349"/>
                  </a:lnTo>
                  <a:lnTo>
                    <a:pt x="4983988" y="1599349"/>
                  </a:lnTo>
                  <a:lnTo>
                    <a:pt x="4983988" y="1586649"/>
                  </a:lnTo>
                  <a:lnTo>
                    <a:pt x="4769523" y="1586649"/>
                  </a:lnTo>
                  <a:lnTo>
                    <a:pt x="4769523" y="1370749"/>
                  </a:lnTo>
                  <a:lnTo>
                    <a:pt x="4983988" y="1370749"/>
                  </a:lnTo>
                  <a:lnTo>
                    <a:pt x="4983988" y="1358049"/>
                  </a:lnTo>
                  <a:lnTo>
                    <a:pt x="4769523" y="1358049"/>
                  </a:lnTo>
                  <a:lnTo>
                    <a:pt x="4769523" y="1142149"/>
                  </a:lnTo>
                  <a:lnTo>
                    <a:pt x="4983988" y="1142149"/>
                  </a:lnTo>
                  <a:lnTo>
                    <a:pt x="4983988" y="1129449"/>
                  </a:lnTo>
                  <a:lnTo>
                    <a:pt x="4769523" y="1129449"/>
                  </a:lnTo>
                  <a:lnTo>
                    <a:pt x="4769523" y="913549"/>
                  </a:lnTo>
                  <a:lnTo>
                    <a:pt x="4983988" y="913549"/>
                  </a:lnTo>
                  <a:lnTo>
                    <a:pt x="4983988" y="900849"/>
                  </a:lnTo>
                  <a:lnTo>
                    <a:pt x="4769523" y="900849"/>
                  </a:lnTo>
                  <a:lnTo>
                    <a:pt x="4769523" y="684949"/>
                  </a:lnTo>
                  <a:lnTo>
                    <a:pt x="4983988" y="684949"/>
                  </a:lnTo>
                  <a:lnTo>
                    <a:pt x="4983988" y="672249"/>
                  </a:lnTo>
                  <a:lnTo>
                    <a:pt x="4769523" y="672249"/>
                  </a:lnTo>
                  <a:lnTo>
                    <a:pt x="4769523" y="456349"/>
                  </a:lnTo>
                  <a:lnTo>
                    <a:pt x="4983988" y="456349"/>
                  </a:lnTo>
                  <a:lnTo>
                    <a:pt x="4983988" y="443649"/>
                  </a:lnTo>
                  <a:lnTo>
                    <a:pt x="4769523" y="443649"/>
                  </a:lnTo>
                  <a:lnTo>
                    <a:pt x="4769523" y="227749"/>
                  </a:lnTo>
                  <a:lnTo>
                    <a:pt x="4983988" y="227749"/>
                  </a:lnTo>
                  <a:lnTo>
                    <a:pt x="4983988" y="215049"/>
                  </a:lnTo>
                  <a:lnTo>
                    <a:pt x="4769523" y="215049"/>
                  </a:lnTo>
                  <a:lnTo>
                    <a:pt x="4769523" y="0"/>
                  </a:lnTo>
                  <a:lnTo>
                    <a:pt x="4756823" y="0"/>
                  </a:lnTo>
                  <a:lnTo>
                    <a:pt x="4756823" y="7987462"/>
                  </a:lnTo>
                  <a:lnTo>
                    <a:pt x="4542345" y="7987462"/>
                  </a:lnTo>
                  <a:lnTo>
                    <a:pt x="4542345" y="7771562"/>
                  </a:lnTo>
                  <a:lnTo>
                    <a:pt x="4756823" y="7771562"/>
                  </a:lnTo>
                  <a:lnTo>
                    <a:pt x="4756823" y="7758862"/>
                  </a:lnTo>
                  <a:lnTo>
                    <a:pt x="4542345" y="7758862"/>
                  </a:lnTo>
                  <a:lnTo>
                    <a:pt x="4542345" y="7542962"/>
                  </a:lnTo>
                  <a:lnTo>
                    <a:pt x="4756823" y="7542962"/>
                  </a:lnTo>
                  <a:lnTo>
                    <a:pt x="4756823" y="7530262"/>
                  </a:lnTo>
                  <a:lnTo>
                    <a:pt x="4542345" y="7530262"/>
                  </a:lnTo>
                  <a:lnTo>
                    <a:pt x="4542345" y="7314362"/>
                  </a:lnTo>
                  <a:lnTo>
                    <a:pt x="4756823" y="7314362"/>
                  </a:lnTo>
                  <a:lnTo>
                    <a:pt x="4756823" y="7301662"/>
                  </a:lnTo>
                  <a:lnTo>
                    <a:pt x="4542345" y="7301662"/>
                  </a:lnTo>
                  <a:lnTo>
                    <a:pt x="4542345" y="7085762"/>
                  </a:lnTo>
                  <a:lnTo>
                    <a:pt x="4756823" y="7085762"/>
                  </a:lnTo>
                  <a:lnTo>
                    <a:pt x="4756823" y="7073062"/>
                  </a:lnTo>
                  <a:lnTo>
                    <a:pt x="4542345" y="7073062"/>
                  </a:lnTo>
                  <a:lnTo>
                    <a:pt x="4542345" y="6857162"/>
                  </a:lnTo>
                  <a:lnTo>
                    <a:pt x="4756823" y="6857162"/>
                  </a:lnTo>
                  <a:lnTo>
                    <a:pt x="4756823" y="6844462"/>
                  </a:lnTo>
                  <a:lnTo>
                    <a:pt x="4542345" y="6844462"/>
                  </a:lnTo>
                  <a:lnTo>
                    <a:pt x="4542345" y="6628562"/>
                  </a:lnTo>
                  <a:lnTo>
                    <a:pt x="4756823" y="6628562"/>
                  </a:lnTo>
                  <a:lnTo>
                    <a:pt x="4756823" y="6615862"/>
                  </a:lnTo>
                  <a:lnTo>
                    <a:pt x="4542345" y="6615862"/>
                  </a:lnTo>
                  <a:lnTo>
                    <a:pt x="4542345" y="6399962"/>
                  </a:lnTo>
                  <a:lnTo>
                    <a:pt x="4756823" y="6399962"/>
                  </a:lnTo>
                  <a:lnTo>
                    <a:pt x="4756823" y="6387262"/>
                  </a:lnTo>
                  <a:lnTo>
                    <a:pt x="4542345" y="6387262"/>
                  </a:lnTo>
                  <a:lnTo>
                    <a:pt x="4542345" y="6171362"/>
                  </a:lnTo>
                  <a:lnTo>
                    <a:pt x="4756823" y="6171362"/>
                  </a:lnTo>
                  <a:lnTo>
                    <a:pt x="4756823" y="6158662"/>
                  </a:lnTo>
                  <a:lnTo>
                    <a:pt x="4542345" y="6158662"/>
                  </a:lnTo>
                  <a:lnTo>
                    <a:pt x="4542345" y="5942762"/>
                  </a:lnTo>
                  <a:lnTo>
                    <a:pt x="4756823" y="5942762"/>
                  </a:lnTo>
                  <a:lnTo>
                    <a:pt x="4756823" y="5930062"/>
                  </a:lnTo>
                  <a:lnTo>
                    <a:pt x="4542345" y="5930062"/>
                  </a:lnTo>
                  <a:lnTo>
                    <a:pt x="4542345" y="5714162"/>
                  </a:lnTo>
                  <a:lnTo>
                    <a:pt x="4756823" y="5714162"/>
                  </a:lnTo>
                  <a:lnTo>
                    <a:pt x="4756823" y="5701462"/>
                  </a:lnTo>
                  <a:lnTo>
                    <a:pt x="4542345" y="5701462"/>
                  </a:lnTo>
                  <a:lnTo>
                    <a:pt x="4542345" y="5485562"/>
                  </a:lnTo>
                  <a:lnTo>
                    <a:pt x="4756823" y="5485562"/>
                  </a:lnTo>
                  <a:lnTo>
                    <a:pt x="4756823" y="5472862"/>
                  </a:lnTo>
                  <a:lnTo>
                    <a:pt x="4542345" y="5472862"/>
                  </a:lnTo>
                  <a:lnTo>
                    <a:pt x="4542345" y="5256962"/>
                  </a:lnTo>
                  <a:lnTo>
                    <a:pt x="4756823" y="5256962"/>
                  </a:lnTo>
                  <a:lnTo>
                    <a:pt x="4756823" y="5244262"/>
                  </a:lnTo>
                  <a:lnTo>
                    <a:pt x="4542345" y="5244262"/>
                  </a:lnTo>
                  <a:lnTo>
                    <a:pt x="4542345" y="5028362"/>
                  </a:lnTo>
                  <a:lnTo>
                    <a:pt x="4756823" y="5028362"/>
                  </a:lnTo>
                  <a:lnTo>
                    <a:pt x="4756823" y="5015662"/>
                  </a:lnTo>
                  <a:lnTo>
                    <a:pt x="4542345" y="5015662"/>
                  </a:lnTo>
                  <a:lnTo>
                    <a:pt x="4542345" y="4799762"/>
                  </a:lnTo>
                  <a:lnTo>
                    <a:pt x="4756823" y="4799762"/>
                  </a:lnTo>
                  <a:lnTo>
                    <a:pt x="4756823" y="4787062"/>
                  </a:lnTo>
                  <a:lnTo>
                    <a:pt x="4542345" y="4787062"/>
                  </a:lnTo>
                  <a:lnTo>
                    <a:pt x="4542345" y="4571162"/>
                  </a:lnTo>
                  <a:lnTo>
                    <a:pt x="4756823" y="4571162"/>
                  </a:lnTo>
                  <a:lnTo>
                    <a:pt x="4756823" y="4558462"/>
                  </a:lnTo>
                  <a:lnTo>
                    <a:pt x="4542345" y="4558462"/>
                  </a:lnTo>
                  <a:lnTo>
                    <a:pt x="4542345" y="4342562"/>
                  </a:lnTo>
                  <a:lnTo>
                    <a:pt x="4756823" y="4342562"/>
                  </a:lnTo>
                  <a:lnTo>
                    <a:pt x="4756823" y="4329862"/>
                  </a:lnTo>
                  <a:lnTo>
                    <a:pt x="4542345" y="4329862"/>
                  </a:lnTo>
                  <a:lnTo>
                    <a:pt x="4542345" y="4113961"/>
                  </a:lnTo>
                  <a:lnTo>
                    <a:pt x="4756823" y="4113961"/>
                  </a:lnTo>
                  <a:lnTo>
                    <a:pt x="4756823" y="4101261"/>
                  </a:lnTo>
                  <a:lnTo>
                    <a:pt x="4542345" y="4101261"/>
                  </a:lnTo>
                  <a:lnTo>
                    <a:pt x="4542345" y="3885361"/>
                  </a:lnTo>
                  <a:lnTo>
                    <a:pt x="4756823" y="3885361"/>
                  </a:lnTo>
                  <a:lnTo>
                    <a:pt x="4756823" y="3872661"/>
                  </a:lnTo>
                  <a:lnTo>
                    <a:pt x="4542345" y="3872661"/>
                  </a:lnTo>
                  <a:lnTo>
                    <a:pt x="4542345" y="3656761"/>
                  </a:lnTo>
                  <a:lnTo>
                    <a:pt x="4756823" y="3656761"/>
                  </a:lnTo>
                  <a:lnTo>
                    <a:pt x="4756823" y="3644061"/>
                  </a:lnTo>
                  <a:lnTo>
                    <a:pt x="4542345" y="3644061"/>
                  </a:lnTo>
                  <a:lnTo>
                    <a:pt x="4542345" y="3428161"/>
                  </a:lnTo>
                  <a:lnTo>
                    <a:pt x="4756823" y="3428161"/>
                  </a:lnTo>
                  <a:lnTo>
                    <a:pt x="4756823" y="3415461"/>
                  </a:lnTo>
                  <a:lnTo>
                    <a:pt x="4542345" y="3415461"/>
                  </a:lnTo>
                  <a:lnTo>
                    <a:pt x="4542345" y="3199561"/>
                  </a:lnTo>
                  <a:lnTo>
                    <a:pt x="4756823" y="3199561"/>
                  </a:lnTo>
                  <a:lnTo>
                    <a:pt x="4756823" y="3186861"/>
                  </a:lnTo>
                  <a:lnTo>
                    <a:pt x="4542345" y="3186861"/>
                  </a:lnTo>
                  <a:lnTo>
                    <a:pt x="4542345" y="2970949"/>
                  </a:lnTo>
                  <a:lnTo>
                    <a:pt x="4756823" y="2970949"/>
                  </a:lnTo>
                  <a:lnTo>
                    <a:pt x="4756823" y="2958249"/>
                  </a:lnTo>
                  <a:lnTo>
                    <a:pt x="4542345" y="2958249"/>
                  </a:lnTo>
                  <a:lnTo>
                    <a:pt x="4542345" y="2742349"/>
                  </a:lnTo>
                  <a:lnTo>
                    <a:pt x="4756823" y="2742349"/>
                  </a:lnTo>
                  <a:lnTo>
                    <a:pt x="4756823" y="2729649"/>
                  </a:lnTo>
                  <a:lnTo>
                    <a:pt x="4542345" y="2729649"/>
                  </a:lnTo>
                  <a:lnTo>
                    <a:pt x="4542345" y="2513749"/>
                  </a:lnTo>
                  <a:lnTo>
                    <a:pt x="4756823" y="2513749"/>
                  </a:lnTo>
                  <a:lnTo>
                    <a:pt x="4756823" y="2501049"/>
                  </a:lnTo>
                  <a:lnTo>
                    <a:pt x="4542345" y="2501049"/>
                  </a:lnTo>
                  <a:lnTo>
                    <a:pt x="4542345" y="2285149"/>
                  </a:lnTo>
                  <a:lnTo>
                    <a:pt x="4756823" y="2285149"/>
                  </a:lnTo>
                  <a:lnTo>
                    <a:pt x="4756823" y="2272449"/>
                  </a:lnTo>
                  <a:lnTo>
                    <a:pt x="4542345" y="2272449"/>
                  </a:lnTo>
                  <a:lnTo>
                    <a:pt x="4542345" y="2056549"/>
                  </a:lnTo>
                  <a:lnTo>
                    <a:pt x="4756823" y="2056549"/>
                  </a:lnTo>
                  <a:lnTo>
                    <a:pt x="4756823" y="2043849"/>
                  </a:lnTo>
                  <a:lnTo>
                    <a:pt x="4542345" y="2043849"/>
                  </a:lnTo>
                  <a:lnTo>
                    <a:pt x="4542345" y="1827949"/>
                  </a:lnTo>
                  <a:lnTo>
                    <a:pt x="4756823" y="1827949"/>
                  </a:lnTo>
                  <a:lnTo>
                    <a:pt x="4756823" y="1815249"/>
                  </a:lnTo>
                  <a:lnTo>
                    <a:pt x="4542345" y="1815249"/>
                  </a:lnTo>
                  <a:lnTo>
                    <a:pt x="4542345" y="1599349"/>
                  </a:lnTo>
                  <a:lnTo>
                    <a:pt x="4756823" y="1599349"/>
                  </a:lnTo>
                  <a:lnTo>
                    <a:pt x="4756823" y="1586649"/>
                  </a:lnTo>
                  <a:lnTo>
                    <a:pt x="4542345" y="1586649"/>
                  </a:lnTo>
                  <a:lnTo>
                    <a:pt x="4542345" y="1370749"/>
                  </a:lnTo>
                  <a:lnTo>
                    <a:pt x="4756823" y="1370749"/>
                  </a:lnTo>
                  <a:lnTo>
                    <a:pt x="4756823" y="1358049"/>
                  </a:lnTo>
                  <a:lnTo>
                    <a:pt x="4542345" y="1358049"/>
                  </a:lnTo>
                  <a:lnTo>
                    <a:pt x="4542345" y="1142149"/>
                  </a:lnTo>
                  <a:lnTo>
                    <a:pt x="4756823" y="1142149"/>
                  </a:lnTo>
                  <a:lnTo>
                    <a:pt x="4756823" y="1129449"/>
                  </a:lnTo>
                  <a:lnTo>
                    <a:pt x="4542345" y="1129449"/>
                  </a:lnTo>
                  <a:lnTo>
                    <a:pt x="4542345" y="913549"/>
                  </a:lnTo>
                  <a:lnTo>
                    <a:pt x="4756823" y="913549"/>
                  </a:lnTo>
                  <a:lnTo>
                    <a:pt x="4756823" y="900849"/>
                  </a:lnTo>
                  <a:lnTo>
                    <a:pt x="4542345" y="900849"/>
                  </a:lnTo>
                  <a:lnTo>
                    <a:pt x="4542345" y="684949"/>
                  </a:lnTo>
                  <a:lnTo>
                    <a:pt x="4756823" y="684949"/>
                  </a:lnTo>
                  <a:lnTo>
                    <a:pt x="4756823" y="672249"/>
                  </a:lnTo>
                  <a:lnTo>
                    <a:pt x="4542345" y="672249"/>
                  </a:lnTo>
                  <a:lnTo>
                    <a:pt x="4542345" y="456349"/>
                  </a:lnTo>
                  <a:lnTo>
                    <a:pt x="4756823" y="456349"/>
                  </a:lnTo>
                  <a:lnTo>
                    <a:pt x="4756823" y="443649"/>
                  </a:lnTo>
                  <a:lnTo>
                    <a:pt x="4542345" y="443649"/>
                  </a:lnTo>
                  <a:lnTo>
                    <a:pt x="4542345" y="227749"/>
                  </a:lnTo>
                  <a:lnTo>
                    <a:pt x="4756823" y="227749"/>
                  </a:lnTo>
                  <a:lnTo>
                    <a:pt x="4756823" y="215049"/>
                  </a:lnTo>
                  <a:lnTo>
                    <a:pt x="4542345" y="215049"/>
                  </a:lnTo>
                  <a:lnTo>
                    <a:pt x="4542345" y="0"/>
                  </a:lnTo>
                  <a:lnTo>
                    <a:pt x="4529645" y="0"/>
                  </a:lnTo>
                  <a:lnTo>
                    <a:pt x="4529645" y="7987462"/>
                  </a:lnTo>
                  <a:lnTo>
                    <a:pt x="4315206" y="7987462"/>
                  </a:lnTo>
                  <a:lnTo>
                    <a:pt x="4315206" y="7771562"/>
                  </a:lnTo>
                  <a:lnTo>
                    <a:pt x="4529645" y="7771562"/>
                  </a:lnTo>
                  <a:lnTo>
                    <a:pt x="4529645" y="7758862"/>
                  </a:lnTo>
                  <a:lnTo>
                    <a:pt x="4315206" y="7758862"/>
                  </a:lnTo>
                  <a:lnTo>
                    <a:pt x="4315206" y="7542962"/>
                  </a:lnTo>
                  <a:lnTo>
                    <a:pt x="4529645" y="7542962"/>
                  </a:lnTo>
                  <a:lnTo>
                    <a:pt x="4529645" y="7530262"/>
                  </a:lnTo>
                  <a:lnTo>
                    <a:pt x="4315206" y="7530262"/>
                  </a:lnTo>
                  <a:lnTo>
                    <a:pt x="4315206" y="7314362"/>
                  </a:lnTo>
                  <a:lnTo>
                    <a:pt x="4529645" y="7314362"/>
                  </a:lnTo>
                  <a:lnTo>
                    <a:pt x="4529645" y="7301662"/>
                  </a:lnTo>
                  <a:lnTo>
                    <a:pt x="4315206" y="7301662"/>
                  </a:lnTo>
                  <a:lnTo>
                    <a:pt x="4315206" y="7085762"/>
                  </a:lnTo>
                  <a:lnTo>
                    <a:pt x="4529645" y="7085762"/>
                  </a:lnTo>
                  <a:lnTo>
                    <a:pt x="4529645" y="7073062"/>
                  </a:lnTo>
                  <a:lnTo>
                    <a:pt x="4315206" y="7073062"/>
                  </a:lnTo>
                  <a:lnTo>
                    <a:pt x="4315206" y="6857162"/>
                  </a:lnTo>
                  <a:lnTo>
                    <a:pt x="4529645" y="6857162"/>
                  </a:lnTo>
                  <a:lnTo>
                    <a:pt x="4529645" y="6844462"/>
                  </a:lnTo>
                  <a:lnTo>
                    <a:pt x="4315206" y="6844462"/>
                  </a:lnTo>
                  <a:lnTo>
                    <a:pt x="4315206" y="6628562"/>
                  </a:lnTo>
                  <a:lnTo>
                    <a:pt x="4529645" y="6628562"/>
                  </a:lnTo>
                  <a:lnTo>
                    <a:pt x="4529645" y="6615862"/>
                  </a:lnTo>
                  <a:lnTo>
                    <a:pt x="4315206" y="6615862"/>
                  </a:lnTo>
                  <a:lnTo>
                    <a:pt x="4315206" y="6399962"/>
                  </a:lnTo>
                  <a:lnTo>
                    <a:pt x="4529645" y="6399962"/>
                  </a:lnTo>
                  <a:lnTo>
                    <a:pt x="4529645" y="6387262"/>
                  </a:lnTo>
                  <a:lnTo>
                    <a:pt x="4315206" y="6387262"/>
                  </a:lnTo>
                  <a:lnTo>
                    <a:pt x="4315206" y="6171362"/>
                  </a:lnTo>
                  <a:lnTo>
                    <a:pt x="4529645" y="6171362"/>
                  </a:lnTo>
                  <a:lnTo>
                    <a:pt x="4529645" y="6158662"/>
                  </a:lnTo>
                  <a:lnTo>
                    <a:pt x="4315206" y="6158662"/>
                  </a:lnTo>
                  <a:lnTo>
                    <a:pt x="4315206" y="5942762"/>
                  </a:lnTo>
                  <a:lnTo>
                    <a:pt x="4529645" y="5942762"/>
                  </a:lnTo>
                  <a:lnTo>
                    <a:pt x="4529645" y="5930062"/>
                  </a:lnTo>
                  <a:lnTo>
                    <a:pt x="4315206" y="5930062"/>
                  </a:lnTo>
                  <a:lnTo>
                    <a:pt x="4315206" y="5714162"/>
                  </a:lnTo>
                  <a:lnTo>
                    <a:pt x="4529645" y="5714162"/>
                  </a:lnTo>
                  <a:lnTo>
                    <a:pt x="4529645" y="5701462"/>
                  </a:lnTo>
                  <a:lnTo>
                    <a:pt x="4315206" y="5701462"/>
                  </a:lnTo>
                  <a:lnTo>
                    <a:pt x="4315206" y="5485562"/>
                  </a:lnTo>
                  <a:lnTo>
                    <a:pt x="4529645" y="5485562"/>
                  </a:lnTo>
                  <a:lnTo>
                    <a:pt x="4529645" y="5472862"/>
                  </a:lnTo>
                  <a:lnTo>
                    <a:pt x="4315206" y="5472862"/>
                  </a:lnTo>
                  <a:lnTo>
                    <a:pt x="4315206" y="5256962"/>
                  </a:lnTo>
                  <a:lnTo>
                    <a:pt x="4529645" y="5256962"/>
                  </a:lnTo>
                  <a:lnTo>
                    <a:pt x="4529645" y="5244262"/>
                  </a:lnTo>
                  <a:lnTo>
                    <a:pt x="4315206" y="5244262"/>
                  </a:lnTo>
                  <a:lnTo>
                    <a:pt x="4315206" y="5028362"/>
                  </a:lnTo>
                  <a:lnTo>
                    <a:pt x="4529645" y="5028362"/>
                  </a:lnTo>
                  <a:lnTo>
                    <a:pt x="4529645" y="5015662"/>
                  </a:lnTo>
                  <a:lnTo>
                    <a:pt x="4315206" y="5015662"/>
                  </a:lnTo>
                  <a:lnTo>
                    <a:pt x="4315206" y="4799762"/>
                  </a:lnTo>
                  <a:lnTo>
                    <a:pt x="4529645" y="4799762"/>
                  </a:lnTo>
                  <a:lnTo>
                    <a:pt x="4529645" y="4787062"/>
                  </a:lnTo>
                  <a:lnTo>
                    <a:pt x="4315206" y="4787062"/>
                  </a:lnTo>
                  <a:lnTo>
                    <a:pt x="4315206" y="4571162"/>
                  </a:lnTo>
                  <a:lnTo>
                    <a:pt x="4529645" y="4571162"/>
                  </a:lnTo>
                  <a:lnTo>
                    <a:pt x="4529645" y="4558462"/>
                  </a:lnTo>
                  <a:lnTo>
                    <a:pt x="4315206" y="4558462"/>
                  </a:lnTo>
                  <a:lnTo>
                    <a:pt x="4315206" y="4342562"/>
                  </a:lnTo>
                  <a:lnTo>
                    <a:pt x="4529645" y="4342562"/>
                  </a:lnTo>
                  <a:lnTo>
                    <a:pt x="4529645" y="4329862"/>
                  </a:lnTo>
                  <a:lnTo>
                    <a:pt x="4315206" y="4329862"/>
                  </a:lnTo>
                  <a:lnTo>
                    <a:pt x="4315206" y="4113961"/>
                  </a:lnTo>
                  <a:lnTo>
                    <a:pt x="4529645" y="4113961"/>
                  </a:lnTo>
                  <a:lnTo>
                    <a:pt x="4529645" y="4101261"/>
                  </a:lnTo>
                  <a:lnTo>
                    <a:pt x="4315206" y="4101261"/>
                  </a:lnTo>
                  <a:lnTo>
                    <a:pt x="4315206" y="3885361"/>
                  </a:lnTo>
                  <a:lnTo>
                    <a:pt x="4529645" y="3885361"/>
                  </a:lnTo>
                  <a:lnTo>
                    <a:pt x="4529645" y="3872661"/>
                  </a:lnTo>
                  <a:lnTo>
                    <a:pt x="4315206" y="3872661"/>
                  </a:lnTo>
                  <a:lnTo>
                    <a:pt x="4315206" y="3656761"/>
                  </a:lnTo>
                  <a:lnTo>
                    <a:pt x="4529645" y="3656761"/>
                  </a:lnTo>
                  <a:lnTo>
                    <a:pt x="4529645" y="3644061"/>
                  </a:lnTo>
                  <a:lnTo>
                    <a:pt x="4315206" y="3644061"/>
                  </a:lnTo>
                  <a:lnTo>
                    <a:pt x="4315206" y="3428161"/>
                  </a:lnTo>
                  <a:lnTo>
                    <a:pt x="4529645" y="3428161"/>
                  </a:lnTo>
                  <a:lnTo>
                    <a:pt x="4529645" y="3415461"/>
                  </a:lnTo>
                  <a:lnTo>
                    <a:pt x="4315206" y="3415461"/>
                  </a:lnTo>
                  <a:lnTo>
                    <a:pt x="4315206" y="3199561"/>
                  </a:lnTo>
                  <a:lnTo>
                    <a:pt x="4529645" y="3199561"/>
                  </a:lnTo>
                  <a:lnTo>
                    <a:pt x="4529645" y="3186861"/>
                  </a:lnTo>
                  <a:lnTo>
                    <a:pt x="4315206" y="3186861"/>
                  </a:lnTo>
                  <a:lnTo>
                    <a:pt x="4315206" y="2970949"/>
                  </a:lnTo>
                  <a:lnTo>
                    <a:pt x="4529645" y="2970949"/>
                  </a:lnTo>
                  <a:lnTo>
                    <a:pt x="4529645" y="2958249"/>
                  </a:lnTo>
                  <a:lnTo>
                    <a:pt x="4315206" y="2958249"/>
                  </a:lnTo>
                  <a:lnTo>
                    <a:pt x="4315206" y="2742349"/>
                  </a:lnTo>
                  <a:lnTo>
                    <a:pt x="4529645" y="2742349"/>
                  </a:lnTo>
                  <a:lnTo>
                    <a:pt x="4529645" y="2729649"/>
                  </a:lnTo>
                  <a:lnTo>
                    <a:pt x="4315206" y="2729649"/>
                  </a:lnTo>
                  <a:lnTo>
                    <a:pt x="4315206" y="2513749"/>
                  </a:lnTo>
                  <a:lnTo>
                    <a:pt x="4529645" y="2513749"/>
                  </a:lnTo>
                  <a:lnTo>
                    <a:pt x="4529645" y="2501049"/>
                  </a:lnTo>
                  <a:lnTo>
                    <a:pt x="4315206" y="2501049"/>
                  </a:lnTo>
                  <a:lnTo>
                    <a:pt x="4315206" y="2285149"/>
                  </a:lnTo>
                  <a:lnTo>
                    <a:pt x="4529645" y="2285149"/>
                  </a:lnTo>
                  <a:lnTo>
                    <a:pt x="4529645" y="2272449"/>
                  </a:lnTo>
                  <a:lnTo>
                    <a:pt x="4315206" y="2272449"/>
                  </a:lnTo>
                  <a:lnTo>
                    <a:pt x="4315206" y="2056549"/>
                  </a:lnTo>
                  <a:lnTo>
                    <a:pt x="4529645" y="2056549"/>
                  </a:lnTo>
                  <a:lnTo>
                    <a:pt x="4529645" y="2043849"/>
                  </a:lnTo>
                  <a:lnTo>
                    <a:pt x="4315206" y="2043849"/>
                  </a:lnTo>
                  <a:lnTo>
                    <a:pt x="4315206" y="1827949"/>
                  </a:lnTo>
                  <a:lnTo>
                    <a:pt x="4529645" y="1827949"/>
                  </a:lnTo>
                  <a:lnTo>
                    <a:pt x="4529645" y="1815249"/>
                  </a:lnTo>
                  <a:lnTo>
                    <a:pt x="4315206" y="1815249"/>
                  </a:lnTo>
                  <a:lnTo>
                    <a:pt x="4315206" y="1599349"/>
                  </a:lnTo>
                  <a:lnTo>
                    <a:pt x="4529645" y="1599349"/>
                  </a:lnTo>
                  <a:lnTo>
                    <a:pt x="4529645" y="1586649"/>
                  </a:lnTo>
                  <a:lnTo>
                    <a:pt x="4315206" y="1586649"/>
                  </a:lnTo>
                  <a:lnTo>
                    <a:pt x="4315206" y="1370749"/>
                  </a:lnTo>
                  <a:lnTo>
                    <a:pt x="4529645" y="1370749"/>
                  </a:lnTo>
                  <a:lnTo>
                    <a:pt x="4529645" y="1358049"/>
                  </a:lnTo>
                  <a:lnTo>
                    <a:pt x="4315206" y="1358049"/>
                  </a:lnTo>
                  <a:lnTo>
                    <a:pt x="4315206" y="1142149"/>
                  </a:lnTo>
                  <a:lnTo>
                    <a:pt x="4529645" y="1142149"/>
                  </a:lnTo>
                  <a:lnTo>
                    <a:pt x="4529645" y="1129449"/>
                  </a:lnTo>
                  <a:lnTo>
                    <a:pt x="4315206" y="1129449"/>
                  </a:lnTo>
                  <a:lnTo>
                    <a:pt x="4315206" y="913549"/>
                  </a:lnTo>
                  <a:lnTo>
                    <a:pt x="4529645" y="913549"/>
                  </a:lnTo>
                  <a:lnTo>
                    <a:pt x="4529645" y="900849"/>
                  </a:lnTo>
                  <a:lnTo>
                    <a:pt x="4315206" y="900849"/>
                  </a:lnTo>
                  <a:lnTo>
                    <a:pt x="4315206" y="684949"/>
                  </a:lnTo>
                  <a:lnTo>
                    <a:pt x="4529645" y="684949"/>
                  </a:lnTo>
                  <a:lnTo>
                    <a:pt x="4529645" y="672249"/>
                  </a:lnTo>
                  <a:lnTo>
                    <a:pt x="4315206" y="672249"/>
                  </a:lnTo>
                  <a:lnTo>
                    <a:pt x="4315206" y="456349"/>
                  </a:lnTo>
                  <a:lnTo>
                    <a:pt x="4529645" y="456349"/>
                  </a:lnTo>
                  <a:lnTo>
                    <a:pt x="4529645" y="443649"/>
                  </a:lnTo>
                  <a:lnTo>
                    <a:pt x="4315206" y="443649"/>
                  </a:lnTo>
                  <a:lnTo>
                    <a:pt x="4315206" y="227749"/>
                  </a:lnTo>
                  <a:lnTo>
                    <a:pt x="4529645" y="227749"/>
                  </a:lnTo>
                  <a:lnTo>
                    <a:pt x="4529645" y="215049"/>
                  </a:lnTo>
                  <a:lnTo>
                    <a:pt x="4315206" y="215049"/>
                  </a:lnTo>
                  <a:lnTo>
                    <a:pt x="4315206" y="0"/>
                  </a:lnTo>
                  <a:lnTo>
                    <a:pt x="4302506" y="0"/>
                  </a:lnTo>
                  <a:lnTo>
                    <a:pt x="4302506" y="7987462"/>
                  </a:lnTo>
                  <a:lnTo>
                    <a:pt x="4088041" y="7987462"/>
                  </a:lnTo>
                  <a:lnTo>
                    <a:pt x="4088041" y="7771562"/>
                  </a:lnTo>
                  <a:lnTo>
                    <a:pt x="4302506" y="7771562"/>
                  </a:lnTo>
                  <a:lnTo>
                    <a:pt x="4302506" y="7758862"/>
                  </a:lnTo>
                  <a:lnTo>
                    <a:pt x="4088041" y="7758862"/>
                  </a:lnTo>
                  <a:lnTo>
                    <a:pt x="4088041" y="7542962"/>
                  </a:lnTo>
                  <a:lnTo>
                    <a:pt x="4302506" y="7542962"/>
                  </a:lnTo>
                  <a:lnTo>
                    <a:pt x="4302506" y="7530262"/>
                  </a:lnTo>
                  <a:lnTo>
                    <a:pt x="4088041" y="7530262"/>
                  </a:lnTo>
                  <a:lnTo>
                    <a:pt x="4088041" y="7314362"/>
                  </a:lnTo>
                  <a:lnTo>
                    <a:pt x="4302506" y="7314362"/>
                  </a:lnTo>
                  <a:lnTo>
                    <a:pt x="4302506" y="7301662"/>
                  </a:lnTo>
                  <a:lnTo>
                    <a:pt x="4088041" y="7301662"/>
                  </a:lnTo>
                  <a:lnTo>
                    <a:pt x="4088041" y="7085762"/>
                  </a:lnTo>
                  <a:lnTo>
                    <a:pt x="4302506" y="7085762"/>
                  </a:lnTo>
                  <a:lnTo>
                    <a:pt x="4302506" y="7073062"/>
                  </a:lnTo>
                  <a:lnTo>
                    <a:pt x="4088041" y="7073062"/>
                  </a:lnTo>
                  <a:lnTo>
                    <a:pt x="4088041" y="6857162"/>
                  </a:lnTo>
                  <a:lnTo>
                    <a:pt x="4302506" y="6857162"/>
                  </a:lnTo>
                  <a:lnTo>
                    <a:pt x="4302506" y="6844462"/>
                  </a:lnTo>
                  <a:lnTo>
                    <a:pt x="4088041" y="6844462"/>
                  </a:lnTo>
                  <a:lnTo>
                    <a:pt x="4088041" y="6628562"/>
                  </a:lnTo>
                  <a:lnTo>
                    <a:pt x="4302506" y="6628562"/>
                  </a:lnTo>
                  <a:lnTo>
                    <a:pt x="4302506" y="6615862"/>
                  </a:lnTo>
                  <a:lnTo>
                    <a:pt x="4088041" y="6615862"/>
                  </a:lnTo>
                  <a:lnTo>
                    <a:pt x="4088041" y="6399962"/>
                  </a:lnTo>
                  <a:lnTo>
                    <a:pt x="4302506" y="6399962"/>
                  </a:lnTo>
                  <a:lnTo>
                    <a:pt x="4302506" y="6387262"/>
                  </a:lnTo>
                  <a:lnTo>
                    <a:pt x="4088041" y="6387262"/>
                  </a:lnTo>
                  <a:lnTo>
                    <a:pt x="4088041" y="6171362"/>
                  </a:lnTo>
                  <a:lnTo>
                    <a:pt x="4302506" y="6171362"/>
                  </a:lnTo>
                  <a:lnTo>
                    <a:pt x="4302506" y="6158662"/>
                  </a:lnTo>
                  <a:lnTo>
                    <a:pt x="4088041" y="6158662"/>
                  </a:lnTo>
                  <a:lnTo>
                    <a:pt x="4088041" y="5942762"/>
                  </a:lnTo>
                  <a:lnTo>
                    <a:pt x="4302506" y="5942762"/>
                  </a:lnTo>
                  <a:lnTo>
                    <a:pt x="4302506" y="5930062"/>
                  </a:lnTo>
                  <a:lnTo>
                    <a:pt x="4088041" y="5930062"/>
                  </a:lnTo>
                  <a:lnTo>
                    <a:pt x="4088041" y="5714162"/>
                  </a:lnTo>
                  <a:lnTo>
                    <a:pt x="4302506" y="5714162"/>
                  </a:lnTo>
                  <a:lnTo>
                    <a:pt x="4302506" y="5701462"/>
                  </a:lnTo>
                  <a:lnTo>
                    <a:pt x="4088041" y="5701462"/>
                  </a:lnTo>
                  <a:lnTo>
                    <a:pt x="4088041" y="5485562"/>
                  </a:lnTo>
                  <a:lnTo>
                    <a:pt x="4302506" y="5485562"/>
                  </a:lnTo>
                  <a:lnTo>
                    <a:pt x="4302506" y="5472862"/>
                  </a:lnTo>
                  <a:lnTo>
                    <a:pt x="4088041" y="5472862"/>
                  </a:lnTo>
                  <a:lnTo>
                    <a:pt x="4088041" y="5256962"/>
                  </a:lnTo>
                  <a:lnTo>
                    <a:pt x="4302506" y="5256962"/>
                  </a:lnTo>
                  <a:lnTo>
                    <a:pt x="4302506" y="5244262"/>
                  </a:lnTo>
                  <a:lnTo>
                    <a:pt x="4088041" y="5244262"/>
                  </a:lnTo>
                  <a:lnTo>
                    <a:pt x="4088041" y="5028362"/>
                  </a:lnTo>
                  <a:lnTo>
                    <a:pt x="4302506" y="5028362"/>
                  </a:lnTo>
                  <a:lnTo>
                    <a:pt x="4302506" y="5015662"/>
                  </a:lnTo>
                  <a:lnTo>
                    <a:pt x="4088041" y="5015662"/>
                  </a:lnTo>
                  <a:lnTo>
                    <a:pt x="4088041" y="4799762"/>
                  </a:lnTo>
                  <a:lnTo>
                    <a:pt x="4302506" y="4799762"/>
                  </a:lnTo>
                  <a:lnTo>
                    <a:pt x="4302506" y="4787062"/>
                  </a:lnTo>
                  <a:lnTo>
                    <a:pt x="4088041" y="4787062"/>
                  </a:lnTo>
                  <a:lnTo>
                    <a:pt x="4088041" y="4571162"/>
                  </a:lnTo>
                  <a:lnTo>
                    <a:pt x="4302506" y="4571162"/>
                  </a:lnTo>
                  <a:lnTo>
                    <a:pt x="4302506" y="4558462"/>
                  </a:lnTo>
                  <a:lnTo>
                    <a:pt x="4088041" y="4558462"/>
                  </a:lnTo>
                  <a:lnTo>
                    <a:pt x="4088041" y="4342562"/>
                  </a:lnTo>
                  <a:lnTo>
                    <a:pt x="4302506" y="4342562"/>
                  </a:lnTo>
                  <a:lnTo>
                    <a:pt x="4302506" y="4329862"/>
                  </a:lnTo>
                  <a:lnTo>
                    <a:pt x="4088041" y="4329862"/>
                  </a:lnTo>
                  <a:lnTo>
                    <a:pt x="4088041" y="4113961"/>
                  </a:lnTo>
                  <a:lnTo>
                    <a:pt x="4302506" y="4113961"/>
                  </a:lnTo>
                  <a:lnTo>
                    <a:pt x="4302506" y="4101261"/>
                  </a:lnTo>
                  <a:lnTo>
                    <a:pt x="4088041" y="4101261"/>
                  </a:lnTo>
                  <a:lnTo>
                    <a:pt x="4088041" y="3885361"/>
                  </a:lnTo>
                  <a:lnTo>
                    <a:pt x="4302506" y="3885361"/>
                  </a:lnTo>
                  <a:lnTo>
                    <a:pt x="4302506" y="3872661"/>
                  </a:lnTo>
                  <a:lnTo>
                    <a:pt x="4088041" y="3872661"/>
                  </a:lnTo>
                  <a:lnTo>
                    <a:pt x="4088041" y="3656761"/>
                  </a:lnTo>
                  <a:lnTo>
                    <a:pt x="4302506" y="3656761"/>
                  </a:lnTo>
                  <a:lnTo>
                    <a:pt x="4302506" y="3644061"/>
                  </a:lnTo>
                  <a:lnTo>
                    <a:pt x="4088041" y="3644061"/>
                  </a:lnTo>
                  <a:lnTo>
                    <a:pt x="4088041" y="3428161"/>
                  </a:lnTo>
                  <a:lnTo>
                    <a:pt x="4302506" y="3428161"/>
                  </a:lnTo>
                  <a:lnTo>
                    <a:pt x="4302506" y="3415461"/>
                  </a:lnTo>
                  <a:lnTo>
                    <a:pt x="4088041" y="3415461"/>
                  </a:lnTo>
                  <a:lnTo>
                    <a:pt x="4088041" y="3199561"/>
                  </a:lnTo>
                  <a:lnTo>
                    <a:pt x="4302506" y="3199561"/>
                  </a:lnTo>
                  <a:lnTo>
                    <a:pt x="4302506" y="3186861"/>
                  </a:lnTo>
                  <a:lnTo>
                    <a:pt x="4088041" y="3186861"/>
                  </a:lnTo>
                  <a:lnTo>
                    <a:pt x="4088041" y="2970949"/>
                  </a:lnTo>
                  <a:lnTo>
                    <a:pt x="4302506" y="2970949"/>
                  </a:lnTo>
                  <a:lnTo>
                    <a:pt x="4302506" y="2958249"/>
                  </a:lnTo>
                  <a:lnTo>
                    <a:pt x="4088041" y="2958249"/>
                  </a:lnTo>
                  <a:lnTo>
                    <a:pt x="4088041" y="2742349"/>
                  </a:lnTo>
                  <a:lnTo>
                    <a:pt x="4302506" y="2742349"/>
                  </a:lnTo>
                  <a:lnTo>
                    <a:pt x="4302506" y="2729649"/>
                  </a:lnTo>
                  <a:lnTo>
                    <a:pt x="4088041" y="2729649"/>
                  </a:lnTo>
                  <a:lnTo>
                    <a:pt x="4088041" y="2513749"/>
                  </a:lnTo>
                  <a:lnTo>
                    <a:pt x="4302506" y="2513749"/>
                  </a:lnTo>
                  <a:lnTo>
                    <a:pt x="4302506" y="2501049"/>
                  </a:lnTo>
                  <a:lnTo>
                    <a:pt x="4088041" y="2501049"/>
                  </a:lnTo>
                  <a:lnTo>
                    <a:pt x="4088041" y="2285149"/>
                  </a:lnTo>
                  <a:lnTo>
                    <a:pt x="4302506" y="2285149"/>
                  </a:lnTo>
                  <a:lnTo>
                    <a:pt x="4302506" y="2272449"/>
                  </a:lnTo>
                  <a:lnTo>
                    <a:pt x="4088041" y="2272449"/>
                  </a:lnTo>
                  <a:lnTo>
                    <a:pt x="4088041" y="2056549"/>
                  </a:lnTo>
                  <a:lnTo>
                    <a:pt x="4302506" y="2056549"/>
                  </a:lnTo>
                  <a:lnTo>
                    <a:pt x="4302506" y="2043849"/>
                  </a:lnTo>
                  <a:lnTo>
                    <a:pt x="4088041" y="2043849"/>
                  </a:lnTo>
                  <a:lnTo>
                    <a:pt x="4088041" y="1827949"/>
                  </a:lnTo>
                  <a:lnTo>
                    <a:pt x="4302506" y="1827949"/>
                  </a:lnTo>
                  <a:lnTo>
                    <a:pt x="4302506" y="1815249"/>
                  </a:lnTo>
                  <a:lnTo>
                    <a:pt x="4088041" y="1815249"/>
                  </a:lnTo>
                  <a:lnTo>
                    <a:pt x="4088041" y="1599349"/>
                  </a:lnTo>
                  <a:lnTo>
                    <a:pt x="4302506" y="1599349"/>
                  </a:lnTo>
                  <a:lnTo>
                    <a:pt x="4302506" y="1586649"/>
                  </a:lnTo>
                  <a:lnTo>
                    <a:pt x="4088041" y="1586649"/>
                  </a:lnTo>
                  <a:lnTo>
                    <a:pt x="4088041" y="1370749"/>
                  </a:lnTo>
                  <a:lnTo>
                    <a:pt x="4302506" y="1370749"/>
                  </a:lnTo>
                  <a:lnTo>
                    <a:pt x="4302506" y="1358049"/>
                  </a:lnTo>
                  <a:lnTo>
                    <a:pt x="4088041" y="1358049"/>
                  </a:lnTo>
                  <a:lnTo>
                    <a:pt x="4088041" y="1142149"/>
                  </a:lnTo>
                  <a:lnTo>
                    <a:pt x="4302506" y="1142149"/>
                  </a:lnTo>
                  <a:lnTo>
                    <a:pt x="4302506" y="1129449"/>
                  </a:lnTo>
                  <a:lnTo>
                    <a:pt x="4088041" y="1129449"/>
                  </a:lnTo>
                  <a:lnTo>
                    <a:pt x="4088041" y="913549"/>
                  </a:lnTo>
                  <a:lnTo>
                    <a:pt x="4302506" y="913549"/>
                  </a:lnTo>
                  <a:lnTo>
                    <a:pt x="4302506" y="900849"/>
                  </a:lnTo>
                  <a:lnTo>
                    <a:pt x="4088041" y="900849"/>
                  </a:lnTo>
                  <a:lnTo>
                    <a:pt x="4088041" y="684949"/>
                  </a:lnTo>
                  <a:lnTo>
                    <a:pt x="4302506" y="684949"/>
                  </a:lnTo>
                  <a:lnTo>
                    <a:pt x="4302506" y="672249"/>
                  </a:lnTo>
                  <a:lnTo>
                    <a:pt x="4088041" y="672249"/>
                  </a:lnTo>
                  <a:lnTo>
                    <a:pt x="4088041" y="456349"/>
                  </a:lnTo>
                  <a:lnTo>
                    <a:pt x="4302506" y="456349"/>
                  </a:lnTo>
                  <a:lnTo>
                    <a:pt x="4302506" y="443649"/>
                  </a:lnTo>
                  <a:lnTo>
                    <a:pt x="4088041" y="443649"/>
                  </a:lnTo>
                  <a:lnTo>
                    <a:pt x="4088041" y="227749"/>
                  </a:lnTo>
                  <a:lnTo>
                    <a:pt x="4302506" y="227749"/>
                  </a:lnTo>
                  <a:lnTo>
                    <a:pt x="4302506" y="215049"/>
                  </a:lnTo>
                  <a:lnTo>
                    <a:pt x="4088041" y="215049"/>
                  </a:lnTo>
                  <a:lnTo>
                    <a:pt x="4088041" y="0"/>
                  </a:lnTo>
                  <a:lnTo>
                    <a:pt x="4075341" y="0"/>
                  </a:lnTo>
                  <a:lnTo>
                    <a:pt x="4075341" y="7987462"/>
                  </a:lnTo>
                  <a:lnTo>
                    <a:pt x="3860876" y="7987462"/>
                  </a:lnTo>
                  <a:lnTo>
                    <a:pt x="3860876" y="7771562"/>
                  </a:lnTo>
                  <a:lnTo>
                    <a:pt x="4075341" y="7771562"/>
                  </a:lnTo>
                  <a:lnTo>
                    <a:pt x="4075341" y="7758862"/>
                  </a:lnTo>
                  <a:lnTo>
                    <a:pt x="3860876" y="7758862"/>
                  </a:lnTo>
                  <a:lnTo>
                    <a:pt x="3860876" y="7542962"/>
                  </a:lnTo>
                  <a:lnTo>
                    <a:pt x="4075341" y="7542962"/>
                  </a:lnTo>
                  <a:lnTo>
                    <a:pt x="4075341" y="7530262"/>
                  </a:lnTo>
                  <a:lnTo>
                    <a:pt x="3860876" y="7530262"/>
                  </a:lnTo>
                  <a:lnTo>
                    <a:pt x="3860876" y="7314362"/>
                  </a:lnTo>
                  <a:lnTo>
                    <a:pt x="4075341" y="7314362"/>
                  </a:lnTo>
                  <a:lnTo>
                    <a:pt x="4075341" y="7301662"/>
                  </a:lnTo>
                  <a:lnTo>
                    <a:pt x="3860876" y="7301662"/>
                  </a:lnTo>
                  <a:lnTo>
                    <a:pt x="3860876" y="7085762"/>
                  </a:lnTo>
                  <a:lnTo>
                    <a:pt x="4075341" y="7085762"/>
                  </a:lnTo>
                  <a:lnTo>
                    <a:pt x="4075341" y="7073062"/>
                  </a:lnTo>
                  <a:lnTo>
                    <a:pt x="3860876" y="7073062"/>
                  </a:lnTo>
                  <a:lnTo>
                    <a:pt x="3860876" y="6857162"/>
                  </a:lnTo>
                  <a:lnTo>
                    <a:pt x="4075341" y="6857162"/>
                  </a:lnTo>
                  <a:lnTo>
                    <a:pt x="4075341" y="6844462"/>
                  </a:lnTo>
                  <a:lnTo>
                    <a:pt x="3860876" y="6844462"/>
                  </a:lnTo>
                  <a:lnTo>
                    <a:pt x="3860876" y="6628562"/>
                  </a:lnTo>
                  <a:lnTo>
                    <a:pt x="4075341" y="6628562"/>
                  </a:lnTo>
                  <a:lnTo>
                    <a:pt x="4075341" y="6615862"/>
                  </a:lnTo>
                  <a:lnTo>
                    <a:pt x="3860876" y="6615862"/>
                  </a:lnTo>
                  <a:lnTo>
                    <a:pt x="3860876" y="6399962"/>
                  </a:lnTo>
                  <a:lnTo>
                    <a:pt x="4075341" y="6399962"/>
                  </a:lnTo>
                  <a:lnTo>
                    <a:pt x="4075341" y="6387262"/>
                  </a:lnTo>
                  <a:lnTo>
                    <a:pt x="3860876" y="6387262"/>
                  </a:lnTo>
                  <a:lnTo>
                    <a:pt x="3860876" y="6171362"/>
                  </a:lnTo>
                  <a:lnTo>
                    <a:pt x="4075341" y="6171362"/>
                  </a:lnTo>
                  <a:lnTo>
                    <a:pt x="4075341" y="6158662"/>
                  </a:lnTo>
                  <a:lnTo>
                    <a:pt x="3860876" y="6158662"/>
                  </a:lnTo>
                  <a:lnTo>
                    <a:pt x="3860876" y="5942762"/>
                  </a:lnTo>
                  <a:lnTo>
                    <a:pt x="4075341" y="5942762"/>
                  </a:lnTo>
                  <a:lnTo>
                    <a:pt x="4075341" y="5930062"/>
                  </a:lnTo>
                  <a:lnTo>
                    <a:pt x="3860876" y="5930062"/>
                  </a:lnTo>
                  <a:lnTo>
                    <a:pt x="3860876" y="5714162"/>
                  </a:lnTo>
                  <a:lnTo>
                    <a:pt x="4075341" y="5714162"/>
                  </a:lnTo>
                  <a:lnTo>
                    <a:pt x="4075341" y="5701462"/>
                  </a:lnTo>
                  <a:lnTo>
                    <a:pt x="3860876" y="5701462"/>
                  </a:lnTo>
                  <a:lnTo>
                    <a:pt x="3860876" y="5485562"/>
                  </a:lnTo>
                  <a:lnTo>
                    <a:pt x="4075341" y="5485562"/>
                  </a:lnTo>
                  <a:lnTo>
                    <a:pt x="4075341" y="5472862"/>
                  </a:lnTo>
                  <a:lnTo>
                    <a:pt x="3860876" y="5472862"/>
                  </a:lnTo>
                  <a:lnTo>
                    <a:pt x="3860876" y="5256962"/>
                  </a:lnTo>
                  <a:lnTo>
                    <a:pt x="4075341" y="5256962"/>
                  </a:lnTo>
                  <a:lnTo>
                    <a:pt x="4075341" y="5244262"/>
                  </a:lnTo>
                  <a:lnTo>
                    <a:pt x="3860876" y="5244262"/>
                  </a:lnTo>
                  <a:lnTo>
                    <a:pt x="3860876" y="5028362"/>
                  </a:lnTo>
                  <a:lnTo>
                    <a:pt x="4075341" y="5028362"/>
                  </a:lnTo>
                  <a:lnTo>
                    <a:pt x="4075341" y="5015662"/>
                  </a:lnTo>
                  <a:lnTo>
                    <a:pt x="3860876" y="5015662"/>
                  </a:lnTo>
                  <a:lnTo>
                    <a:pt x="3860876" y="4799762"/>
                  </a:lnTo>
                  <a:lnTo>
                    <a:pt x="4075341" y="4799762"/>
                  </a:lnTo>
                  <a:lnTo>
                    <a:pt x="4075341" y="4787062"/>
                  </a:lnTo>
                  <a:lnTo>
                    <a:pt x="3860876" y="4787062"/>
                  </a:lnTo>
                  <a:lnTo>
                    <a:pt x="3860876" y="4571162"/>
                  </a:lnTo>
                  <a:lnTo>
                    <a:pt x="4075341" y="4571162"/>
                  </a:lnTo>
                  <a:lnTo>
                    <a:pt x="4075341" y="4558462"/>
                  </a:lnTo>
                  <a:lnTo>
                    <a:pt x="3860876" y="4558462"/>
                  </a:lnTo>
                  <a:lnTo>
                    <a:pt x="3860876" y="4342562"/>
                  </a:lnTo>
                  <a:lnTo>
                    <a:pt x="4075341" y="4342562"/>
                  </a:lnTo>
                  <a:lnTo>
                    <a:pt x="4075341" y="4329862"/>
                  </a:lnTo>
                  <a:lnTo>
                    <a:pt x="3860876" y="4329862"/>
                  </a:lnTo>
                  <a:lnTo>
                    <a:pt x="3860876" y="4113961"/>
                  </a:lnTo>
                  <a:lnTo>
                    <a:pt x="4075341" y="4113961"/>
                  </a:lnTo>
                  <a:lnTo>
                    <a:pt x="4075341" y="4101261"/>
                  </a:lnTo>
                  <a:lnTo>
                    <a:pt x="3860876" y="4101261"/>
                  </a:lnTo>
                  <a:lnTo>
                    <a:pt x="3860876" y="3885361"/>
                  </a:lnTo>
                  <a:lnTo>
                    <a:pt x="4075341" y="3885361"/>
                  </a:lnTo>
                  <a:lnTo>
                    <a:pt x="4075341" y="3872661"/>
                  </a:lnTo>
                  <a:lnTo>
                    <a:pt x="3860876" y="3872661"/>
                  </a:lnTo>
                  <a:lnTo>
                    <a:pt x="3860876" y="3656761"/>
                  </a:lnTo>
                  <a:lnTo>
                    <a:pt x="4075341" y="3656761"/>
                  </a:lnTo>
                  <a:lnTo>
                    <a:pt x="4075341" y="3644061"/>
                  </a:lnTo>
                  <a:lnTo>
                    <a:pt x="3860876" y="3644061"/>
                  </a:lnTo>
                  <a:lnTo>
                    <a:pt x="3860876" y="3428161"/>
                  </a:lnTo>
                  <a:lnTo>
                    <a:pt x="4075341" y="3428161"/>
                  </a:lnTo>
                  <a:lnTo>
                    <a:pt x="4075341" y="3415461"/>
                  </a:lnTo>
                  <a:lnTo>
                    <a:pt x="3860876" y="3415461"/>
                  </a:lnTo>
                  <a:lnTo>
                    <a:pt x="3860876" y="3199561"/>
                  </a:lnTo>
                  <a:lnTo>
                    <a:pt x="4075341" y="3199561"/>
                  </a:lnTo>
                  <a:lnTo>
                    <a:pt x="4075341" y="3186861"/>
                  </a:lnTo>
                  <a:lnTo>
                    <a:pt x="3860876" y="3186861"/>
                  </a:lnTo>
                  <a:lnTo>
                    <a:pt x="3860876" y="2970949"/>
                  </a:lnTo>
                  <a:lnTo>
                    <a:pt x="4075341" y="2970949"/>
                  </a:lnTo>
                  <a:lnTo>
                    <a:pt x="4075341" y="2958249"/>
                  </a:lnTo>
                  <a:lnTo>
                    <a:pt x="3860876" y="2958249"/>
                  </a:lnTo>
                  <a:lnTo>
                    <a:pt x="3860876" y="2742349"/>
                  </a:lnTo>
                  <a:lnTo>
                    <a:pt x="4075341" y="2742349"/>
                  </a:lnTo>
                  <a:lnTo>
                    <a:pt x="4075341" y="2729649"/>
                  </a:lnTo>
                  <a:lnTo>
                    <a:pt x="3860876" y="2729649"/>
                  </a:lnTo>
                  <a:lnTo>
                    <a:pt x="3860876" y="2513749"/>
                  </a:lnTo>
                  <a:lnTo>
                    <a:pt x="4075341" y="2513749"/>
                  </a:lnTo>
                  <a:lnTo>
                    <a:pt x="4075341" y="2501049"/>
                  </a:lnTo>
                  <a:lnTo>
                    <a:pt x="3860876" y="2501049"/>
                  </a:lnTo>
                  <a:lnTo>
                    <a:pt x="3860876" y="2285149"/>
                  </a:lnTo>
                  <a:lnTo>
                    <a:pt x="4075341" y="2285149"/>
                  </a:lnTo>
                  <a:lnTo>
                    <a:pt x="4075341" y="2272449"/>
                  </a:lnTo>
                  <a:lnTo>
                    <a:pt x="3860876" y="2272449"/>
                  </a:lnTo>
                  <a:lnTo>
                    <a:pt x="3860876" y="2056549"/>
                  </a:lnTo>
                  <a:lnTo>
                    <a:pt x="4075341" y="2056549"/>
                  </a:lnTo>
                  <a:lnTo>
                    <a:pt x="4075341" y="2043849"/>
                  </a:lnTo>
                  <a:lnTo>
                    <a:pt x="3860876" y="2043849"/>
                  </a:lnTo>
                  <a:lnTo>
                    <a:pt x="3860876" y="1827949"/>
                  </a:lnTo>
                  <a:lnTo>
                    <a:pt x="4075341" y="1827949"/>
                  </a:lnTo>
                  <a:lnTo>
                    <a:pt x="4075341" y="1815249"/>
                  </a:lnTo>
                  <a:lnTo>
                    <a:pt x="3860876" y="1815249"/>
                  </a:lnTo>
                  <a:lnTo>
                    <a:pt x="3860876" y="1599349"/>
                  </a:lnTo>
                  <a:lnTo>
                    <a:pt x="4075341" y="1599349"/>
                  </a:lnTo>
                  <a:lnTo>
                    <a:pt x="4075341" y="1586649"/>
                  </a:lnTo>
                  <a:lnTo>
                    <a:pt x="3860876" y="1586649"/>
                  </a:lnTo>
                  <a:lnTo>
                    <a:pt x="3860876" y="1370749"/>
                  </a:lnTo>
                  <a:lnTo>
                    <a:pt x="4075341" y="1370749"/>
                  </a:lnTo>
                  <a:lnTo>
                    <a:pt x="4075341" y="1358049"/>
                  </a:lnTo>
                  <a:lnTo>
                    <a:pt x="3860876" y="1358049"/>
                  </a:lnTo>
                  <a:lnTo>
                    <a:pt x="3860876" y="1142149"/>
                  </a:lnTo>
                  <a:lnTo>
                    <a:pt x="4075341" y="1142149"/>
                  </a:lnTo>
                  <a:lnTo>
                    <a:pt x="4075341" y="1129449"/>
                  </a:lnTo>
                  <a:lnTo>
                    <a:pt x="3860876" y="1129449"/>
                  </a:lnTo>
                  <a:lnTo>
                    <a:pt x="3860876" y="913549"/>
                  </a:lnTo>
                  <a:lnTo>
                    <a:pt x="4075341" y="913549"/>
                  </a:lnTo>
                  <a:lnTo>
                    <a:pt x="4075341" y="900849"/>
                  </a:lnTo>
                  <a:lnTo>
                    <a:pt x="3860876" y="900849"/>
                  </a:lnTo>
                  <a:lnTo>
                    <a:pt x="3860876" y="684949"/>
                  </a:lnTo>
                  <a:lnTo>
                    <a:pt x="4075341" y="684949"/>
                  </a:lnTo>
                  <a:lnTo>
                    <a:pt x="4075341" y="672249"/>
                  </a:lnTo>
                  <a:lnTo>
                    <a:pt x="3860876" y="672249"/>
                  </a:lnTo>
                  <a:lnTo>
                    <a:pt x="3860876" y="456349"/>
                  </a:lnTo>
                  <a:lnTo>
                    <a:pt x="4075341" y="456349"/>
                  </a:lnTo>
                  <a:lnTo>
                    <a:pt x="4075341" y="443649"/>
                  </a:lnTo>
                  <a:lnTo>
                    <a:pt x="3860876" y="443649"/>
                  </a:lnTo>
                  <a:lnTo>
                    <a:pt x="3860876" y="227749"/>
                  </a:lnTo>
                  <a:lnTo>
                    <a:pt x="4075341" y="227749"/>
                  </a:lnTo>
                  <a:lnTo>
                    <a:pt x="4075341" y="215049"/>
                  </a:lnTo>
                  <a:lnTo>
                    <a:pt x="3860876" y="215049"/>
                  </a:lnTo>
                  <a:lnTo>
                    <a:pt x="3860876" y="0"/>
                  </a:lnTo>
                  <a:lnTo>
                    <a:pt x="3848176" y="0"/>
                  </a:lnTo>
                  <a:lnTo>
                    <a:pt x="3848176" y="7987462"/>
                  </a:lnTo>
                  <a:lnTo>
                    <a:pt x="3633711" y="7987462"/>
                  </a:lnTo>
                  <a:lnTo>
                    <a:pt x="3633711" y="7771562"/>
                  </a:lnTo>
                  <a:lnTo>
                    <a:pt x="3848176" y="7771562"/>
                  </a:lnTo>
                  <a:lnTo>
                    <a:pt x="3848176" y="7758862"/>
                  </a:lnTo>
                  <a:lnTo>
                    <a:pt x="3633711" y="7758862"/>
                  </a:lnTo>
                  <a:lnTo>
                    <a:pt x="3633711" y="7542962"/>
                  </a:lnTo>
                  <a:lnTo>
                    <a:pt x="3848176" y="7542962"/>
                  </a:lnTo>
                  <a:lnTo>
                    <a:pt x="3848176" y="7530262"/>
                  </a:lnTo>
                  <a:lnTo>
                    <a:pt x="3633711" y="7530262"/>
                  </a:lnTo>
                  <a:lnTo>
                    <a:pt x="3633711" y="7314362"/>
                  </a:lnTo>
                  <a:lnTo>
                    <a:pt x="3848176" y="7314362"/>
                  </a:lnTo>
                  <a:lnTo>
                    <a:pt x="3848176" y="7301662"/>
                  </a:lnTo>
                  <a:lnTo>
                    <a:pt x="3633711" y="7301662"/>
                  </a:lnTo>
                  <a:lnTo>
                    <a:pt x="3633711" y="7085762"/>
                  </a:lnTo>
                  <a:lnTo>
                    <a:pt x="3848176" y="7085762"/>
                  </a:lnTo>
                  <a:lnTo>
                    <a:pt x="3848176" y="7073062"/>
                  </a:lnTo>
                  <a:lnTo>
                    <a:pt x="3633711" y="7073062"/>
                  </a:lnTo>
                  <a:lnTo>
                    <a:pt x="3633711" y="6857162"/>
                  </a:lnTo>
                  <a:lnTo>
                    <a:pt x="3848176" y="6857162"/>
                  </a:lnTo>
                  <a:lnTo>
                    <a:pt x="3848176" y="6844462"/>
                  </a:lnTo>
                  <a:lnTo>
                    <a:pt x="3633711" y="6844462"/>
                  </a:lnTo>
                  <a:lnTo>
                    <a:pt x="3633711" y="6628562"/>
                  </a:lnTo>
                  <a:lnTo>
                    <a:pt x="3848176" y="6628562"/>
                  </a:lnTo>
                  <a:lnTo>
                    <a:pt x="3848176" y="6615862"/>
                  </a:lnTo>
                  <a:lnTo>
                    <a:pt x="3633711" y="6615862"/>
                  </a:lnTo>
                  <a:lnTo>
                    <a:pt x="3633711" y="6399962"/>
                  </a:lnTo>
                  <a:lnTo>
                    <a:pt x="3848176" y="6399962"/>
                  </a:lnTo>
                  <a:lnTo>
                    <a:pt x="3848176" y="6387262"/>
                  </a:lnTo>
                  <a:lnTo>
                    <a:pt x="3633711" y="6387262"/>
                  </a:lnTo>
                  <a:lnTo>
                    <a:pt x="3633711" y="6171362"/>
                  </a:lnTo>
                  <a:lnTo>
                    <a:pt x="3848176" y="6171362"/>
                  </a:lnTo>
                  <a:lnTo>
                    <a:pt x="3848176" y="6158662"/>
                  </a:lnTo>
                  <a:lnTo>
                    <a:pt x="3633711" y="6158662"/>
                  </a:lnTo>
                  <a:lnTo>
                    <a:pt x="3633711" y="5942762"/>
                  </a:lnTo>
                  <a:lnTo>
                    <a:pt x="3848176" y="5942762"/>
                  </a:lnTo>
                  <a:lnTo>
                    <a:pt x="3848176" y="5930062"/>
                  </a:lnTo>
                  <a:lnTo>
                    <a:pt x="3633711" y="5930062"/>
                  </a:lnTo>
                  <a:lnTo>
                    <a:pt x="3633711" y="5714162"/>
                  </a:lnTo>
                  <a:lnTo>
                    <a:pt x="3848176" y="5714162"/>
                  </a:lnTo>
                  <a:lnTo>
                    <a:pt x="3848176" y="5701462"/>
                  </a:lnTo>
                  <a:lnTo>
                    <a:pt x="3633711" y="5701462"/>
                  </a:lnTo>
                  <a:lnTo>
                    <a:pt x="3633711" y="5485562"/>
                  </a:lnTo>
                  <a:lnTo>
                    <a:pt x="3848176" y="5485562"/>
                  </a:lnTo>
                  <a:lnTo>
                    <a:pt x="3848176" y="5472862"/>
                  </a:lnTo>
                  <a:lnTo>
                    <a:pt x="3633711" y="5472862"/>
                  </a:lnTo>
                  <a:lnTo>
                    <a:pt x="3633711" y="5256962"/>
                  </a:lnTo>
                  <a:lnTo>
                    <a:pt x="3848176" y="5256962"/>
                  </a:lnTo>
                  <a:lnTo>
                    <a:pt x="3848176" y="5244262"/>
                  </a:lnTo>
                  <a:lnTo>
                    <a:pt x="3633711" y="5244262"/>
                  </a:lnTo>
                  <a:lnTo>
                    <a:pt x="3633711" y="5028362"/>
                  </a:lnTo>
                  <a:lnTo>
                    <a:pt x="3848176" y="5028362"/>
                  </a:lnTo>
                  <a:lnTo>
                    <a:pt x="3848176" y="5015662"/>
                  </a:lnTo>
                  <a:lnTo>
                    <a:pt x="3633711" y="5015662"/>
                  </a:lnTo>
                  <a:lnTo>
                    <a:pt x="3633711" y="4799762"/>
                  </a:lnTo>
                  <a:lnTo>
                    <a:pt x="3848176" y="4799762"/>
                  </a:lnTo>
                  <a:lnTo>
                    <a:pt x="3848176" y="4787062"/>
                  </a:lnTo>
                  <a:lnTo>
                    <a:pt x="3633711" y="4787062"/>
                  </a:lnTo>
                  <a:lnTo>
                    <a:pt x="3633711" y="4571162"/>
                  </a:lnTo>
                  <a:lnTo>
                    <a:pt x="3848176" y="4571162"/>
                  </a:lnTo>
                  <a:lnTo>
                    <a:pt x="3848176" y="4558462"/>
                  </a:lnTo>
                  <a:lnTo>
                    <a:pt x="3633711" y="4558462"/>
                  </a:lnTo>
                  <a:lnTo>
                    <a:pt x="3633711" y="4342562"/>
                  </a:lnTo>
                  <a:lnTo>
                    <a:pt x="3848176" y="4342562"/>
                  </a:lnTo>
                  <a:lnTo>
                    <a:pt x="3848176" y="4329862"/>
                  </a:lnTo>
                  <a:lnTo>
                    <a:pt x="3633711" y="4329862"/>
                  </a:lnTo>
                  <a:lnTo>
                    <a:pt x="3633711" y="4113961"/>
                  </a:lnTo>
                  <a:lnTo>
                    <a:pt x="3848176" y="4113961"/>
                  </a:lnTo>
                  <a:lnTo>
                    <a:pt x="3848176" y="4101261"/>
                  </a:lnTo>
                  <a:lnTo>
                    <a:pt x="3633711" y="4101261"/>
                  </a:lnTo>
                  <a:lnTo>
                    <a:pt x="3633711" y="3885361"/>
                  </a:lnTo>
                  <a:lnTo>
                    <a:pt x="3848176" y="3885361"/>
                  </a:lnTo>
                  <a:lnTo>
                    <a:pt x="3848176" y="3872661"/>
                  </a:lnTo>
                  <a:lnTo>
                    <a:pt x="3633711" y="3872661"/>
                  </a:lnTo>
                  <a:lnTo>
                    <a:pt x="3633711" y="3656761"/>
                  </a:lnTo>
                  <a:lnTo>
                    <a:pt x="3848176" y="3656761"/>
                  </a:lnTo>
                  <a:lnTo>
                    <a:pt x="3848176" y="3644061"/>
                  </a:lnTo>
                  <a:lnTo>
                    <a:pt x="3633711" y="3644061"/>
                  </a:lnTo>
                  <a:lnTo>
                    <a:pt x="3633711" y="3428161"/>
                  </a:lnTo>
                  <a:lnTo>
                    <a:pt x="3848176" y="3428161"/>
                  </a:lnTo>
                  <a:lnTo>
                    <a:pt x="3848176" y="3415461"/>
                  </a:lnTo>
                  <a:lnTo>
                    <a:pt x="3633711" y="3415461"/>
                  </a:lnTo>
                  <a:lnTo>
                    <a:pt x="3633711" y="3199561"/>
                  </a:lnTo>
                  <a:lnTo>
                    <a:pt x="3848176" y="3199561"/>
                  </a:lnTo>
                  <a:lnTo>
                    <a:pt x="3848176" y="3186861"/>
                  </a:lnTo>
                  <a:lnTo>
                    <a:pt x="3633711" y="3186861"/>
                  </a:lnTo>
                  <a:lnTo>
                    <a:pt x="3633711" y="2970949"/>
                  </a:lnTo>
                  <a:lnTo>
                    <a:pt x="3848176" y="2970949"/>
                  </a:lnTo>
                  <a:lnTo>
                    <a:pt x="3848176" y="2958249"/>
                  </a:lnTo>
                  <a:lnTo>
                    <a:pt x="3633711" y="2958249"/>
                  </a:lnTo>
                  <a:lnTo>
                    <a:pt x="3633711" y="2742349"/>
                  </a:lnTo>
                  <a:lnTo>
                    <a:pt x="3848176" y="2742349"/>
                  </a:lnTo>
                  <a:lnTo>
                    <a:pt x="3848176" y="2729649"/>
                  </a:lnTo>
                  <a:lnTo>
                    <a:pt x="3633711" y="2729649"/>
                  </a:lnTo>
                  <a:lnTo>
                    <a:pt x="3633711" y="2513749"/>
                  </a:lnTo>
                  <a:lnTo>
                    <a:pt x="3848176" y="2513749"/>
                  </a:lnTo>
                  <a:lnTo>
                    <a:pt x="3848176" y="2501049"/>
                  </a:lnTo>
                  <a:lnTo>
                    <a:pt x="3633711" y="2501049"/>
                  </a:lnTo>
                  <a:lnTo>
                    <a:pt x="3633711" y="2285149"/>
                  </a:lnTo>
                  <a:lnTo>
                    <a:pt x="3848176" y="2285149"/>
                  </a:lnTo>
                  <a:lnTo>
                    <a:pt x="3848176" y="2272449"/>
                  </a:lnTo>
                  <a:lnTo>
                    <a:pt x="3633711" y="2272449"/>
                  </a:lnTo>
                  <a:lnTo>
                    <a:pt x="3633711" y="2056549"/>
                  </a:lnTo>
                  <a:lnTo>
                    <a:pt x="3848176" y="2056549"/>
                  </a:lnTo>
                  <a:lnTo>
                    <a:pt x="3848176" y="2043849"/>
                  </a:lnTo>
                  <a:lnTo>
                    <a:pt x="3633711" y="2043849"/>
                  </a:lnTo>
                  <a:lnTo>
                    <a:pt x="3633711" y="1827949"/>
                  </a:lnTo>
                  <a:lnTo>
                    <a:pt x="3848176" y="1827949"/>
                  </a:lnTo>
                  <a:lnTo>
                    <a:pt x="3848176" y="1815249"/>
                  </a:lnTo>
                  <a:lnTo>
                    <a:pt x="3633711" y="1815249"/>
                  </a:lnTo>
                  <a:lnTo>
                    <a:pt x="3633711" y="1599349"/>
                  </a:lnTo>
                  <a:lnTo>
                    <a:pt x="3848176" y="1599349"/>
                  </a:lnTo>
                  <a:lnTo>
                    <a:pt x="3848176" y="1586649"/>
                  </a:lnTo>
                  <a:lnTo>
                    <a:pt x="3633711" y="1586649"/>
                  </a:lnTo>
                  <a:lnTo>
                    <a:pt x="3633711" y="1370749"/>
                  </a:lnTo>
                  <a:lnTo>
                    <a:pt x="3848176" y="1370749"/>
                  </a:lnTo>
                  <a:lnTo>
                    <a:pt x="3848176" y="1358049"/>
                  </a:lnTo>
                  <a:lnTo>
                    <a:pt x="3633711" y="1358049"/>
                  </a:lnTo>
                  <a:lnTo>
                    <a:pt x="3633711" y="1142149"/>
                  </a:lnTo>
                  <a:lnTo>
                    <a:pt x="3848176" y="1142149"/>
                  </a:lnTo>
                  <a:lnTo>
                    <a:pt x="3848176" y="1129449"/>
                  </a:lnTo>
                  <a:lnTo>
                    <a:pt x="3633711" y="1129449"/>
                  </a:lnTo>
                  <a:lnTo>
                    <a:pt x="3633711" y="913549"/>
                  </a:lnTo>
                  <a:lnTo>
                    <a:pt x="3848176" y="913549"/>
                  </a:lnTo>
                  <a:lnTo>
                    <a:pt x="3848176" y="900849"/>
                  </a:lnTo>
                  <a:lnTo>
                    <a:pt x="3633711" y="900849"/>
                  </a:lnTo>
                  <a:lnTo>
                    <a:pt x="3633711" y="684949"/>
                  </a:lnTo>
                  <a:lnTo>
                    <a:pt x="3848176" y="684949"/>
                  </a:lnTo>
                  <a:lnTo>
                    <a:pt x="3848176" y="672249"/>
                  </a:lnTo>
                  <a:lnTo>
                    <a:pt x="3633711" y="672249"/>
                  </a:lnTo>
                  <a:lnTo>
                    <a:pt x="3633711" y="456349"/>
                  </a:lnTo>
                  <a:lnTo>
                    <a:pt x="3848176" y="456349"/>
                  </a:lnTo>
                  <a:lnTo>
                    <a:pt x="3848176" y="443649"/>
                  </a:lnTo>
                  <a:lnTo>
                    <a:pt x="3633711" y="443649"/>
                  </a:lnTo>
                  <a:lnTo>
                    <a:pt x="3633711" y="227749"/>
                  </a:lnTo>
                  <a:lnTo>
                    <a:pt x="3848176" y="227749"/>
                  </a:lnTo>
                  <a:lnTo>
                    <a:pt x="3848176" y="215049"/>
                  </a:lnTo>
                  <a:lnTo>
                    <a:pt x="3633711" y="215049"/>
                  </a:lnTo>
                  <a:lnTo>
                    <a:pt x="3633711" y="0"/>
                  </a:lnTo>
                  <a:lnTo>
                    <a:pt x="3621011" y="0"/>
                  </a:lnTo>
                  <a:lnTo>
                    <a:pt x="3621011" y="7987462"/>
                  </a:lnTo>
                  <a:lnTo>
                    <a:pt x="3406559" y="7987462"/>
                  </a:lnTo>
                  <a:lnTo>
                    <a:pt x="3406559" y="7771562"/>
                  </a:lnTo>
                  <a:lnTo>
                    <a:pt x="3621011" y="7771562"/>
                  </a:lnTo>
                  <a:lnTo>
                    <a:pt x="3621011" y="7758862"/>
                  </a:lnTo>
                  <a:lnTo>
                    <a:pt x="3406559" y="7758862"/>
                  </a:lnTo>
                  <a:lnTo>
                    <a:pt x="3406559" y="7542962"/>
                  </a:lnTo>
                  <a:lnTo>
                    <a:pt x="3621011" y="7542962"/>
                  </a:lnTo>
                  <a:lnTo>
                    <a:pt x="3621011" y="7530262"/>
                  </a:lnTo>
                  <a:lnTo>
                    <a:pt x="3406559" y="7530262"/>
                  </a:lnTo>
                  <a:lnTo>
                    <a:pt x="3406559" y="7314362"/>
                  </a:lnTo>
                  <a:lnTo>
                    <a:pt x="3621011" y="7314362"/>
                  </a:lnTo>
                  <a:lnTo>
                    <a:pt x="3621011" y="7301662"/>
                  </a:lnTo>
                  <a:lnTo>
                    <a:pt x="3406559" y="7301662"/>
                  </a:lnTo>
                  <a:lnTo>
                    <a:pt x="3406559" y="7085762"/>
                  </a:lnTo>
                  <a:lnTo>
                    <a:pt x="3621011" y="7085762"/>
                  </a:lnTo>
                  <a:lnTo>
                    <a:pt x="3621011" y="7073062"/>
                  </a:lnTo>
                  <a:lnTo>
                    <a:pt x="3406559" y="7073062"/>
                  </a:lnTo>
                  <a:lnTo>
                    <a:pt x="3406559" y="6857162"/>
                  </a:lnTo>
                  <a:lnTo>
                    <a:pt x="3621011" y="6857162"/>
                  </a:lnTo>
                  <a:lnTo>
                    <a:pt x="3621011" y="6844462"/>
                  </a:lnTo>
                  <a:lnTo>
                    <a:pt x="3406559" y="6844462"/>
                  </a:lnTo>
                  <a:lnTo>
                    <a:pt x="3406559" y="6628562"/>
                  </a:lnTo>
                  <a:lnTo>
                    <a:pt x="3621011" y="6628562"/>
                  </a:lnTo>
                  <a:lnTo>
                    <a:pt x="3621011" y="6615862"/>
                  </a:lnTo>
                  <a:lnTo>
                    <a:pt x="3406559" y="6615862"/>
                  </a:lnTo>
                  <a:lnTo>
                    <a:pt x="3406559" y="6399962"/>
                  </a:lnTo>
                  <a:lnTo>
                    <a:pt x="3621011" y="6399962"/>
                  </a:lnTo>
                  <a:lnTo>
                    <a:pt x="3621011" y="6387262"/>
                  </a:lnTo>
                  <a:lnTo>
                    <a:pt x="3406559" y="6387262"/>
                  </a:lnTo>
                  <a:lnTo>
                    <a:pt x="3406559" y="6171362"/>
                  </a:lnTo>
                  <a:lnTo>
                    <a:pt x="3621011" y="6171362"/>
                  </a:lnTo>
                  <a:lnTo>
                    <a:pt x="3621011" y="6158662"/>
                  </a:lnTo>
                  <a:lnTo>
                    <a:pt x="3406559" y="6158662"/>
                  </a:lnTo>
                  <a:lnTo>
                    <a:pt x="3406559" y="5942762"/>
                  </a:lnTo>
                  <a:lnTo>
                    <a:pt x="3621011" y="5942762"/>
                  </a:lnTo>
                  <a:lnTo>
                    <a:pt x="3621011" y="5930062"/>
                  </a:lnTo>
                  <a:lnTo>
                    <a:pt x="3406559" y="5930062"/>
                  </a:lnTo>
                  <a:lnTo>
                    <a:pt x="3406559" y="5714162"/>
                  </a:lnTo>
                  <a:lnTo>
                    <a:pt x="3621011" y="5714162"/>
                  </a:lnTo>
                  <a:lnTo>
                    <a:pt x="3621011" y="5701462"/>
                  </a:lnTo>
                  <a:lnTo>
                    <a:pt x="3406559" y="5701462"/>
                  </a:lnTo>
                  <a:lnTo>
                    <a:pt x="3406559" y="5485562"/>
                  </a:lnTo>
                  <a:lnTo>
                    <a:pt x="3621011" y="5485562"/>
                  </a:lnTo>
                  <a:lnTo>
                    <a:pt x="3621011" y="5472862"/>
                  </a:lnTo>
                  <a:lnTo>
                    <a:pt x="3406559" y="5472862"/>
                  </a:lnTo>
                  <a:lnTo>
                    <a:pt x="3406559" y="5256962"/>
                  </a:lnTo>
                  <a:lnTo>
                    <a:pt x="3621011" y="5256962"/>
                  </a:lnTo>
                  <a:lnTo>
                    <a:pt x="3621011" y="5244262"/>
                  </a:lnTo>
                  <a:lnTo>
                    <a:pt x="3406559" y="5244262"/>
                  </a:lnTo>
                  <a:lnTo>
                    <a:pt x="3406559" y="5028362"/>
                  </a:lnTo>
                  <a:lnTo>
                    <a:pt x="3621011" y="5028362"/>
                  </a:lnTo>
                  <a:lnTo>
                    <a:pt x="3621011" y="5015662"/>
                  </a:lnTo>
                  <a:lnTo>
                    <a:pt x="3406559" y="5015662"/>
                  </a:lnTo>
                  <a:lnTo>
                    <a:pt x="3406559" y="4799762"/>
                  </a:lnTo>
                  <a:lnTo>
                    <a:pt x="3621011" y="4799762"/>
                  </a:lnTo>
                  <a:lnTo>
                    <a:pt x="3621011" y="4787062"/>
                  </a:lnTo>
                  <a:lnTo>
                    <a:pt x="3406559" y="4787062"/>
                  </a:lnTo>
                  <a:lnTo>
                    <a:pt x="3406559" y="4571162"/>
                  </a:lnTo>
                  <a:lnTo>
                    <a:pt x="3621011" y="4571162"/>
                  </a:lnTo>
                  <a:lnTo>
                    <a:pt x="3621011" y="4558462"/>
                  </a:lnTo>
                  <a:lnTo>
                    <a:pt x="3406559" y="4558462"/>
                  </a:lnTo>
                  <a:lnTo>
                    <a:pt x="3406559" y="4342562"/>
                  </a:lnTo>
                  <a:lnTo>
                    <a:pt x="3621011" y="4342562"/>
                  </a:lnTo>
                  <a:lnTo>
                    <a:pt x="3621011" y="4329862"/>
                  </a:lnTo>
                  <a:lnTo>
                    <a:pt x="3406559" y="4329862"/>
                  </a:lnTo>
                  <a:lnTo>
                    <a:pt x="3406559" y="4113961"/>
                  </a:lnTo>
                  <a:lnTo>
                    <a:pt x="3621011" y="4113961"/>
                  </a:lnTo>
                  <a:lnTo>
                    <a:pt x="3621011" y="4101261"/>
                  </a:lnTo>
                  <a:lnTo>
                    <a:pt x="3406559" y="4101261"/>
                  </a:lnTo>
                  <a:lnTo>
                    <a:pt x="3406559" y="3885361"/>
                  </a:lnTo>
                  <a:lnTo>
                    <a:pt x="3621011" y="3885361"/>
                  </a:lnTo>
                  <a:lnTo>
                    <a:pt x="3621011" y="3872661"/>
                  </a:lnTo>
                  <a:lnTo>
                    <a:pt x="3406559" y="3872661"/>
                  </a:lnTo>
                  <a:lnTo>
                    <a:pt x="3406559" y="3656761"/>
                  </a:lnTo>
                  <a:lnTo>
                    <a:pt x="3621011" y="3656761"/>
                  </a:lnTo>
                  <a:lnTo>
                    <a:pt x="3621011" y="3644061"/>
                  </a:lnTo>
                  <a:lnTo>
                    <a:pt x="3406559" y="3644061"/>
                  </a:lnTo>
                  <a:lnTo>
                    <a:pt x="3406559" y="3428161"/>
                  </a:lnTo>
                  <a:lnTo>
                    <a:pt x="3621011" y="3428161"/>
                  </a:lnTo>
                  <a:lnTo>
                    <a:pt x="3621011" y="3415461"/>
                  </a:lnTo>
                  <a:lnTo>
                    <a:pt x="3406559" y="3415461"/>
                  </a:lnTo>
                  <a:lnTo>
                    <a:pt x="3406559" y="3199561"/>
                  </a:lnTo>
                  <a:lnTo>
                    <a:pt x="3621011" y="3199561"/>
                  </a:lnTo>
                  <a:lnTo>
                    <a:pt x="3621011" y="3186861"/>
                  </a:lnTo>
                  <a:lnTo>
                    <a:pt x="3406559" y="3186861"/>
                  </a:lnTo>
                  <a:lnTo>
                    <a:pt x="3406559" y="2970949"/>
                  </a:lnTo>
                  <a:lnTo>
                    <a:pt x="3621011" y="2970949"/>
                  </a:lnTo>
                  <a:lnTo>
                    <a:pt x="3621011" y="2958249"/>
                  </a:lnTo>
                  <a:lnTo>
                    <a:pt x="3406559" y="2958249"/>
                  </a:lnTo>
                  <a:lnTo>
                    <a:pt x="3406559" y="2742349"/>
                  </a:lnTo>
                  <a:lnTo>
                    <a:pt x="3621011" y="2742349"/>
                  </a:lnTo>
                  <a:lnTo>
                    <a:pt x="3621011" y="2729649"/>
                  </a:lnTo>
                  <a:lnTo>
                    <a:pt x="3406559" y="2729649"/>
                  </a:lnTo>
                  <a:lnTo>
                    <a:pt x="3406559" y="2513749"/>
                  </a:lnTo>
                  <a:lnTo>
                    <a:pt x="3621011" y="2513749"/>
                  </a:lnTo>
                  <a:lnTo>
                    <a:pt x="3621011" y="2501049"/>
                  </a:lnTo>
                  <a:lnTo>
                    <a:pt x="3406559" y="2501049"/>
                  </a:lnTo>
                  <a:lnTo>
                    <a:pt x="3406559" y="2285149"/>
                  </a:lnTo>
                  <a:lnTo>
                    <a:pt x="3621011" y="2285149"/>
                  </a:lnTo>
                  <a:lnTo>
                    <a:pt x="3621011" y="2272449"/>
                  </a:lnTo>
                  <a:lnTo>
                    <a:pt x="3406559" y="2272449"/>
                  </a:lnTo>
                  <a:lnTo>
                    <a:pt x="3406559" y="2056549"/>
                  </a:lnTo>
                  <a:lnTo>
                    <a:pt x="3621011" y="2056549"/>
                  </a:lnTo>
                  <a:lnTo>
                    <a:pt x="3621011" y="2043849"/>
                  </a:lnTo>
                  <a:lnTo>
                    <a:pt x="3406559" y="2043849"/>
                  </a:lnTo>
                  <a:lnTo>
                    <a:pt x="3406559" y="1827949"/>
                  </a:lnTo>
                  <a:lnTo>
                    <a:pt x="3621011" y="1827949"/>
                  </a:lnTo>
                  <a:lnTo>
                    <a:pt x="3621011" y="1815249"/>
                  </a:lnTo>
                  <a:lnTo>
                    <a:pt x="3406559" y="1815249"/>
                  </a:lnTo>
                  <a:lnTo>
                    <a:pt x="3406559" y="1599349"/>
                  </a:lnTo>
                  <a:lnTo>
                    <a:pt x="3621011" y="1599349"/>
                  </a:lnTo>
                  <a:lnTo>
                    <a:pt x="3621011" y="1586649"/>
                  </a:lnTo>
                  <a:lnTo>
                    <a:pt x="3406559" y="1586649"/>
                  </a:lnTo>
                  <a:lnTo>
                    <a:pt x="3406559" y="1370749"/>
                  </a:lnTo>
                  <a:lnTo>
                    <a:pt x="3621011" y="1370749"/>
                  </a:lnTo>
                  <a:lnTo>
                    <a:pt x="3621011" y="1358049"/>
                  </a:lnTo>
                  <a:lnTo>
                    <a:pt x="3406559" y="1358049"/>
                  </a:lnTo>
                  <a:lnTo>
                    <a:pt x="3406559" y="1142149"/>
                  </a:lnTo>
                  <a:lnTo>
                    <a:pt x="3621011" y="1142149"/>
                  </a:lnTo>
                  <a:lnTo>
                    <a:pt x="3621011" y="1129449"/>
                  </a:lnTo>
                  <a:lnTo>
                    <a:pt x="3406559" y="1129449"/>
                  </a:lnTo>
                  <a:lnTo>
                    <a:pt x="3406559" y="913549"/>
                  </a:lnTo>
                  <a:lnTo>
                    <a:pt x="3621011" y="913549"/>
                  </a:lnTo>
                  <a:lnTo>
                    <a:pt x="3621011" y="900849"/>
                  </a:lnTo>
                  <a:lnTo>
                    <a:pt x="3406559" y="900849"/>
                  </a:lnTo>
                  <a:lnTo>
                    <a:pt x="3406559" y="684949"/>
                  </a:lnTo>
                  <a:lnTo>
                    <a:pt x="3621011" y="684949"/>
                  </a:lnTo>
                  <a:lnTo>
                    <a:pt x="3621011" y="672249"/>
                  </a:lnTo>
                  <a:lnTo>
                    <a:pt x="3406559" y="672249"/>
                  </a:lnTo>
                  <a:lnTo>
                    <a:pt x="3406559" y="456349"/>
                  </a:lnTo>
                  <a:lnTo>
                    <a:pt x="3621011" y="456349"/>
                  </a:lnTo>
                  <a:lnTo>
                    <a:pt x="3621011" y="443649"/>
                  </a:lnTo>
                  <a:lnTo>
                    <a:pt x="3406559" y="443649"/>
                  </a:lnTo>
                  <a:lnTo>
                    <a:pt x="3406559" y="227749"/>
                  </a:lnTo>
                  <a:lnTo>
                    <a:pt x="3621011" y="227749"/>
                  </a:lnTo>
                  <a:lnTo>
                    <a:pt x="3621011" y="215049"/>
                  </a:lnTo>
                  <a:lnTo>
                    <a:pt x="3406559" y="215049"/>
                  </a:lnTo>
                  <a:lnTo>
                    <a:pt x="3406559" y="0"/>
                  </a:lnTo>
                  <a:lnTo>
                    <a:pt x="3393859" y="0"/>
                  </a:lnTo>
                  <a:lnTo>
                    <a:pt x="3393859" y="7987462"/>
                  </a:lnTo>
                  <a:lnTo>
                    <a:pt x="3179394" y="7987462"/>
                  </a:lnTo>
                  <a:lnTo>
                    <a:pt x="3179394" y="7771562"/>
                  </a:lnTo>
                  <a:lnTo>
                    <a:pt x="3393859" y="7771562"/>
                  </a:lnTo>
                  <a:lnTo>
                    <a:pt x="3393859" y="7758862"/>
                  </a:lnTo>
                  <a:lnTo>
                    <a:pt x="3179394" y="7758862"/>
                  </a:lnTo>
                  <a:lnTo>
                    <a:pt x="3179394" y="7542962"/>
                  </a:lnTo>
                  <a:lnTo>
                    <a:pt x="3393859" y="7542962"/>
                  </a:lnTo>
                  <a:lnTo>
                    <a:pt x="3393859" y="7530262"/>
                  </a:lnTo>
                  <a:lnTo>
                    <a:pt x="3179394" y="7530262"/>
                  </a:lnTo>
                  <a:lnTo>
                    <a:pt x="3179394" y="7314362"/>
                  </a:lnTo>
                  <a:lnTo>
                    <a:pt x="3393859" y="7314362"/>
                  </a:lnTo>
                  <a:lnTo>
                    <a:pt x="3393859" y="7301662"/>
                  </a:lnTo>
                  <a:lnTo>
                    <a:pt x="3179394" y="7301662"/>
                  </a:lnTo>
                  <a:lnTo>
                    <a:pt x="3179394" y="7085762"/>
                  </a:lnTo>
                  <a:lnTo>
                    <a:pt x="3393859" y="7085762"/>
                  </a:lnTo>
                  <a:lnTo>
                    <a:pt x="3393859" y="7073062"/>
                  </a:lnTo>
                  <a:lnTo>
                    <a:pt x="3179394" y="7073062"/>
                  </a:lnTo>
                  <a:lnTo>
                    <a:pt x="3179394" y="6857162"/>
                  </a:lnTo>
                  <a:lnTo>
                    <a:pt x="3393859" y="6857162"/>
                  </a:lnTo>
                  <a:lnTo>
                    <a:pt x="3393859" y="6844462"/>
                  </a:lnTo>
                  <a:lnTo>
                    <a:pt x="3179394" y="6844462"/>
                  </a:lnTo>
                  <a:lnTo>
                    <a:pt x="3179394" y="6628562"/>
                  </a:lnTo>
                  <a:lnTo>
                    <a:pt x="3393859" y="6628562"/>
                  </a:lnTo>
                  <a:lnTo>
                    <a:pt x="3393859" y="6615862"/>
                  </a:lnTo>
                  <a:lnTo>
                    <a:pt x="3179394" y="6615862"/>
                  </a:lnTo>
                  <a:lnTo>
                    <a:pt x="3179394" y="6399962"/>
                  </a:lnTo>
                  <a:lnTo>
                    <a:pt x="3393859" y="6399962"/>
                  </a:lnTo>
                  <a:lnTo>
                    <a:pt x="3393859" y="6387262"/>
                  </a:lnTo>
                  <a:lnTo>
                    <a:pt x="3179394" y="6387262"/>
                  </a:lnTo>
                  <a:lnTo>
                    <a:pt x="3179394" y="6171362"/>
                  </a:lnTo>
                  <a:lnTo>
                    <a:pt x="3393859" y="6171362"/>
                  </a:lnTo>
                  <a:lnTo>
                    <a:pt x="3393859" y="6158662"/>
                  </a:lnTo>
                  <a:lnTo>
                    <a:pt x="3179394" y="6158662"/>
                  </a:lnTo>
                  <a:lnTo>
                    <a:pt x="3179394" y="5942762"/>
                  </a:lnTo>
                  <a:lnTo>
                    <a:pt x="3393859" y="5942762"/>
                  </a:lnTo>
                  <a:lnTo>
                    <a:pt x="3393859" y="5930062"/>
                  </a:lnTo>
                  <a:lnTo>
                    <a:pt x="3179394" y="5930062"/>
                  </a:lnTo>
                  <a:lnTo>
                    <a:pt x="3179394" y="5714162"/>
                  </a:lnTo>
                  <a:lnTo>
                    <a:pt x="3393859" y="5714162"/>
                  </a:lnTo>
                  <a:lnTo>
                    <a:pt x="3393859" y="5701462"/>
                  </a:lnTo>
                  <a:lnTo>
                    <a:pt x="3179394" y="5701462"/>
                  </a:lnTo>
                  <a:lnTo>
                    <a:pt x="3179394" y="5485562"/>
                  </a:lnTo>
                  <a:lnTo>
                    <a:pt x="3393859" y="5485562"/>
                  </a:lnTo>
                  <a:lnTo>
                    <a:pt x="3393859" y="5472862"/>
                  </a:lnTo>
                  <a:lnTo>
                    <a:pt x="3179394" y="5472862"/>
                  </a:lnTo>
                  <a:lnTo>
                    <a:pt x="3179394" y="5256962"/>
                  </a:lnTo>
                  <a:lnTo>
                    <a:pt x="3393859" y="5256962"/>
                  </a:lnTo>
                  <a:lnTo>
                    <a:pt x="3393859" y="5244262"/>
                  </a:lnTo>
                  <a:lnTo>
                    <a:pt x="3179394" y="5244262"/>
                  </a:lnTo>
                  <a:lnTo>
                    <a:pt x="3179394" y="5028362"/>
                  </a:lnTo>
                  <a:lnTo>
                    <a:pt x="3393859" y="5028362"/>
                  </a:lnTo>
                  <a:lnTo>
                    <a:pt x="3393859" y="5015662"/>
                  </a:lnTo>
                  <a:lnTo>
                    <a:pt x="3179394" y="5015662"/>
                  </a:lnTo>
                  <a:lnTo>
                    <a:pt x="3179394" y="4799762"/>
                  </a:lnTo>
                  <a:lnTo>
                    <a:pt x="3393859" y="4799762"/>
                  </a:lnTo>
                  <a:lnTo>
                    <a:pt x="3393859" y="4787062"/>
                  </a:lnTo>
                  <a:lnTo>
                    <a:pt x="3179394" y="4787062"/>
                  </a:lnTo>
                  <a:lnTo>
                    <a:pt x="3179394" y="4571162"/>
                  </a:lnTo>
                  <a:lnTo>
                    <a:pt x="3393859" y="4571162"/>
                  </a:lnTo>
                  <a:lnTo>
                    <a:pt x="3393859" y="4558462"/>
                  </a:lnTo>
                  <a:lnTo>
                    <a:pt x="3179394" y="4558462"/>
                  </a:lnTo>
                  <a:lnTo>
                    <a:pt x="3179394" y="4342562"/>
                  </a:lnTo>
                  <a:lnTo>
                    <a:pt x="3393859" y="4342562"/>
                  </a:lnTo>
                  <a:lnTo>
                    <a:pt x="3393859" y="4329862"/>
                  </a:lnTo>
                  <a:lnTo>
                    <a:pt x="3179394" y="4329862"/>
                  </a:lnTo>
                  <a:lnTo>
                    <a:pt x="3179394" y="4113961"/>
                  </a:lnTo>
                  <a:lnTo>
                    <a:pt x="3393859" y="4113961"/>
                  </a:lnTo>
                  <a:lnTo>
                    <a:pt x="3393859" y="4101261"/>
                  </a:lnTo>
                  <a:lnTo>
                    <a:pt x="3179394" y="4101261"/>
                  </a:lnTo>
                  <a:lnTo>
                    <a:pt x="3179394" y="3885361"/>
                  </a:lnTo>
                  <a:lnTo>
                    <a:pt x="3393859" y="3885361"/>
                  </a:lnTo>
                  <a:lnTo>
                    <a:pt x="3393859" y="3872661"/>
                  </a:lnTo>
                  <a:lnTo>
                    <a:pt x="3179394" y="3872661"/>
                  </a:lnTo>
                  <a:lnTo>
                    <a:pt x="3179394" y="3656761"/>
                  </a:lnTo>
                  <a:lnTo>
                    <a:pt x="3393859" y="3656761"/>
                  </a:lnTo>
                  <a:lnTo>
                    <a:pt x="3393859" y="3644061"/>
                  </a:lnTo>
                  <a:lnTo>
                    <a:pt x="3179394" y="3644061"/>
                  </a:lnTo>
                  <a:lnTo>
                    <a:pt x="3179394" y="3428161"/>
                  </a:lnTo>
                  <a:lnTo>
                    <a:pt x="3393859" y="3428161"/>
                  </a:lnTo>
                  <a:lnTo>
                    <a:pt x="3393859" y="3415461"/>
                  </a:lnTo>
                  <a:lnTo>
                    <a:pt x="3179394" y="3415461"/>
                  </a:lnTo>
                  <a:lnTo>
                    <a:pt x="3179394" y="3199561"/>
                  </a:lnTo>
                  <a:lnTo>
                    <a:pt x="3393859" y="3199561"/>
                  </a:lnTo>
                  <a:lnTo>
                    <a:pt x="3393859" y="3186861"/>
                  </a:lnTo>
                  <a:lnTo>
                    <a:pt x="3179394" y="3186861"/>
                  </a:lnTo>
                  <a:lnTo>
                    <a:pt x="3179394" y="2970949"/>
                  </a:lnTo>
                  <a:lnTo>
                    <a:pt x="3393859" y="2970949"/>
                  </a:lnTo>
                  <a:lnTo>
                    <a:pt x="3393859" y="2958249"/>
                  </a:lnTo>
                  <a:lnTo>
                    <a:pt x="3179394" y="2958249"/>
                  </a:lnTo>
                  <a:lnTo>
                    <a:pt x="3179394" y="2742349"/>
                  </a:lnTo>
                  <a:lnTo>
                    <a:pt x="3393859" y="2742349"/>
                  </a:lnTo>
                  <a:lnTo>
                    <a:pt x="3393859" y="2729649"/>
                  </a:lnTo>
                  <a:lnTo>
                    <a:pt x="3179394" y="2729649"/>
                  </a:lnTo>
                  <a:lnTo>
                    <a:pt x="3179394" y="2513749"/>
                  </a:lnTo>
                  <a:lnTo>
                    <a:pt x="3393859" y="2513749"/>
                  </a:lnTo>
                  <a:lnTo>
                    <a:pt x="3393859" y="2501049"/>
                  </a:lnTo>
                  <a:lnTo>
                    <a:pt x="3179394" y="2501049"/>
                  </a:lnTo>
                  <a:lnTo>
                    <a:pt x="3179394" y="2285149"/>
                  </a:lnTo>
                  <a:lnTo>
                    <a:pt x="3393859" y="2285149"/>
                  </a:lnTo>
                  <a:lnTo>
                    <a:pt x="3393859" y="2272449"/>
                  </a:lnTo>
                  <a:lnTo>
                    <a:pt x="3179394" y="2272449"/>
                  </a:lnTo>
                  <a:lnTo>
                    <a:pt x="3179394" y="2056549"/>
                  </a:lnTo>
                  <a:lnTo>
                    <a:pt x="3393859" y="2056549"/>
                  </a:lnTo>
                  <a:lnTo>
                    <a:pt x="3393859" y="2043849"/>
                  </a:lnTo>
                  <a:lnTo>
                    <a:pt x="3179394" y="2043849"/>
                  </a:lnTo>
                  <a:lnTo>
                    <a:pt x="3179394" y="1827949"/>
                  </a:lnTo>
                  <a:lnTo>
                    <a:pt x="3393859" y="1827949"/>
                  </a:lnTo>
                  <a:lnTo>
                    <a:pt x="3393859" y="1815249"/>
                  </a:lnTo>
                  <a:lnTo>
                    <a:pt x="3179394" y="1815249"/>
                  </a:lnTo>
                  <a:lnTo>
                    <a:pt x="3179394" y="1599349"/>
                  </a:lnTo>
                  <a:lnTo>
                    <a:pt x="3393859" y="1599349"/>
                  </a:lnTo>
                  <a:lnTo>
                    <a:pt x="3393859" y="1586649"/>
                  </a:lnTo>
                  <a:lnTo>
                    <a:pt x="3179394" y="1586649"/>
                  </a:lnTo>
                  <a:lnTo>
                    <a:pt x="3179394" y="1370749"/>
                  </a:lnTo>
                  <a:lnTo>
                    <a:pt x="3393859" y="1370749"/>
                  </a:lnTo>
                  <a:lnTo>
                    <a:pt x="3393859" y="1358049"/>
                  </a:lnTo>
                  <a:lnTo>
                    <a:pt x="3179394" y="1358049"/>
                  </a:lnTo>
                  <a:lnTo>
                    <a:pt x="3179394" y="1142149"/>
                  </a:lnTo>
                  <a:lnTo>
                    <a:pt x="3393859" y="1142149"/>
                  </a:lnTo>
                  <a:lnTo>
                    <a:pt x="3393859" y="1129449"/>
                  </a:lnTo>
                  <a:lnTo>
                    <a:pt x="3179394" y="1129449"/>
                  </a:lnTo>
                  <a:lnTo>
                    <a:pt x="3179394" y="913549"/>
                  </a:lnTo>
                  <a:lnTo>
                    <a:pt x="3393859" y="913549"/>
                  </a:lnTo>
                  <a:lnTo>
                    <a:pt x="3393859" y="900849"/>
                  </a:lnTo>
                  <a:lnTo>
                    <a:pt x="3179394" y="900849"/>
                  </a:lnTo>
                  <a:lnTo>
                    <a:pt x="3179394" y="684949"/>
                  </a:lnTo>
                  <a:lnTo>
                    <a:pt x="3393859" y="684949"/>
                  </a:lnTo>
                  <a:lnTo>
                    <a:pt x="3393859" y="672249"/>
                  </a:lnTo>
                  <a:lnTo>
                    <a:pt x="3179394" y="672249"/>
                  </a:lnTo>
                  <a:lnTo>
                    <a:pt x="3179394" y="456349"/>
                  </a:lnTo>
                  <a:lnTo>
                    <a:pt x="3393859" y="456349"/>
                  </a:lnTo>
                  <a:lnTo>
                    <a:pt x="3393859" y="443649"/>
                  </a:lnTo>
                  <a:lnTo>
                    <a:pt x="3179394" y="443649"/>
                  </a:lnTo>
                  <a:lnTo>
                    <a:pt x="3179394" y="227749"/>
                  </a:lnTo>
                  <a:lnTo>
                    <a:pt x="3393859" y="227749"/>
                  </a:lnTo>
                  <a:lnTo>
                    <a:pt x="3393859" y="215049"/>
                  </a:lnTo>
                  <a:lnTo>
                    <a:pt x="3179394" y="215049"/>
                  </a:lnTo>
                  <a:lnTo>
                    <a:pt x="3179394" y="0"/>
                  </a:lnTo>
                  <a:lnTo>
                    <a:pt x="3166694" y="0"/>
                  </a:lnTo>
                  <a:lnTo>
                    <a:pt x="3166694" y="7987462"/>
                  </a:lnTo>
                  <a:lnTo>
                    <a:pt x="2952229" y="7987462"/>
                  </a:lnTo>
                  <a:lnTo>
                    <a:pt x="2952229" y="7771562"/>
                  </a:lnTo>
                  <a:lnTo>
                    <a:pt x="3166694" y="7771562"/>
                  </a:lnTo>
                  <a:lnTo>
                    <a:pt x="3166694" y="7758862"/>
                  </a:lnTo>
                  <a:lnTo>
                    <a:pt x="2952229" y="7758862"/>
                  </a:lnTo>
                  <a:lnTo>
                    <a:pt x="2952229" y="7542962"/>
                  </a:lnTo>
                  <a:lnTo>
                    <a:pt x="3166694" y="7542962"/>
                  </a:lnTo>
                  <a:lnTo>
                    <a:pt x="3166694" y="7530262"/>
                  </a:lnTo>
                  <a:lnTo>
                    <a:pt x="2952229" y="7530262"/>
                  </a:lnTo>
                  <a:lnTo>
                    <a:pt x="2952229" y="7314362"/>
                  </a:lnTo>
                  <a:lnTo>
                    <a:pt x="3166694" y="7314362"/>
                  </a:lnTo>
                  <a:lnTo>
                    <a:pt x="3166694" y="7301662"/>
                  </a:lnTo>
                  <a:lnTo>
                    <a:pt x="2952229" y="7301662"/>
                  </a:lnTo>
                  <a:lnTo>
                    <a:pt x="2952229" y="7085762"/>
                  </a:lnTo>
                  <a:lnTo>
                    <a:pt x="3166694" y="7085762"/>
                  </a:lnTo>
                  <a:lnTo>
                    <a:pt x="3166694" y="7073062"/>
                  </a:lnTo>
                  <a:lnTo>
                    <a:pt x="2952229" y="7073062"/>
                  </a:lnTo>
                  <a:lnTo>
                    <a:pt x="2952229" y="6857162"/>
                  </a:lnTo>
                  <a:lnTo>
                    <a:pt x="3166694" y="6857162"/>
                  </a:lnTo>
                  <a:lnTo>
                    <a:pt x="3166694" y="6844462"/>
                  </a:lnTo>
                  <a:lnTo>
                    <a:pt x="2952229" y="6844462"/>
                  </a:lnTo>
                  <a:lnTo>
                    <a:pt x="2952229" y="6628562"/>
                  </a:lnTo>
                  <a:lnTo>
                    <a:pt x="3166694" y="6628562"/>
                  </a:lnTo>
                  <a:lnTo>
                    <a:pt x="3166694" y="6615862"/>
                  </a:lnTo>
                  <a:lnTo>
                    <a:pt x="2952229" y="6615862"/>
                  </a:lnTo>
                  <a:lnTo>
                    <a:pt x="2952229" y="6399962"/>
                  </a:lnTo>
                  <a:lnTo>
                    <a:pt x="3166694" y="6399962"/>
                  </a:lnTo>
                  <a:lnTo>
                    <a:pt x="3166694" y="6387262"/>
                  </a:lnTo>
                  <a:lnTo>
                    <a:pt x="2952229" y="6387262"/>
                  </a:lnTo>
                  <a:lnTo>
                    <a:pt x="2952229" y="6171362"/>
                  </a:lnTo>
                  <a:lnTo>
                    <a:pt x="3166694" y="6171362"/>
                  </a:lnTo>
                  <a:lnTo>
                    <a:pt x="3166694" y="6158662"/>
                  </a:lnTo>
                  <a:lnTo>
                    <a:pt x="2952229" y="6158662"/>
                  </a:lnTo>
                  <a:lnTo>
                    <a:pt x="2952229" y="5942762"/>
                  </a:lnTo>
                  <a:lnTo>
                    <a:pt x="3166694" y="5942762"/>
                  </a:lnTo>
                  <a:lnTo>
                    <a:pt x="3166694" y="5930062"/>
                  </a:lnTo>
                  <a:lnTo>
                    <a:pt x="2952229" y="5930062"/>
                  </a:lnTo>
                  <a:lnTo>
                    <a:pt x="2952229" y="5714162"/>
                  </a:lnTo>
                  <a:lnTo>
                    <a:pt x="3166694" y="5714162"/>
                  </a:lnTo>
                  <a:lnTo>
                    <a:pt x="3166694" y="5701462"/>
                  </a:lnTo>
                  <a:lnTo>
                    <a:pt x="2952229" y="5701462"/>
                  </a:lnTo>
                  <a:lnTo>
                    <a:pt x="2952229" y="5485562"/>
                  </a:lnTo>
                  <a:lnTo>
                    <a:pt x="3166694" y="5485562"/>
                  </a:lnTo>
                  <a:lnTo>
                    <a:pt x="3166694" y="5472862"/>
                  </a:lnTo>
                  <a:lnTo>
                    <a:pt x="2952229" y="5472862"/>
                  </a:lnTo>
                  <a:lnTo>
                    <a:pt x="2952229" y="5256962"/>
                  </a:lnTo>
                  <a:lnTo>
                    <a:pt x="3166694" y="5256962"/>
                  </a:lnTo>
                  <a:lnTo>
                    <a:pt x="3166694" y="5244262"/>
                  </a:lnTo>
                  <a:lnTo>
                    <a:pt x="2952229" y="5244262"/>
                  </a:lnTo>
                  <a:lnTo>
                    <a:pt x="2952229" y="5028362"/>
                  </a:lnTo>
                  <a:lnTo>
                    <a:pt x="3166694" y="5028362"/>
                  </a:lnTo>
                  <a:lnTo>
                    <a:pt x="3166694" y="5015662"/>
                  </a:lnTo>
                  <a:lnTo>
                    <a:pt x="2952229" y="5015662"/>
                  </a:lnTo>
                  <a:lnTo>
                    <a:pt x="2952229" y="4799762"/>
                  </a:lnTo>
                  <a:lnTo>
                    <a:pt x="3166694" y="4799762"/>
                  </a:lnTo>
                  <a:lnTo>
                    <a:pt x="3166694" y="4787062"/>
                  </a:lnTo>
                  <a:lnTo>
                    <a:pt x="2952229" y="4787062"/>
                  </a:lnTo>
                  <a:lnTo>
                    <a:pt x="2952229" y="4571162"/>
                  </a:lnTo>
                  <a:lnTo>
                    <a:pt x="3166694" y="4571162"/>
                  </a:lnTo>
                  <a:lnTo>
                    <a:pt x="3166694" y="4558462"/>
                  </a:lnTo>
                  <a:lnTo>
                    <a:pt x="2952229" y="4558462"/>
                  </a:lnTo>
                  <a:lnTo>
                    <a:pt x="2952229" y="4342562"/>
                  </a:lnTo>
                  <a:lnTo>
                    <a:pt x="3166694" y="4342562"/>
                  </a:lnTo>
                  <a:lnTo>
                    <a:pt x="3166694" y="4329862"/>
                  </a:lnTo>
                  <a:lnTo>
                    <a:pt x="2952229" y="4329862"/>
                  </a:lnTo>
                  <a:lnTo>
                    <a:pt x="2952229" y="4113961"/>
                  </a:lnTo>
                  <a:lnTo>
                    <a:pt x="3166694" y="4113961"/>
                  </a:lnTo>
                  <a:lnTo>
                    <a:pt x="3166694" y="4101261"/>
                  </a:lnTo>
                  <a:lnTo>
                    <a:pt x="2952229" y="4101261"/>
                  </a:lnTo>
                  <a:lnTo>
                    <a:pt x="2952229" y="3885361"/>
                  </a:lnTo>
                  <a:lnTo>
                    <a:pt x="3166694" y="3885361"/>
                  </a:lnTo>
                  <a:lnTo>
                    <a:pt x="3166694" y="3872661"/>
                  </a:lnTo>
                  <a:lnTo>
                    <a:pt x="2952229" y="3872661"/>
                  </a:lnTo>
                  <a:lnTo>
                    <a:pt x="2952229" y="3656761"/>
                  </a:lnTo>
                  <a:lnTo>
                    <a:pt x="3166694" y="3656761"/>
                  </a:lnTo>
                  <a:lnTo>
                    <a:pt x="3166694" y="3644061"/>
                  </a:lnTo>
                  <a:lnTo>
                    <a:pt x="2952229" y="3644061"/>
                  </a:lnTo>
                  <a:lnTo>
                    <a:pt x="2952229" y="3428161"/>
                  </a:lnTo>
                  <a:lnTo>
                    <a:pt x="3166694" y="3428161"/>
                  </a:lnTo>
                  <a:lnTo>
                    <a:pt x="3166694" y="3415461"/>
                  </a:lnTo>
                  <a:lnTo>
                    <a:pt x="2952229" y="3415461"/>
                  </a:lnTo>
                  <a:lnTo>
                    <a:pt x="2952229" y="3199561"/>
                  </a:lnTo>
                  <a:lnTo>
                    <a:pt x="3166694" y="3199561"/>
                  </a:lnTo>
                  <a:lnTo>
                    <a:pt x="3166694" y="3186861"/>
                  </a:lnTo>
                  <a:lnTo>
                    <a:pt x="2952229" y="3186861"/>
                  </a:lnTo>
                  <a:lnTo>
                    <a:pt x="2952229" y="2970949"/>
                  </a:lnTo>
                  <a:lnTo>
                    <a:pt x="3166694" y="2970949"/>
                  </a:lnTo>
                  <a:lnTo>
                    <a:pt x="3166694" y="2958249"/>
                  </a:lnTo>
                  <a:lnTo>
                    <a:pt x="2952229" y="2958249"/>
                  </a:lnTo>
                  <a:lnTo>
                    <a:pt x="2952229" y="2742349"/>
                  </a:lnTo>
                  <a:lnTo>
                    <a:pt x="3166694" y="2742349"/>
                  </a:lnTo>
                  <a:lnTo>
                    <a:pt x="3166694" y="2729649"/>
                  </a:lnTo>
                  <a:lnTo>
                    <a:pt x="2952229" y="2729649"/>
                  </a:lnTo>
                  <a:lnTo>
                    <a:pt x="2952229" y="2513749"/>
                  </a:lnTo>
                  <a:lnTo>
                    <a:pt x="3166694" y="2513749"/>
                  </a:lnTo>
                  <a:lnTo>
                    <a:pt x="3166694" y="2501049"/>
                  </a:lnTo>
                  <a:lnTo>
                    <a:pt x="2952229" y="2501049"/>
                  </a:lnTo>
                  <a:lnTo>
                    <a:pt x="2952229" y="2285149"/>
                  </a:lnTo>
                  <a:lnTo>
                    <a:pt x="3166694" y="2285149"/>
                  </a:lnTo>
                  <a:lnTo>
                    <a:pt x="3166694" y="2272449"/>
                  </a:lnTo>
                  <a:lnTo>
                    <a:pt x="2952229" y="2272449"/>
                  </a:lnTo>
                  <a:lnTo>
                    <a:pt x="2952229" y="2056549"/>
                  </a:lnTo>
                  <a:lnTo>
                    <a:pt x="3166694" y="2056549"/>
                  </a:lnTo>
                  <a:lnTo>
                    <a:pt x="3166694" y="2043849"/>
                  </a:lnTo>
                  <a:lnTo>
                    <a:pt x="2952229" y="2043849"/>
                  </a:lnTo>
                  <a:lnTo>
                    <a:pt x="2952229" y="1827949"/>
                  </a:lnTo>
                  <a:lnTo>
                    <a:pt x="3166694" y="1827949"/>
                  </a:lnTo>
                  <a:lnTo>
                    <a:pt x="3166694" y="1815249"/>
                  </a:lnTo>
                  <a:lnTo>
                    <a:pt x="2952229" y="1815249"/>
                  </a:lnTo>
                  <a:lnTo>
                    <a:pt x="2952229" y="1599349"/>
                  </a:lnTo>
                  <a:lnTo>
                    <a:pt x="3166694" y="1599349"/>
                  </a:lnTo>
                  <a:lnTo>
                    <a:pt x="3166694" y="1586649"/>
                  </a:lnTo>
                  <a:lnTo>
                    <a:pt x="2952229" y="1586649"/>
                  </a:lnTo>
                  <a:lnTo>
                    <a:pt x="2952229" y="1370749"/>
                  </a:lnTo>
                  <a:lnTo>
                    <a:pt x="3166694" y="1370749"/>
                  </a:lnTo>
                  <a:lnTo>
                    <a:pt x="3166694" y="1358049"/>
                  </a:lnTo>
                  <a:lnTo>
                    <a:pt x="2952229" y="1358049"/>
                  </a:lnTo>
                  <a:lnTo>
                    <a:pt x="2952229" y="1142149"/>
                  </a:lnTo>
                  <a:lnTo>
                    <a:pt x="3166694" y="1142149"/>
                  </a:lnTo>
                  <a:lnTo>
                    <a:pt x="3166694" y="1129449"/>
                  </a:lnTo>
                  <a:lnTo>
                    <a:pt x="2952229" y="1129449"/>
                  </a:lnTo>
                  <a:lnTo>
                    <a:pt x="2952229" y="913549"/>
                  </a:lnTo>
                  <a:lnTo>
                    <a:pt x="3166694" y="913549"/>
                  </a:lnTo>
                  <a:lnTo>
                    <a:pt x="3166694" y="900849"/>
                  </a:lnTo>
                  <a:lnTo>
                    <a:pt x="2952229" y="900849"/>
                  </a:lnTo>
                  <a:lnTo>
                    <a:pt x="2952229" y="684949"/>
                  </a:lnTo>
                  <a:lnTo>
                    <a:pt x="3166694" y="684949"/>
                  </a:lnTo>
                  <a:lnTo>
                    <a:pt x="3166694" y="672249"/>
                  </a:lnTo>
                  <a:lnTo>
                    <a:pt x="2952229" y="672249"/>
                  </a:lnTo>
                  <a:lnTo>
                    <a:pt x="2952229" y="456349"/>
                  </a:lnTo>
                  <a:lnTo>
                    <a:pt x="3166694" y="456349"/>
                  </a:lnTo>
                  <a:lnTo>
                    <a:pt x="3166694" y="443649"/>
                  </a:lnTo>
                  <a:lnTo>
                    <a:pt x="2952229" y="443649"/>
                  </a:lnTo>
                  <a:lnTo>
                    <a:pt x="2952229" y="227749"/>
                  </a:lnTo>
                  <a:lnTo>
                    <a:pt x="3166694" y="227749"/>
                  </a:lnTo>
                  <a:lnTo>
                    <a:pt x="3166694" y="215049"/>
                  </a:lnTo>
                  <a:lnTo>
                    <a:pt x="2952229" y="215049"/>
                  </a:lnTo>
                  <a:lnTo>
                    <a:pt x="2952229" y="0"/>
                  </a:lnTo>
                  <a:lnTo>
                    <a:pt x="2939529" y="0"/>
                  </a:lnTo>
                  <a:lnTo>
                    <a:pt x="2939529" y="7987462"/>
                  </a:lnTo>
                  <a:lnTo>
                    <a:pt x="2725064" y="7987462"/>
                  </a:lnTo>
                  <a:lnTo>
                    <a:pt x="2725064" y="7771562"/>
                  </a:lnTo>
                  <a:lnTo>
                    <a:pt x="2939529" y="7771562"/>
                  </a:lnTo>
                  <a:lnTo>
                    <a:pt x="2939529" y="7758862"/>
                  </a:lnTo>
                  <a:lnTo>
                    <a:pt x="2725064" y="7758862"/>
                  </a:lnTo>
                  <a:lnTo>
                    <a:pt x="2725064" y="7542962"/>
                  </a:lnTo>
                  <a:lnTo>
                    <a:pt x="2939529" y="7542962"/>
                  </a:lnTo>
                  <a:lnTo>
                    <a:pt x="2939529" y="7530262"/>
                  </a:lnTo>
                  <a:lnTo>
                    <a:pt x="2725064" y="7530262"/>
                  </a:lnTo>
                  <a:lnTo>
                    <a:pt x="2725064" y="7314362"/>
                  </a:lnTo>
                  <a:lnTo>
                    <a:pt x="2939529" y="7314362"/>
                  </a:lnTo>
                  <a:lnTo>
                    <a:pt x="2939529" y="7301662"/>
                  </a:lnTo>
                  <a:lnTo>
                    <a:pt x="2725064" y="7301662"/>
                  </a:lnTo>
                  <a:lnTo>
                    <a:pt x="2725064" y="7085762"/>
                  </a:lnTo>
                  <a:lnTo>
                    <a:pt x="2939529" y="7085762"/>
                  </a:lnTo>
                  <a:lnTo>
                    <a:pt x="2939529" y="7073062"/>
                  </a:lnTo>
                  <a:lnTo>
                    <a:pt x="2725064" y="7073062"/>
                  </a:lnTo>
                  <a:lnTo>
                    <a:pt x="2725064" y="6857162"/>
                  </a:lnTo>
                  <a:lnTo>
                    <a:pt x="2939529" y="6857162"/>
                  </a:lnTo>
                  <a:lnTo>
                    <a:pt x="2939529" y="6844462"/>
                  </a:lnTo>
                  <a:lnTo>
                    <a:pt x="2725064" y="6844462"/>
                  </a:lnTo>
                  <a:lnTo>
                    <a:pt x="2725064" y="6628562"/>
                  </a:lnTo>
                  <a:lnTo>
                    <a:pt x="2939529" y="6628562"/>
                  </a:lnTo>
                  <a:lnTo>
                    <a:pt x="2939529" y="6615862"/>
                  </a:lnTo>
                  <a:lnTo>
                    <a:pt x="2725064" y="6615862"/>
                  </a:lnTo>
                  <a:lnTo>
                    <a:pt x="2725064" y="6399962"/>
                  </a:lnTo>
                  <a:lnTo>
                    <a:pt x="2939529" y="6399962"/>
                  </a:lnTo>
                  <a:lnTo>
                    <a:pt x="2939529" y="6387262"/>
                  </a:lnTo>
                  <a:lnTo>
                    <a:pt x="2725064" y="6387262"/>
                  </a:lnTo>
                  <a:lnTo>
                    <a:pt x="2725064" y="6171362"/>
                  </a:lnTo>
                  <a:lnTo>
                    <a:pt x="2939529" y="6171362"/>
                  </a:lnTo>
                  <a:lnTo>
                    <a:pt x="2939529" y="6158662"/>
                  </a:lnTo>
                  <a:lnTo>
                    <a:pt x="2725064" y="6158662"/>
                  </a:lnTo>
                  <a:lnTo>
                    <a:pt x="2725064" y="5942762"/>
                  </a:lnTo>
                  <a:lnTo>
                    <a:pt x="2939529" y="5942762"/>
                  </a:lnTo>
                  <a:lnTo>
                    <a:pt x="2939529" y="5930062"/>
                  </a:lnTo>
                  <a:lnTo>
                    <a:pt x="2725064" y="5930062"/>
                  </a:lnTo>
                  <a:lnTo>
                    <a:pt x="2725064" y="5714162"/>
                  </a:lnTo>
                  <a:lnTo>
                    <a:pt x="2939529" y="5714162"/>
                  </a:lnTo>
                  <a:lnTo>
                    <a:pt x="2939529" y="5701462"/>
                  </a:lnTo>
                  <a:lnTo>
                    <a:pt x="2725064" y="5701462"/>
                  </a:lnTo>
                  <a:lnTo>
                    <a:pt x="2725064" y="5485562"/>
                  </a:lnTo>
                  <a:lnTo>
                    <a:pt x="2939529" y="5485562"/>
                  </a:lnTo>
                  <a:lnTo>
                    <a:pt x="2939529" y="5472862"/>
                  </a:lnTo>
                  <a:lnTo>
                    <a:pt x="2725064" y="5472862"/>
                  </a:lnTo>
                  <a:lnTo>
                    <a:pt x="2725064" y="5256962"/>
                  </a:lnTo>
                  <a:lnTo>
                    <a:pt x="2939529" y="5256962"/>
                  </a:lnTo>
                  <a:lnTo>
                    <a:pt x="2939529" y="5244262"/>
                  </a:lnTo>
                  <a:lnTo>
                    <a:pt x="2725064" y="5244262"/>
                  </a:lnTo>
                  <a:lnTo>
                    <a:pt x="2725064" y="5028362"/>
                  </a:lnTo>
                  <a:lnTo>
                    <a:pt x="2939529" y="5028362"/>
                  </a:lnTo>
                  <a:lnTo>
                    <a:pt x="2939529" y="5015662"/>
                  </a:lnTo>
                  <a:lnTo>
                    <a:pt x="2725064" y="5015662"/>
                  </a:lnTo>
                  <a:lnTo>
                    <a:pt x="2725064" y="4799762"/>
                  </a:lnTo>
                  <a:lnTo>
                    <a:pt x="2939529" y="4799762"/>
                  </a:lnTo>
                  <a:lnTo>
                    <a:pt x="2939529" y="4787062"/>
                  </a:lnTo>
                  <a:lnTo>
                    <a:pt x="2725064" y="4787062"/>
                  </a:lnTo>
                  <a:lnTo>
                    <a:pt x="2725064" y="4571162"/>
                  </a:lnTo>
                  <a:lnTo>
                    <a:pt x="2939529" y="4571162"/>
                  </a:lnTo>
                  <a:lnTo>
                    <a:pt x="2939529" y="4558462"/>
                  </a:lnTo>
                  <a:lnTo>
                    <a:pt x="2725064" y="4558462"/>
                  </a:lnTo>
                  <a:lnTo>
                    <a:pt x="2725064" y="4342562"/>
                  </a:lnTo>
                  <a:lnTo>
                    <a:pt x="2939529" y="4342562"/>
                  </a:lnTo>
                  <a:lnTo>
                    <a:pt x="2939529" y="4329862"/>
                  </a:lnTo>
                  <a:lnTo>
                    <a:pt x="2725064" y="4329862"/>
                  </a:lnTo>
                  <a:lnTo>
                    <a:pt x="2725064" y="4113961"/>
                  </a:lnTo>
                  <a:lnTo>
                    <a:pt x="2939529" y="4113961"/>
                  </a:lnTo>
                  <a:lnTo>
                    <a:pt x="2939529" y="4101261"/>
                  </a:lnTo>
                  <a:lnTo>
                    <a:pt x="2725064" y="4101261"/>
                  </a:lnTo>
                  <a:lnTo>
                    <a:pt x="2725064" y="3885361"/>
                  </a:lnTo>
                  <a:lnTo>
                    <a:pt x="2939529" y="3885361"/>
                  </a:lnTo>
                  <a:lnTo>
                    <a:pt x="2939529" y="3872661"/>
                  </a:lnTo>
                  <a:lnTo>
                    <a:pt x="2725064" y="3872661"/>
                  </a:lnTo>
                  <a:lnTo>
                    <a:pt x="2725064" y="3656761"/>
                  </a:lnTo>
                  <a:lnTo>
                    <a:pt x="2939529" y="3656761"/>
                  </a:lnTo>
                  <a:lnTo>
                    <a:pt x="2939529" y="3644061"/>
                  </a:lnTo>
                  <a:lnTo>
                    <a:pt x="2725064" y="3644061"/>
                  </a:lnTo>
                  <a:lnTo>
                    <a:pt x="2725064" y="3428161"/>
                  </a:lnTo>
                  <a:lnTo>
                    <a:pt x="2939529" y="3428161"/>
                  </a:lnTo>
                  <a:lnTo>
                    <a:pt x="2939529" y="3415461"/>
                  </a:lnTo>
                  <a:lnTo>
                    <a:pt x="2725064" y="3415461"/>
                  </a:lnTo>
                  <a:lnTo>
                    <a:pt x="2725064" y="3199561"/>
                  </a:lnTo>
                  <a:lnTo>
                    <a:pt x="2939529" y="3199561"/>
                  </a:lnTo>
                  <a:lnTo>
                    <a:pt x="2939529" y="3186861"/>
                  </a:lnTo>
                  <a:lnTo>
                    <a:pt x="2725064" y="3186861"/>
                  </a:lnTo>
                  <a:lnTo>
                    <a:pt x="2725064" y="2970949"/>
                  </a:lnTo>
                  <a:lnTo>
                    <a:pt x="2939529" y="2970949"/>
                  </a:lnTo>
                  <a:lnTo>
                    <a:pt x="2939529" y="2958249"/>
                  </a:lnTo>
                  <a:lnTo>
                    <a:pt x="2725064" y="2958249"/>
                  </a:lnTo>
                  <a:lnTo>
                    <a:pt x="2725064" y="2742349"/>
                  </a:lnTo>
                  <a:lnTo>
                    <a:pt x="2939529" y="2742349"/>
                  </a:lnTo>
                  <a:lnTo>
                    <a:pt x="2939529" y="2729649"/>
                  </a:lnTo>
                  <a:lnTo>
                    <a:pt x="2725064" y="2729649"/>
                  </a:lnTo>
                  <a:lnTo>
                    <a:pt x="2725064" y="2513749"/>
                  </a:lnTo>
                  <a:lnTo>
                    <a:pt x="2939529" y="2513749"/>
                  </a:lnTo>
                  <a:lnTo>
                    <a:pt x="2939529" y="2501049"/>
                  </a:lnTo>
                  <a:lnTo>
                    <a:pt x="2725064" y="2501049"/>
                  </a:lnTo>
                  <a:lnTo>
                    <a:pt x="2725064" y="2285149"/>
                  </a:lnTo>
                  <a:lnTo>
                    <a:pt x="2939529" y="2285149"/>
                  </a:lnTo>
                  <a:lnTo>
                    <a:pt x="2939529" y="2272449"/>
                  </a:lnTo>
                  <a:lnTo>
                    <a:pt x="2725064" y="2272449"/>
                  </a:lnTo>
                  <a:lnTo>
                    <a:pt x="2725064" y="2056549"/>
                  </a:lnTo>
                  <a:lnTo>
                    <a:pt x="2939529" y="2056549"/>
                  </a:lnTo>
                  <a:lnTo>
                    <a:pt x="2939529" y="2043849"/>
                  </a:lnTo>
                  <a:lnTo>
                    <a:pt x="2725064" y="2043849"/>
                  </a:lnTo>
                  <a:lnTo>
                    <a:pt x="2725064" y="1827949"/>
                  </a:lnTo>
                  <a:lnTo>
                    <a:pt x="2939529" y="1827949"/>
                  </a:lnTo>
                  <a:lnTo>
                    <a:pt x="2939529" y="1815249"/>
                  </a:lnTo>
                  <a:lnTo>
                    <a:pt x="2725064" y="1815249"/>
                  </a:lnTo>
                  <a:lnTo>
                    <a:pt x="2725064" y="1599349"/>
                  </a:lnTo>
                  <a:lnTo>
                    <a:pt x="2939529" y="1599349"/>
                  </a:lnTo>
                  <a:lnTo>
                    <a:pt x="2939529" y="1586649"/>
                  </a:lnTo>
                  <a:lnTo>
                    <a:pt x="2725064" y="1586649"/>
                  </a:lnTo>
                  <a:lnTo>
                    <a:pt x="2725064" y="1370749"/>
                  </a:lnTo>
                  <a:lnTo>
                    <a:pt x="2939529" y="1370749"/>
                  </a:lnTo>
                  <a:lnTo>
                    <a:pt x="2939529" y="1358049"/>
                  </a:lnTo>
                  <a:lnTo>
                    <a:pt x="2725064" y="1358049"/>
                  </a:lnTo>
                  <a:lnTo>
                    <a:pt x="2725064" y="1142149"/>
                  </a:lnTo>
                  <a:lnTo>
                    <a:pt x="2939529" y="1142149"/>
                  </a:lnTo>
                  <a:lnTo>
                    <a:pt x="2939529" y="1129449"/>
                  </a:lnTo>
                  <a:lnTo>
                    <a:pt x="2725064" y="1129449"/>
                  </a:lnTo>
                  <a:lnTo>
                    <a:pt x="2725064" y="913549"/>
                  </a:lnTo>
                  <a:lnTo>
                    <a:pt x="2939529" y="913549"/>
                  </a:lnTo>
                  <a:lnTo>
                    <a:pt x="2939529" y="900849"/>
                  </a:lnTo>
                  <a:lnTo>
                    <a:pt x="2725064" y="900849"/>
                  </a:lnTo>
                  <a:lnTo>
                    <a:pt x="2725064" y="684949"/>
                  </a:lnTo>
                  <a:lnTo>
                    <a:pt x="2939529" y="684949"/>
                  </a:lnTo>
                  <a:lnTo>
                    <a:pt x="2939529" y="672249"/>
                  </a:lnTo>
                  <a:lnTo>
                    <a:pt x="2725064" y="672249"/>
                  </a:lnTo>
                  <a:lnTo>
                    <a:pt x="2725064" y="456349"/>
                  </a:lnTo>
                  <a:lnTo>
                    <a:pt x="2939529" y="456349"/>
                  </a:lnTo>
                  <a:lnTo>
                    <a:pt x="2939529" y="443649"/>
                  </a:lnTo>
                  <a:lnTo>
                    <a:pt x="2725064" y="443649"/>
                  </a:lnTo>
                  <a:lnTo>
                    <a:pt x="2725064" y="227749"/>
                  </a:lnTo>
                  <a:lnTo>
                    <a:pt x="2939529" y="227749"/>
                  </a:lnTo>
                  <a:lnTo>
                    <a:pt x="2939529" y="215049"/>
                  </a:lnTo>
                  <a:lnTo>
                    <a:pt x="2725064" y="215049"/>
                  </a:lnTo>
                  <a:lnTo>
                    <a:pt x="2725064" y="0"/>
                  </a:lnTo>
                  <a:lnTo>
                    <a:pt x="2712364" y="0"/>
                  </a:lnTo>
                  <a:lnTo>
                    <a:pt x="2712364" y="7987462"/>
                  </a:lnTo>
                  <a:lnTo>
                    <a:pt x="2497925" y="7987462"/>
                  </a:lnTo>
                  <a:lnTo>
                    <a:pt x="2497925" y="7771562"/>
                  </a:lnTo>
                  <a:lnTo>
                    <a:pt x="2712364" y="7771562"/>
                  </a:lnTo>
                  <a:lnTo>
                    <a:pt x="2712364" y="7758862"/>
                  </a:lnTo>
                  <a:lnTo>
                    <a:pt x="2497925" y="7758862"/>
                  </a:lnTo>
                  <a:lnTo>
                    <a:pt x="2497925" y="7542962"/>
                  </a:lnTo>
                  <a:lnTo>
                    <a:pt x="2712364" y="7542962"/>
                  </a:lnTo>
                  <a:lnTo>
                    <a:pt x="2712364" y="7530262"/>
                  </a:lnTo>
                  <a:lnTo>
                    <a:pt x="2497925" y="7530262"/>
                  </a:lnTo>
                  <a:lnTo>
                    <a:pt x="2497925" y="7314362"/>
                  </a:lnTo>
                  <a:lnTo>
                    <a:pt x="2712364" y="7314362"/>
                  </a:lnTo>
                  <a:lnTo>
                    <a:pt x="2712364" y="7301662"/>
                  </a:lnTo>
                  <a:lnTo>
                    <a:pt x="2497925" y="7301662"/>
                  </a:lnTo>
                  <a:lnTo>
                    <a:pt x="2497925" y="7085762"/>
                  </a:lnTo>
                  <a:lnTo>
                    <a:pt x="2712364" y="7085762"/>
                  </a:lnTo>
                  <a:lnTo>
                    <a:pt x="2712364" y="7073062"/>
                  </a:lnTo>
                  <a:lnTo>
                    <a:pt x="2497925" y="7073062"/>
                  </a:lnTo>
                  <a:lnTo>
                    <a:pt x="2497925" y="6857162"/>
                  </a:lnTo>
                  <a:lnTo>
                    <a:pt x="2712364" y="6857162"/>
                  </a:lnTo>
                  <a:lnTo>
                    <a:pt x="2712364" y="6844462"/>
                  </a:lnTo>
                  <a:lnTo>
                    <a:pt x="2497925" y="6844462"/>
                  </a:lnTo>
                  <a:lnTo>
                    <a:pt x="2497925" y="6628562"/>
                  </a:lnTo>
                  <a:lnTo>
                    <a:pt x="2712364" y="6628562"/>
                  </a:lnTo>
                  <a:lnTo>
                    <a:pt x="2712364" y="6615862"/>
                  </a:lnTo>
                  <a:lnTo>
                    <a:pt x="2497925" y="6615862"/>
                  </a:lnTo>
                  <a:lnTo>
                    <a:pt x="2497925" y="6399962"/>
                  </a:lnTo>
                  <a:lnTo>
                    <a:pt x="2712364" y="6399962"/>
                  </a:lnTo>
                  <a:lnTo>
                    <a:pt x="2712364" y="6387262"/>
                  </a:lnTo>
                  <a:lnTo>
                    <a:pt x="2497925" y="6387262"/>
                  </a:lnTo>
                  <a:lnTo>
                    <a:pt x="2497925" y="6171362"/>
                  </a:lnTo>
                  <a:lnTo>
                    <a:pt x="2712364" y="6171362"/>
                  </a:lnTo>
                  <a:lnTo>
                    <a:pt x="2712364" y="6158662"/>
                  </a:lnTo>
                  <a:lnTo>
                    <a:pt x="2497925" y="6158662"/>
                  </a:lnTo>
                  <a:lnTo>
                    <a:pt x="2497925" y="5942762"/>
                  </a:lnTo>
                  <a:lnTo>
                    <a:pt x="2712364" y="5942762"/>
                  </a:lnTo>
                  <a:lnTo>
                    <a:pt x="2712364" y="5930062"/>
                  </a:lnTo>
                  <a:lnTo>
                    <a:pt x="2497925" y="5930062"/>
                  </a:lnTo>
                  <a:lnTo>
                    <a:pt x="2497925" y="5714162"/>
                  </a:lnTo>
                  <a:lnTo>
                    <a:pt x="2712364" y="5714162"/>
                  </a:lnTo>
                  <a:lnTo>
                    <a:pt x="2712364" y="5701462"/>
                  </a:lnTo>
                  <a:lnTo>
                    <a:pt x="2497925" y="5701462"/>
                  </a:lnTo>
                  <a:lnTo>
                    <a:pt x="2497925" y="5485562"/>
                  </a:lnTo>
                  <a:lnTo>
                    <a:pt x="2712364" y="5485562"/>
                  </a:lnTo>
                  <a:lnTo>
                    <a:pt x="2712364" y="5472862"/>
                  </a:lnTo>
                  <a:lnTo>
                    <a:pt x="2497925" y="5472862"/>
                  </a:lnTo>
                  <a:lnTo>
                    <a:pt x="2497925" y="5256962"/>
                  </a:lnTo>
                  <a:lnTo>
                    <a:pt x="2712364" y="5256962"/>
                  </a:lnTo>
                  <a:lnTo>
                    <a:pt x="2712364" y="5244262"/>
                  </a:lnTo>
                  <a:lnTo>
                    <a:pt x="2497925" y="5244262"/>
                  </a:lnTo>
                  <a:lnTo>
                    <a:pt x="2497925" y="5028362"/>
                  </a:lnTo>
                  <a:lnTo>
                    <a:pt x="2712364" y="5028362"/>
                  </a:lnTo>
                  <a:lnTo>
                    <a:pt x="2712364" y="5015662"/>
                  </a:lnTo>
                  <a:lnTo>
                    <a:pt x="2497925" y="5015662"/>
                  </a:lnTo>
                  <a:lnTo>
                    <a:pt x="2497925" y="4799762"/>
                  </a:lnTo>
                  <a:lnTo>
                    <a:pt x="2712364" y="4799762"/>
                  </a:lnTo>
                  <a:lnTo>
                    <a:pt x="2712364" y="4787062"/>
                  </a:lnTo>
                  <a:lnTo>
                    <a:pt x="2497925" y="4787062"/>
                  </a:lnTo>
                  <a:lnTo>
                    <a:pt x="2497925" y="4571162"/>
                  </a:lnTo>
                  <a:lnTo>
                    <a:pt x="2712364" y="4571162"/>
                  </a:lnTo>
                  <a:lnTo>
                    <a:pt x="2712364" y="4558462"/>
                  </a:lnTo>
                  <a:lnTo>
                    <a:pt x="2497925" y="4558462"/>
                  </a:lnTo>
                  <a:lnTo>
                    <a:pt x="2497925" y="4342562"/>
                  </a:lnTo>
                  <a:lnTo>
                    <a:pt x="2712364" y="4342562"/>
                  </a:lnTo>
                  <a:lnTo>
                    <a:pt x="2712364" y="4329862"/>
                  </a:lnTo>
                  <a:lnTo>
                    <a:pt x="2497925" y="4329862"/>
                  </a:lnTo>
                  <a:lnTo>
                    <a:pt x="2497925" y="4113961"/>
                  </a:lnTo>
                  <a:lnTo>
                    <a:pt x="2712364" y="4113961"/>
                  </a:lnTo>
                  <a:lnTo>
                    <a:pt x="2712364" y="4101261"/>
                  </a:lnTo>
                  <a:lnTo>
                    <a:pt x="2497925" y="4101261"/>
                  </a:lnTo>
                  <a:lnTo>
                    <a:pt x="2497925" y="3885361"/>
                  </a:lnTo>
                  <a:lnTo>
                    <a:pt x="2712364" y="3885361"/>
                  </a:lnTo>
                  <a:lnTo>
                    <a:pt x="2712364" y="3872661"/>
                  </a:lnTo>
                  <a:lnTo>
                    <a:pt x="2497925" y="3872661"/>
                  </a:lnTo>
                  <a:lnTo>
                    <a:pt x="2497925" y="3656761"/>
                  </a:lnTo>
                  <a:lnTo>
                    <a:pt x="2712364" y="3656761"/>
                  </a:lnTo>
                  <a:lnTo>
                    <a:pt x="2712364" y="3644061"/>
                  </a:lnTo>
                  <a:lnTo>
                    <a:pt x="2497925" y="3644061"/>
                  </a:lnTo>
                  <a:lnTo>
                    <a:pt x="2497925" y="3428161"/>
                  </a:lnTo>
                  <a:lnTo>
                    <a:pt x="2712364" y="3428161"/>
                  </a:lnTo>
                  <a:lnTo>
                    <a:pt x="2712364" y="3415461"/>
                  </a:lnTo>
                  <a:lnTo>
                    <a:pt x="2497925" y="3415461"/>
                  </a:lnTo>
                  <a:lnTo>
                    <a:pt x="2497925" y="3199561"/>
                  </a:lnTo>
                  <a:lnTo>
                    <a:pt x="2712364" y="3199561"/>
                  </a:lnTo>
                  <a:lnTo>
                    <a:pt x="2712364" y="3186861"/>
                  </a:lnTo>
                  <a:lnTo>
                    <a:pt x="2497925" y="3186861"/>
                  </a:lnTo>
                  <a:lnTo>
                    <a:pt x="2497925" y="2970949"/>
                  </a:lnTo>
                  <a:lnTo>
                    <a:pt x="2712364" y="2970949"/>
                  </a:lnTo>
                  <a:lnTo>
                    <a:pt x="2712364" y="2958249"/>
                  </a:lnTo>
                  <a:lnTo>
                    <a:pt x="2497925" y="2958249"/>
                  </a:lnTo>
                  <a:lnTo>
                    <a:pt x="2497925" y="2742349"/>
                  </a:lnTo>
                  <a:lnTo>
                    <a:pt x="2712364" y="2742349"/>
                  </a:lnTo>
                  <a:lnTo>
                    <a:pt x="2712364" y="2729649"/>
                  </a:lnTo>
                  <a:lnTo>
                    <a:pt x="2497925" y="2729649"/>
                  </a:lnTo>
                  <a:lnTo>
                    <a:pt x="2497925" y="2513749"/>
                  </a:lnTo>
                  <a:lnTo>
                    <a:pt x="2712364" y="2513749"/>
                  </a:lnTo>
                  <a:lnTo>
                    <a:pt x="2712364" y="2501049"/>
                  </a:lnTo>
                  <a:lnTo>
                    <a:pt x="2497925" y="2501049"/>
                  </a:lnTo>
                  <a:lnTo>
                    <a:pt x="2497925" y="2285149"/>
                  </a:lnTo>
                  <a:lnTo>
                    <a:pt x="2712364" y="2285149"/>
                  </a:lnTo>
                  <a:lnTo>
                    <a:pt x="2712364" y="2272449"/>
                  </a:lnTo>
                  <a:lnTo>
                    <a:pt x="2497925" y="2272449"/>
                  </a:lnTo>
                  <a:lnTo>
                    <a:pt x="2497925" y="2056549"/>
                  </a:lnTo>
                  <a:lnTo>
                    <a:pt x="2712364" y="2056549"/>
                  </a:lnTo>
                  <a:lnTo>
                    <a:pt x="2712364" y="2043849"/>
                  </a:lnTo>
                  <a:lnTo>
                    <a:pt x="2497925" y="2043849"/>
                  </a:lnTo>
                  <a:lnTo>
                    <a:pt x="2497925" y="1827949"/>
                  </a:lnTo>
                  <a:lnTo>
                    <a:pt x="2712364" y="1827949"/>
                  </a:lnTo>
                  <a:lnTo>
                    <a:pt x="2712364" y="1815249"/>
                  </a:lnTo>
                  <a:lnTo>
                    <a:pt x="2497925" y="1815249"/>
                  </a:lnTo>
                  <a:lnTo>
                    <a:pt x="2497925" y="1599349"/>
                  </a:lnTo>
                  <a:lnTo>
                    <a:pt x="2712364" y="1599349"/>
                  </a:lnTo>
                  <a:lnTo>
                    <a:pt x="2712364" y="1586649"/>
                  </a:lnTo>
                  <a:lnTo>
                    <a:pt x="2497925" y="1586649"/>
                  </a:lnTo>
                  <a:lnTo>
                    <a:pt x="2497925" y="1370749"/>
                  </a:lnTo>
                  <a:lnTo>
                    <a:pt x="2712364" y="1370749"/>
                  </a:lnTo>
                  <a:lnTo>
                    <a:pt x="2712364" y="1358049"/>
                  </a:lnTo>
                  <a:lnTo>
                    <a:pt x="2497925" y="1358049"/>
                  </a:lnTo>
                  <a:lnTo>
                    <a:pt x="2497925" y="1142149"/>
                  </a:lnTo>
                  <a:lnTo>
                    <a:pt x="2712364" y="1142149"/>
                  </a:lnTo>
                  <a:lnTo>
                    <a:pt x="2712364" y="1129449"/>
                  </a:lnTo>
                  <a:lnTo>
                    <a:pt x="2497925" y="1129449"/>
                  </a:lnTo>
                  <a:lnTo>
                    <a:pt x="2497925" y="913549"/>
                  </a:lnTo>
                  <a:lnTo>
                    <a:pt x="2712364" y="913549"/>
                  </a:lnTo>
                  <a:lnTo>
                    <a:pt x="2712364" y="900849"/>
                  </a:lnTo>
                  <a:lnTo>
                    <a:pt x="2497925" y="900849"/>
                  </a:lnTo>
                  <a:lnTo>
                    <a:pt x="2497925" y="684949"/>
                  </a:lnTo>
                  <a:lnTo>
                    <a:pt x="2712364" y="684949"/>
                  </a:lnTo>
                  <a:lnTo>
                    <a:pt x="2712364" y="672249"/>
                  </a:lnTo>
                  <a:lnTo>
                    <a:pt x="2497925" y="672249"/>
                  </a:lnTo>
                  <a:lnTo>
                    <a:pt x="2497925" y="456349"/>
                  </a:lnTo>
                  <a:lnTo>
                    <a:pt x="2712364" y="456349"/>
                  </a:lnTo>
                  <a:lnTo>
                    <a:pt x="2712364" y="443649"/>
                  </a:lnTo>
                  <a:lnTo>
                    <a:pt x="2497925" y="443649"/>
                  </a:lnTo>
                  <a:lnTo>
                    <a:pt x="2497925" y="227749"/>
                  </a:lnTo>
                  <a:lnTo>
                    <a:pt x="2712364" y="227749"/>
                  </a:lnTo>
                  <a:lnTo>
                    <a:pt x="2712364" y="215049"/>
                  </a:lnTo>
                  <a:lnTo>
                    <a:pt x="2497925" y="215049"/>
                  </a:lnTo>
                  <a:lnTo>
                    <a:pt x="2497925" y="0"/>
                  </a:lnTo>
                  <a:lnTo>
                    <a:pt x="2485225" y="0"/>
                  </a:lnTo>
                  <a:lnTo>
                    <a:pt x="2485225" y="7987462"/>
                  </a:lnTo>
                  <a:lnTo>
                    <a:pt x="2270747" y="7987462"/>
                  </a:lnTo>
                  <a:lnTo>
                    <a:pt x="2270747" y="7771562"/>
                  </a:lnTo>
                  <a:lnTo>
                    <a:pt x="2485225" y="7771562"/>
                  </a:lnTo>
                  <a:lnTo>
                    <a:pt x="2485225" y="7758862"/>
                  </a:lnTo>
                  <a:lnTo>
                    <a:pt x="2270747" y="7758862"/>
                  </a:lnTo>
                  <a:lnTo>
                    <a:pt x="2270747" y="7542962"/>
                  </a:lnTo>
                  <a:lnTo>
                    <a:pt x="2485225" y="7542962"/>
                  </a:lnTo>
                  <a:lnTo>
                    <a:pt x="2485225" y="7530262"/>
                  </a:lnTo>
                  <a:lnTo>
                    <a:pt x="2270747" y="7530262"/>
                  </a:lnTo>
                  <a:lnTo>
                    <a:pt x="2270747" y="7314362"/>
                  </a:lnTo>
                  <a:lnTo>
                    <a:pt x="2485225" y="7314362"/>
                  </a:lnTo>
                  <a:lnTo>
                    <a:pt x="2485225" y="7301662"/>
                  </a:lnTo>
                  <a:lnTo>
                    <a:pt x="2270747" y="7301662"/>
                  </a:lnTo>
                  <a:lnTo>
                    <a:pt x="2270747" y="7085762"/>
                  </a:lnTo>
                  <a:lnTo>
                    <a:pt x="2485225" y="7085762"/>
                  </a:lnTo>
                  <a:lnTo>
                    <a:pt x="2485225" y="7073062"/>
                  </a:lnTo>
                  <a:lnTo>
                    <a:pt x="2270747" y="7073062"/>
                  </a:lnTo>
                  <a:lnTo>
                    <a:pt x="2270747" y="6857162"/>
                  </a:lnTo>
                  <a:lnTo>
                    <a:pt x="2485225" y="6857162"/>
                  </a:lnTo>
                  <a:lnTo>
                    <a:pt x="2485225" y="6844462"/>
                  </a:lnTo>
                  <a:lnTo>
                    <a:pt x="2270747" y="6844462"/>
                  </a:lnTo>
                  <a:lnTo>
                    <a:pt x="2270747" y="6628562"/>
                  </a:lnTo>
                  <a:lnTo>
                    <a:pt x="2485225" y="6628562"/>
                  </a:lnTo>
                  <a:lnTo>
                    <a:pt x="2485225" y="6615862"/>
                  </a:lnTo>
                  <a:lnTo>
                    <a:pt x="2270747" y="6615862"/>
                  </a:lnTo>
                  <a:lnTo>
                    <a:pt x="2270747" y="6399962"/>
                  </a:lnTo>
                  <a:lnTo>
                    <a:pt x="2485225" y="6399962"/>
                  </a:lnTo>
                  <a:lnTo>
                    <a:pt x="2485225" y="6387262"/>
                  </a:lnTo>
                  <a:lnTo>
                    <a:pt x="2270747" y="6387262"/>
                  </a:lnTo>
                  <a:lnTo>
                    <a:pt x="2270747" y="6171362"/>
                  </a:lnTo>
                  <a:lnTo>
                    <a:pt x="2485225" y="6171362"/>
                  </a:lnTo>
                  <a:lnTo>
                    <a:pt x="2485225" y="6158662"/>
                  </a:lnTo>
                  <a:lnTo>
                    <a:pt x="2270747" y="6158662"/>
                  </a:lnTo>
                  <a:lnTo>
                    <a:pt x="2270747" y="5942762"/>
                  </a:lnTo>
                  <a:lnTo>
                    <a:pt x="2485225" y="5942762"/>
                  </a:lnTo>
                  <a:lnTo>
                    <a:pt x="2485225" y="5930062"/>
                  </a:lnTo>
                  <a:lnTo>
                    <a:pt x="2270747" y="5930062"/>
                  </a:lnTo>
                  <a:lnTo>
                    <a:pt x="2270747" y="5714162"/>
                  </a:lnTo>
                  <a:lnTo>
                    <a:pt x="2485225" y="5714162"/>
                  </a:lnTo>
                  <a:lnTo>
                    <a:pt x="2485225" y="5701462"/>
                  </a:lnTo>
                  <a:lnTo>
                    <a:pt x="2270747" y="5701462"/>
                  </a:lnTo>
                  <a:lnTo>
                    <a:pt x="2270747" y="5485562"/>
                  </a:lnTo>
                  <a:lnTo>
                    <a:pt x="2485225" y="5485562"/>
                  </a:lnTo>
                  <a:lnTo>
                    <a:pt x="2485225" y="5472862"/>
                  </a:lnTo>
                  <a:lnTo>
                    <a:pt x="2270747" y="5472862"/>
                  </a:lnTo>
                  <a:lnTo>
                    <a:pt x="2270747" y="5256962"/>
                  </a:lnTo>
                  <a:lnTo>
                    <a:pt x="2485225" y="5256962"/>
                  </a:lnTo>
                  <a:lnTo>
                    <a:pt x="2485225" y="5244262"/>
                  </a:lnTo>
                  <a:lnTo>
                    <a:pt x="2270747" y="5244262"/>
                  </a:lnTo>
                  <a:lnTo>
                    <a:pt x="2270747" y="5028362"/>
                  </a:lnTo>
                  <a:lnTo>
                    <a:pt x="2485225" y="5028362"/>
                  </a:lnTo>
                  <a:lnTo>
                    <a:pt x="2485225" y="5015662"/>
                  </a:lnTo>
                  <a:lnTo>
                    <a:pt x="2270747" y="5015662"/>
                  </a:lnTo>
                  <a:lnTo>
                    <a:pt x="2270747" y="4799762"/>
                  </a:lnTo>
                  <a:lnTo>
                    <a:pt x="2485225" y="4799762"/>
                  </a:lnTo>
                  <a:lnTo>
                    <a:pt x="2485225" y="4787062"/>
                  </a:lnTo>
                  <a:lnTo>
                    <a:pt x="2270747" y="4787062"/>
                  </a:lnTo>
                  <a:lnTo>
                    <a:pt x="2270747" y="4571162"/>
                  </a:lnTo>
                  <a:lnTo>
                    <a:pt x="2485225" y="4571162"/>
                  </a:lnTo>
                  <a:lnTo>
                    <a:pt x="2485225" y="4558462"/>
                  </a:lnTo>
                  <a:lnTo>
                    <a:pt x="2270747" y="4558462"/>
                  </a:lnTo>
                  <a:lnTo>
                    <a:pt x="2270747" y="4342562"/>
                  </a:lnTo>
                  <a:lnTo>
                    <a:pt x="2485225" y="4342562"/>
                  </a:lnTo>
                  <a:lnTo>
                    <a:pt x="2485225" y="4329862"/>
                  </a:lnTo>
                  <a:lnTo>
                    <a:pt x="2270747" y="4329862"/>
                  </a:lnTo>
                  <a:lnTo>
                    <a:pt x="2270747" y="4113961"/>
                  </a:lnTo>
                  <a:lnTo>
                    <a:pt x="2485225" y="4113961"/>
                  </a:lnTo>
                  <a:lnTo>
                    <a:pt x="2485225" y="4101261"/>
                  </a:lnTo>
                  <a:lnTo>
                    <a:pt x="2270747" y="4101261"/>
                  </a:lnTo>
                  <a:lnTo>
                    <a:pt x="2270747" y="3885361"/>
                  </a:lnTo>
                  <a:lnTo>
                    <a:pt x="2485225" y="3885361"/>
                  </a:lnTo>
                  <a:lnTo>
                    <a:pt x="2485225" y="3872661"/>
                  </a:lnTo>
                  <a:lnTo>
                    <a:pt x="2270747" y="3872661"/>
                  </a:lnTo>
                  <a:lnTo>
                    <a:pt x="2270747" y="3656761"/>
                  </a:lnTo>
                  <a:lnTo>
                    <a:pt x="2485225" y="3656761"/>
                  </a:lnTo>
                  <a:lnTo>
                    <a:pt x="2485225" y="3644061"/>
                  </a:lnTo>
                  <a:lnTo>
                    <a:pt x="2270747" y="3644061"/>
                  </a:lnTo>
                  <a:lnTo>
                    <a:pt x="2270747" y="3428161"/>
                  </a:lnTo>
                  <a:lnTo>
                    <a:pt x="2485225" y="3428161"/>
                  </a:lnTo>
                  <a:lnTo>
                    <a:pt x="2485225" y="3415461"/>
                  </a:lnTo>
                  <a:lnTo>
                    <a:pt x="2270747" y="3415461"/>
                  </a:lnTo>
                  <a:lnTo>
                    <a:pt x="2270747" y="3199561"/>
                  </a:lnTo>
                  <a:lnTo>
                    <a:pt x="2485225" y="3199561"/>
                  </a:lnTo>
                  <a:lnTo>
                    <a:pt x="2485225" y="3186861"/>
                  </a:lnTo>
                  <a:lnTo>
                    <a:pt x="2270747" y="3186861"/>
                  </a:lnTo>
                  <a:lnTo>
                    <a:pt x="2270747" y="2970949"/>
                  </a:lnTo>
                  <a:lnTo>
                    <a:pt x="2485225" y="2970949"/>
                  </a:lnTo>
                  <a:lnTo>
                    <a:pt x="2485225" y="2958249"/>
                  </a:lnTo>
                  <a:lnTo>
                    <a:pt x="2270747" y="2958249"/>
                  </a:lnTo>
                  <a:lnTo>
                    <a:pt x="2270747" y="2742349"/>
                  </a:lnTo>
                  <a:lnTo>
                    <a:pt x="2485225" y="2742349"/>
                  </a:lnTo>
                  <a:lnTo>
                    <a:pt x="2485225" y="2729649"/>
                  </a:lnTo>
                  <a:lnTo>
                    <a:pt x="2270747" y="2729649"/>
                  </a:lnTo>
                  <a:lnTo>
                    <a:pt x="2270747" y="2513749"/>
                  </a:lnTo>
                  <a:lnTo>
                    <a:pt x="2485225" y="2513749"/>
                  </a:lnTo>
                  <a:lnTo>
                    <a:pt x="2485225" y="2501049"/>
                  </a:lnTo>
                  <a:lnTo>
                    <a:pt x="2270747" y="2501049"/>
                  </a:lnTo>
                  <a:lnTo>
                    <a:pt x="2270747" y="2285149"/>
                  </a:lnTo>
                  <a:lnTo>
                    <a:pt x="2485225" y="2285149"/>
                  </a:lnTo>
                  <a:lnTo>
                    <a:pt x="2485225" y="2272449"/>
                  </a:lnTo>
                  <a:lnTo>
                    <a:pt x="2270747" y="2272449"/>
                  </a:lnTo>
                  <a:lnTo>
                    <a:pt x="2270747" y="2056549"/>
                  </a:lnTo>
                  <a:lnTo>
                    <a:pt x="2485225" y="2056549"/>
                  </a:lnTo>
                  <a:lnTo>
                    <a:pt x="2485225" y="2043849"/>
                  </a:lnTo>
                  <a:lnTo>
                    <a:pt x="2270747" y="2043849"/>
                  </a:lnTo>
                  <a:lnTo>
                    <a:pt x="2270747" y="1827949"/>
                  </a:lnTo>
                  <a:lnTo>
                    <a:pt x="2485225" y="1827949"/>
                  </a:lnTo>
                  <a:lnTo>
                    <a:pt x="2485225" y="1815249"/>
                  </a:lnTo>
                  <a:lnTo>
                    <a:pt x="2270747" y="1815249"/>
                  </a:lnTo>
                  <a:lnTo>
                    <a:pt x="2270747" y="1599349"/>
                  </a:lnTo>
                  <a:lnTo>
                    <a:pt x="2485225" y="1599349"/>
                  </a:lnTo>
                  <a:lnTo>
                    <a:pt x="2485225" y="1586649"/>
                  </a:lnTo>
                  <a:lnTo>
                    <a:pt x="2270747" y="1586649"/>
                  </a:lnTo>
                  <a:lnTo>
                    <a:pt x="2270747" y="1370749"/>
                  </a:lnTo>
                  <a:lnTo>
                    <a:pt x="2485225" y="1370749"/>
                  </a:lnTo>
                  <a:lnTo>
                    <a:pt x="2485225" y="1358049"/>
                  </a:lnTo>
                  <a:lnTo>
                    <a:pt x="2270747" y="1358049"/>
                  </a:lnTo>
                  <a:lnTo>
                    <a:pt x="2270747" y="1142149"/>
                  </a:lnTo>
                  <a:lnTo>
                    <a:pt x="2485225" y="1142149"/>
                  </a:lnTo>
                  <a:lnTo>
                    <a:pt x="2485225" y="1129449"/>
                  </a:lnTo>
                  <a:lnTo>
                    <a:pt x="2270747" y="1129449"/>
                  </a:lnTo>
                  <a:lnTo>
                    <a:pt x="2270747" y="913549"/>
                  </a:lnTo>
                  <a:lnTo>
                    <a:pt x="2485225" y="913549"/>
                  </a:lnTo>
                  <a:lnTo>
                    <a:pt x="2485225" y="900849"/>
                  </a:lnTo>
                  <a:lnTo>
                    <a:pt x="2270747" y="900849"/>
                  </a:lnTo>
                  <a:lnTo>
                    <a:pt x="2270747" y="684949"/>
                  </a:lnTo>
                  <a:lnTo>
                    <a:pt x="2485225" y="684949"/>
                  </a:lnTo>
                  <a:lnTo>
                    <a:pt x="2485225" y="672249"/>
                  </a:lnTo>
                  <a:lnTo>
                    <a:pt x="2270747" y="672249"/>
                  </a:lnTo>
                  <a:lnTo>
                    <a:pt x="2270747" y="456349"/>
                  </a:lnTo>
                  <a:lnTo>
                    <a:pt x="2485225" y="456349"/>
                  </a:lnTo>
                  <a:lnTo>
                    <a:pt x="2485225" y="443649"/>
                  </a:lnTo>
                  <a:lnTo>
                    <a:pt x="2270747" y="443649"/>
                  </a:lnTo>
                  <a:lnTo>
                    <a:pt x="2270747" y="227749"/>
                  </a:lnTo>
                  <a:lnTo>
                    <a:pt x="2485225" y="227749"/>
                  </a:lnTo>
                  <a:lnTo>
                    <a:pt x="2485225" y="215049"/>
                  </a:lnTo>
                  <a:lnTo>
                    <a:pt x="2270747" y="215049"/>
                  </a:lnTo>
                  <a:lnTo>
                    <a:pt x="2270747" y="0"/>
                  </a:lnTo>
                  <a:lnTo>
                    <a:pt x="2258047" y="0"/>
                  </a:lnTo>
                  <a:lnTo>
                    <a:pt x="2258047" y="7987462"/>
                  </a:lnTo>
                  <a:lnTo>
                    <a:pt x="2043595" y="7987462"/>
                  </a:lnTo>
                  <a:lnTo>
                    <a:pt x="2043595" y="7771562"/>
                  </a:lnTo>
                  <a:lnTo>
                    <a:pt x="2258047" y="7771562"/>
                  </a:lnTo>
                  <a:lnTo>
                    <a:pt x="2258047" y="7758862"/>
                  </a:lnTo>
                  <a:lnTo>
                    <a:pt x="2043595" y="7758862"/>
                  </a:lnTo>
                  <a:lnTo>
                    <a:pt x="2043595" y="7542962"/>
                  </a:lnTo>
                  <a:lnTo>
                    <a:pt x="2258047" y="7542962"/>
                  </a:lnTo>
                  <a:lnTo>
                    <a:pt x="2258047" y="7530262"/>
                  </a:lnTo>
                  <a:lnTo>
                    <a:pt x="2043595" y="7530262"/>
                  </a:lnTo>
                  <a:lnTo>
                    <a:pt x="2043595" y="7314362"/>
                  </a:lnTo>
                  <a:lnTo>
                    <a:pt x="2258047" y="7314362"/>
                  </a:lnTo>
                  <a:lnTo>
                    <a:pt x="2258047" y="7301662"/>
                  </a:lnTo>
                  <a:lnTo>
                    <a:pt x="2043595" y="7301662"/>
                  </a:lnTo>
                  <a:lnTo>
                    <a:pt x="2043595" y="7085762"/>
                  </a:lnTo>
                  <a:lnTo>
                    <a:pt x="2258047" y="7085762"/>
                  </a:lnTo>
                  <a:lnTo>
                    <a:pt x="2258047" y="7073062"/>
                  </a:lnTo>
                  <a:lnTo>
                    <a:pt x="2043595" y="7073062"/>
                  </a:lnTo>
                  <a:lnTo>
                    <a:pt x="2043595" y="6857162"/>
                  </a:lnTo>
                  <a:lnTo>
                    <a:pt x="2258047" y="6857162"/>
                  </a:lnTo>
                  <a:lnTo>
                    <a:pt x="2258047" y="6844462"/>
                  </a:lnTo>
                  <a:lnTo>
                    <a:pt x="2043595" y="6844462"/>
                  </a:lnTo>
                  <a:lnTo>
                    <a:pt x="2043595" y="6628562"/>
                  </a:lnTo>
                  <a:lnTo>
                    <a:pt x="2258047" y="6628562"/>
                  </a:lnTo>
                  <a:lnTo>
                    <a:pt x="2258047" y="6615862"/>
                  </a:lnTo>
                  <a:lnTo>
                    <a:pt x="2043595" y="6615862"/>
                  </a:lnTo>
                  <a:lnTo>
                    <a:pt x="2043595" y="6399962"/>
                  </a:lnTo>
                  <a:lnTo>
                    <a:pt x="2258047" y="6399962"/>
                  </a:lnTo>
                  <a:lnTo>
                    <a:pt x="2258047" y="6387262"/>
                  </a:lnTo>
                  <a:lnTo>
                    <a:pt x="2043595" y="6387262"/>
                  </a:lnTo>
                  <a:lnTo>
                    <a:pt x="2043595" y="6171362"/>
                  </a:lnTo>
                  <a:lnTo>
                    <a:pt x="2258047" y="6171362"/>
                  </a:lnTo>
                  <a:lnTo>
                    <a:pt x="2258047" y="6158662"/>
                  </a:lnTo>
                  <a:lnTo>
                    <a:pt x="2043595" y="6158662"/>
                  </a:lnTo>
                  <a:lnTo>
                    <a:pt x="2043595" y="5942762"/>
                  </a:lnTo>
                  <a:lnTo>
                    <a:pt x="2258047" y="5942762"/>
                  </a:lnTo>
                  <a:lnTo>
                    <a:pt x="2258047" y="5930062"/>
                  </a:lnTo>
                  <a:lnTo>
                    <a:pt x="2043595" y="5930062"/>
                  </a:lnTo>
                  <a:lnTo>
                    <a:pt x="2043595" y="5714162"/>
                  </a:lnTo>
                  <a:lnTo>
                    <a:pt x="2258047" y="5714162"/>
                  </a:lnTo>
                  <a:lnTo>
                    <a:pt x="2258047" y="5701462"/>
                  </a:lnTo>
                  <a:lnTo>
                    <a:pt x="2043595" y="5701462"/>
                  </a:lnTo>
                  <a:lnTo>
                    <a:pt x="2043595" y="5485562"/>
                  </a:lnTo>
                  <a:lnTo>
                    <a:pt x="2258047" y="5485562"/>
                  </a:lnTo>
                  <a:lnTo>
                    <a:pt x="2258047" y="5472862"/>
                  </a:lnTo>
                  <a:lnTo>
                    <a:pt x="2043595" y="5472862"/>
                  </a:lnTo>
                  <a:lnTo>
                    <a:pt x="2043595" y="5256962"/>
                  </a:lnTo>
                  <a:lnTo>
                    <a:pt x="2258047" y="5256962"/>
                  </a:lnTo>
                  <a:lnTo>
                    <a:pt x="2258047" y="5244262"/>
                  </a:lnTo>
                  <a:lnTo>
                    <a:pt x="2043595" y="5244262"/>
                  </a:lnTo>
                  <a:lnTo>
                    <a:pt x="2043595" y="5028362"/>
                  </a:lnTo>
                  <a:lnTo>
                    <a:pt x="2258047" y="5028362"/>
                  </a:lnTo>
                  <a:lnTo>
                    <a:pt x="2258047" y="5015662"/>
                  </a:lnTo>
                  <a:lnTo>
                    <a:pt x="2043595" y="5015662"/>
                  </a:lnTo>
                  <a:lnTo>
                    <a:pt x="2043595" y="4799762"/>
                  </a:lnTo>
                  <a:lnTo>
                    <a:pt x="2258047" y="4799762"/>
                  </a:lnTo>
                  <a:lnTo>
                    <a:pt x="2258047" y="4787062"/>
                  </a:lnTo>
                  <a:lnTo>
                    <a:pt x="2043595" y="4787062"/>
                  </a:lnTo>
                  <a:lnTo>
                    <a:pt x="2043595" y="4571162"/>
                  </a:lnTo>
                  <a:lnTo>
                    <a:pt x="2258047" y="4571162"/>
                  </a:lnTo>
                  <a:lnTo>
                    <a:pt x="2258047" y="4558462"/>
                  </a:lnTo>
                  <a:lnTo>
                    <a:pt x="2043595" y="4558462"/>
                  </a:lnTo>
                  <a:lnTo>
                    <a:pt x="2043595" y="4342562"/>
                  </a:lnTo>
                  <a:lnTo>
                    <a:pt x="2258047" y="4342562"/>
                  </a:lnTo>
                  <a:lnTo>
                    <a:pt x="2258047" y="4329862"/>
                  </a:lnTo>
                  <a:lnTo>
                    <a:pt x="2043595" y="4329862"/>
                  </a:lnTo>
                  <a:lnTo>
                    <a:pt x="2043595" y="4113961"/>
                  </a:lnTo>
                  <a:lnTo>
                    <a:pt x="2258047" y="4113961"/>
                  </a:lnTo>
                  <a:lnTo>
                    <a:pt x="2258047" y="4101261"/>
                  </a:lnTo>
                  <a:lnTo>
                    <a:pt x="2043595" y="4101261"/>
                  </a:lnTo>
                  <a:lnTo>
                    <a:pt x="2043595" y="3885361"/>
                  </a:lnTo>
                  <a:lnTo>
                    <a:pt x="2258047" y="3885361"/>
                  </a:lnTo>
                  <a:lnTo>
                    <a:pt x="2258047" y="3872661"/>
                  </a:lnTo>
                  <a:lnTo>
                    <a:pt x="2043595" y="3872661"/>
                  </a:lnTo>
                  <a:lnTo>
                    <a:pt x="2043595" y="3656761"/>
                  </a:lnTo>
                  <a:lnTo>
                    <a:pt x="2258047" y="3656761"/>
                  </a:lnTo>
                  <a:lnTo>
                    <a:pt x="2258047" y="3644061"/>
                  </a:lnTo>
                  <a:lnTo>
                    <a:pt x="2043595" y="3644061"/>
                  </a:lnTo>
                  <a:lnTo>
                    <a:pt x="2043595" y="3428161"/>
                  </a:lnTo>
                  <a:lnTo>
                    <a:pt x="2258047" y="3428161"/>
                  </a:lnTo>
                  <a:lnTo>
                    <a:pt x="2258047" y="3415461"/>
                  </a:lnTo>
                  <a:lnTo>
                    <a:pt x="2043595" y="3415461"/>
                  </a:lnTo>
                  <a:lnTo>
                    <a:pt x="2043595" y="3199561"/>
                  </a:lnTo>
                  <a:lnTo>
                    <a:pt x="2258047" y="3199561"/>
                  </a:lnTo>
                  <a:lnTo>
                    <a:pt x="2258047" y="3186861"/>
                  </a:lnTo>
                  <a:lnTo>
                    <a:pt x="2043595" y="3186861"/>
                  </a:lnTo>
                  <a:lnTo>
                    <a:pt x="2043595" y="2970949"/>
                  </a:lnTo>
                  <a:lnTo>
                    <a:pt x="2258047" y="2970949"/>
                  </a:lnTo>
                  <a:lnTo>
                    <a:pt x="2258047" y="2958249"/>
                  </a:lnTo>
                  <a:lnTo>
                    <a:pt x="2043595" y="2958249"/>
                  </a:lnTo>
                  <a:lnTo>
                    <a:pt x="2043595" y="2742349"/>
                  </a:lnTo>
                  <a:lnTo>
                    <a:pt x="2258047" y="2742349"/>
                  </a:lnTo>
                  <a:lnTo>
                    <a:pt x="2258047" y="2729649"/>
                  </a:lnTo>
                  <a:lnTo>
                    <a:pt x="2043595" y="2729649"/>
                  </a:lnTo>
                  <a:lnTo>
                    <a:pt x="2043595" y="2513749"/>
                  </a:lnTo>
                  <a:lnTo>
                    <a:pt x="2258047" y="2513749"/>
                  </a:lnTo>
                  <a:lnTo>
                    <a:pt x="2258047" y="2501049"/>
                  </a:lnTo>
                  <a:lnTo>
                    <a:pt x="2043595" y="2501049"/>
                  </a:lnTo>
                  <a:lnTo>
                    <a:pt x="2043595" y="2285149"/>
                  </a:lnTo>
                  <a:lnTo>
                    <a:pt x="2258047" y="2285149"/>
                  </a:lnTo>
                  <a:lnTo>
                    <a:pt x="2258047" y="2272449"/>
                  </a:lnTo>
                  <a:lnTo>
                    <a:pt x="2043595" y="2272449"/>
                  </a:lnTo>
                  <a:lnTo>
                    <a:pt x="2043595" y="2056549"/>
                  </a:lnTo>
                  <a:lnTo>
                    <a:pt x="2258047" y="2056549"/>
                  </a:lnTo>
                  <a:lnTo>
                    <a:pt x="2258047" y="2043849"/>
                  </a:lnTo>
                  <a:lnTo>
                    <a:pt x="2043595" y="2043849"/>
                  </a:lnTo>
                  <a:lnTo>
                    <a:pt x="2043595" y="1827949"/>
                  </a:lnTo>
                  <a:lnTo>
                    <a:pt x="2258047" y="1827949"/>
                  </a:lnTo>
                  <a:lnTo>
                    <a:pt x="2258047" y="1815249"/>
                  </a:lnTo>
                  <a:lnTo>
                    <a:pt x="2043595" y="1815249"/>
                  </a:lnTo>
                  <a:lnTo>
                    <a:pt x="2043595" y="1599349"/>
                  </a:lnTo>
                  <a:lnTo>
                    <a:pt x="2258047" y="1599349"/>
                  </a:lnTo>
                  <a:lnTo>
                    <a:pt x="2258047" y="1586649"/>
                  </a:lnTo>
                  <a:lnTo>
                    <a:pt x="2043595" y="1586649"/>
                  </a:lnTo>
                  <a:lnTo>
                    <a:pt x="2043595" y="1370749"/>
                  </a:lnTo>
                  <a:lnTo>
                    <a:pt x="2258047" y="1370749"/>
                  </a:lnTo>
                  <a:lnTo>
                    <a:pt x="2258047" y="1358049"/>
                  </a:lnTo>
                  <a:lnTo>
                    <a:pt x="2043595" y="1358049"/>
                  </a:lnTo>
                  <a:lnTo>
                    <a:pt x="2043595" y="1142149"/>
                  </a:lnTo>
                  <a:lnTo>
                    <a:pt x="2258047" y="1142149"/>
                  </a:lnTo>
                  <a:lnTo>
                    <a:pt x="2258047" y="1129449"/>
                  </a:lnTo>
                  <a:lnTo>
                    <a:pt x="2043595" y="1129449"/>
                  </a:lnTo>
                  <a:lnTo>
                    <a:pt x="2043595" y="913549"/>
                  </a:lnTo>
                  <a:lnTo>
                    <a:pt x="2258047" y="913549"/>
                  </a:lnTo>
                  <a:lnTo>
                    <a:pt x="2258047" y="900849"/>
                  </a:lnTo>
                  <a:lnTo>
                    <a:pt x="2043595" y="900849"/>
                  </a:lnTo>
                  <a:lnTo>
                    <a:pt x="2043595" y="684949"/>
                  </a:lnTo>
                  <a:lnTo>
                    <a:pt x="2258047" y="684949"/>
                  </a:lnTo>
                  <a:lnTo>
                    <a:pt x="2258047" y="672249"/>
                  </a:lnTo>
                  <a:lnTo>
                    <a:pt x="2043595" y="672249"/>
                  </a:lnTo>
                  <a:lnTo>
                    <a:pt x="2043595" y="456349"/>
                  </a:lnTo>
                  <a:lnTo>
                    <a:pt x="2258047" y="456349"/>
                  </a:lnTo>
                  <a:lnTo>
                    <a:pt x="2258047" y="443649"/>
                  </a:lnTo>
                  <a:lnTo>
                    <a:pt x="2043595" y="443649"/>
                  </a:lnTo>
                  <a:lnTo>
                    <a:pt x="2043595" y="227749"/>
                  </a:lnTo>
                  <a:lnTo>
                    <a:pt x="2258047" y="227749"/>
                  </a:lnTo>
                  <a:lnTo>
                    <a:pt x="2258047" y="215049"/>
                  </a:lnTo>
                  <a:lnTo>
                    <a:pt x="2043595" y="215049"/>
                  </a:lnTo>
                  <a:lnTo>
                    <a:pt x="2043595" y="0"/>
                  </a:lnTo>
                  <a:lnTo>
                    <a:pt x="2030895" y="0"/>
                  </a:lnTo>
                  <a:lnTo>
                    <a:pt x="2030895" y="7987462"/>
                  </a:lnTo>
                  <a:lnTo>
                    <a:pt x="1816442" y="7987462"/>
                  </a:lnTo>
                  <a:lnTo>
                    <a:pt x="1816442" y="7771562"/>
                  </a:lnTo>
                  <a:lnTo>
                    <a:pt x="2030895" y="7771562"/>
                  </a:lnTo>
                  <a:lnTo>
                    <a:pt x="2030895" y="7758862"/>
                  </a:lnTo>
                  <a:lnTo>
                    <a:pt x="1816442" y="7758862"/>
                  </a:lnTo>
                  <a:lnTo>
                    <a:pt x="1816442" y="7542962"/>
                  </a:lnTo>
                  <a:lnTo>
                    <a:pt x="2030895" y="7542962"/>
                  </a:lnTo>
                  <a:lnTo>
                    <a:pt x="2030895" y="7530262"/>
                  </a:lnTo>
                  <a:lnTo>
                    <a:pt x="1816442" y="7530262"/>
                  </a:lnTo>
                  <a:lnTo>
                    <a:pt x="1816442" y="7314362"/>
                  </a:lnTo>
                  <a:lnTo>
                    <a:pt x="2030895" y="7314362"/>
                  </a:lnTo>
                  <a:lnTo>
                    <a:pt x="2030895" y="7301662"/>
                  </a:lnTo>
                  <a:lnTo>
                    <a:pt x="1816442" y="7301662"/>
                  </a:lnTo>
                  <a:lnTo>
                    <a:pt x="1816442" y="7085762"/>
                  </a:lnTo>
                  <a:lnTo>
                    <a:pt x="2030895" y="7085762"/>
                  </a:lnTo>
                  <a:lnTo>
                    <a:pt x="2030895" y="7073062"/>
                  </a:lnTo>
                  <a:lnTo>
                    <a:pt x="1816442" y="7073062"/>
                  </a:lnTo>
                  <a:lnTo>
                    <a:pt x="1816442" y="6857162"/>
                  </a:lnTo>
                  <a:lnTo>
                    <a:pt x="2030895" y="6857162"/>
                  </a:lnTo>
                  <a:lnTo>
                    <a:pt x="2030895" y="6844462"/>
                  </a:lnTo>
                  <a:lnTo>
                    <a:pt x="1816442" y="6844462"/>
                  </a:lnTo>
                  <a:lnTo>
                    <a:pt x="1816442" y="6628562"/>
                  </a:lnTo>
                  <a:lnTo>
                    <a:pt x="2030895" y="6628562"/>
                  </a:lnTo>
                  <a:lnTo>
                    <a:pt x="2030895" y="6615862"/>
                  </a:lnTo>
                  <a:lnTo>
                    <a:pt x="1816442" y="6615862"/>
                  </a:lnTo>
                  <a:lnTo>
                    <a:pt x="1816442" y="6399962"/>
                  </a:lnTo>
                  <a:lnTo>
                    <a:pt x="2030895" y="6399962"/>
                  </a:lnTo>
                  <a:lnTo>
                    <a:pt x="2030895" y="6387262"/>
                  </a:lnTo>
                  <a:lnTo>
                    <a:pt x="1816442" y="6387262"/>
                  </a:lnTo>
                  <a:lnTo>
                    <a:pt x="1816442" y="6171362"/>
                  </a:lnTo>
                  <a:lnTo>
                    <a:pt x="2030895" y="6171362"/>
                  </a:lnTo>
                  <a:lnTo>
                    <a:pt x="2030895" y="6158662"/>
                  </a:lnTo>
                  <a:lnTo>
                    <a:pt x="1816442" y="6158662"/>
                  </a:lnTo>
                  <a:lnTo>
                    <a:pt x="1816442" y="5942762"/>
                  </a:lnTo>
                  <a:lnTo>
                    <a:pt x="2030895" y="5942762"/>
                  </a:lnTo>
                  <a:lnTo>
                    <a:pt x="2030895" y="5930062"/>
                  </a:lnTo>
                  <a:lnTo>
                    <a:pt x="1816442" y="5930062"/>
                  </a:lnTo>
                  <a:lnTo>
                    <a:pt x="1816442" y="5714162"/>
                  </a:lnTo>
                  <a:lnTo>
                    <a:pt x="2030895" y="5714162"/>
                  </a:lnTo>
                  <a:lnTo>
                    <a:pt x="2030895" y="5701462"/>
                  </a:lnTo>
                  <a:lnTo>
                    <a:pt x="1816442" y="5701462"/>
                  </a:lnTo>
                  <a:lnTo>
                    <a:pt x="1816442" y="5485562"/>
                  </a:lnTo>
                  <a:lnTo>
                    <a:pt x="2030895" y="5485562"/>
                  </a:lnTo>
                  <a:lnTo>
                    <a:pt x="2030895" y="5472862"/>
                  </a:lnTo>
                  <a:lnTo>
                    <a:pt x="1816442" y="5472862"/>
                  </a:lnTo>
                  <a:lnTo>
                    <a:pt x="1816442" y="5256962"/>
                  </a:lnTo>
                  <a:lnTo>
                    <a:pt x="2030895" y="5256962"/>
                  </a:lnTo>
                  <a:lnTo>
                    <a:pt x="2030895" y="5244262"/>
                  </a:lnTo>
                  <a:lnTo>
                    <a:pt x="1816442" y="5244262"/>
                  </a:lnTo>
                  <a:lnTo>
                    <a:pt x="1816442" y="5028362"/>
                  </a:lnTo>
                  <a:lnTo>
                    <a:pt x="2030895" y="5028362"/>
                  </a:lnTo>
                  <a:lnTo>
                    <a:pt x="2030895" y="5015662"/>
                  </a:lnTo>
                  <a:lnTo>
                    <a:pt x="1816442" y="5015662"/>
                  </a:lnTo>
                  <a:lnTo>
                    <a:pt x="1816442" y="4799762"/>
                  </a:lnTo>
                  <a:lnTo>
                    <a:pt x="2030895" y="4799762"/>
                  </a:lnTo>
                  <a:lnTo>
                    <a:pt x="2030895" y="4787062"/>
                  </a:lnTo>
                  <a:lnTo>
                    <a:pt x="1816442" y="4787062"/>
                  </a:lnTo>
                  <a:lnTo>
                    <a:pt x="1816442" y="4571162"/>
                  </a:lnTo>
                  <a:lnTo>
                    <a:pt x="2030895" y="4571162"/>
                  </a:lnTo>
                  <a:lnTo>
                    <a:pt x="2030895" y="4558462"/>
                  </a:lnTo>
                  <a:lnTo>
                    <a:pt x="1816442" y="4558462"/>
                  </a:lnTo>
                  <a:lnTo>
                    <a:pt x="1816442" y="4342562"/>
                  </a:lnTo>
                  <a:lnTo>
                    <a:pt x="2030895" y="4342562"/>
                  </a:lnTo>
                  <a:lnTo>
                    <a:pt x="2030895" y="4329862"/>
                  </a:lnTo>
                  <a:lnTo>
                    <a:pt x="1816442" y="4329862"/>
                  </a:lnTo>
                  <a:lnTo>
                    <a:pt x="1816442" y="4113961"/>
                  </a:lnTo>
                  <a:lnTo>
                    <a:pt x="2030895" y="4113961"/>
                  </a:lnTo>
                  <a:lnTo>
                    <a:pt x="2030895" y="4101261"/>
                  </a:lnTo>
                  <a:lnTo>
                    <a:pt x="1816442" y="4101261"/>
                  </a:lnTo>
                  <a:lnTo>
                    <a:pt x="1816442" y="3885361"/>
                  </a:lnTo>
                  <a:lnTo>
                    <a:pt x="2030895" y="3885361"/>
                  </a:lnTo>
                  <a:lnTo>
                    <a:pt x="2030895" y="3872661"/>
                  </a:lnTo>
                  <a:lnTo>
                    <a:pt x="1816442" y="3872661"/>
                  </a:lnTo>
                  <a:lnTo>
                    <a:pt x="1816442" y="3656761"/>
                  </a:lnTo>
                  <a:lnTo>
                    <a:pt x="2030895" y="3656761"/>
                  </a:lnTo>
                  <a:lnTo>
                    <a:pt x="2030895" y="3644061"/>
                  </a:lnTo>
                  <a:lnTo>
                    <a:pt x="1816442" y="3644061"/>
                  </a:lnTo>
                  <a:lnTo>
                    <a:pt x="1816442" y="3428161"/>
                  </a:lnTo>
                  <a:lnTo>
                    <a:pt x="2030895" y="3428161"/>
                  </a:lnTo>
                  <a:lnTo>
                    <a:pt x="2030895" y="3415461"/>
                  </a:lnTo>
                  <a:lnTo>
                    <a:pt x="1816442" y="3415461"/>
                  </a:lnTo>
                  <a:lnTo>
                    <a:pt x="1816442" y="3199561"/>
                  </a:lnTo>
                  <a:lnTo>
                    <a:pt x="2030895" y="3199561"/>
                  </a:lnTo>
                  <a:lnTo>
                    <a:pt x="2030895" y="3186861"/>
                  </a:lnTo>
                  <a:lnTo>
                    <a:pt x="1816442" y="3186861"/>
                  </a:lnTo>
                  <a:lnTo>
                    <a:pt x="1816442" y="2970949"/>
                  </a:lnTo>
                  <a:lnTo>
                    <a:pt x="2030895" y="2970949"/>
                  </a:lnTo>
                  <a:lnTo>
                    <a:pt x="2030895" y="2958249"/>
                  </a:lnTo>
                  <a:lnTo>
                    <a:pt x="1816442" y="2958249"/>
                  </a:lnTo>
                  <a:lnTo>
                    <a:pt x="1816442" y="2742349"/>
                  </a:lnTo>
                  <a:lnTo>
                    <a:pt x="2030895" y="2742349"/>
                  </a:lnTo>
                  <a:lnTo>
                    <a:pt x="2030895" y="2729649"/>
                  </a:lnTo>
                  <a:lnTo>
                    <a:pt x="1816442" y="2729649"/>
                  </a:lnTo>
                  <a:lnTo>
                    <a:pt x="1816442" y="2513749"/>
                  </a:lnTo>
                  <a:lnTo>
                    <a:pt x="2030895" y="2513749"/>
                  </a:lnTo>
                  <a:lnTo>
                    <a:pt x="2030895" y="2501049"/>
                  </a:lnTo>
                  <a:lnTo>
                    <a:pt x="1816442" y="2501049"/>
                  </a:lnTo>
                  <a:lnTo>
                    <a:pt x="1816442" y="2285149"/>
                  </a:lnTo>
                  <a:lnTo>
                    <a:pt x="2030895" y="2285149"/>
                  </a:lnTo>
                  <a:lnTo>
                    <a:pt x="2030895" y="2272449"/>
                  </a:lnTo>
                  <a:lnTo>
                    <a:pt x="1816442" y="2272449"/>
                  </a:lnTo>
                  <a:lnTo>
                    <a:pt x="1816442" y="2056549"/>
                  </a:lnTo>
                  <a:lnTo>
                    <a:pt x="2030895" y="2056549"/>
                  </a:lnTo>
                  <a:lnTo>
                    <a:pt x="2030895" y="2043849"/>
                  </a:lnTo>
                  <a:lnTo>
                    <a:pt x="1816442" y="2043849"/>
                  </a:lnTo>
                  <a:lnTo>
                    <a:pt x="1816442" y="1827949"/>
                  </a:lnTo>
                  <a:lnTo>
                    <a:pt x="2030895" y="1827949"/>
                  </a:lnTo>
                  <a:lnTo>
                    <a:pt x="2030895" y="1815249"/>
                  </a:lnTo>
                  <a:lnTo>
                    <a:pt x="1816442" y="1815249"/>
                  </a:lnTo>
                  <a:lnTo>
                    <a:pt x="1816442" y="1599349"/>
                  </a:lnTo>
                  <a:lnTo>
                    <a:pt x="2030895" y="1599349"/>
                  </a:lnTo>
                  <a:lnTo>
                    <a:pt x="2030895" y="1586649"/>
                  </a:lnTo>
                  <a:lnTo>
                    <a:pt x="1816442" y="1586649"/>
                  </a:lnTo>
                  <a:lnTo>
                    <a:pt x="1816442" y="1370749"/>
                  </a:lnTo>
                  <a:lnTo>
                    <a:pt x="2030895" y="1370749"/>
                  </a:lnTo>
                  <a:lnTo>
                    <a:pt x="2030895" y="1358049"/>
                  </a:lnTo>
                  <a:lnTo>
                    <a:pt x="1816442" y="1358049"/>
                  </a:lnTo>
                  <a:lnTo>
                    <a:pt x="1816442" y="1142149"/>
                  </a:lnTo>
                  <a:lnTo>
                    <a:pt x="2030895" y="1142149"/>
                  </a:lnTo>
                  <a:lnTo>
                    <a:pt x="2030895" y="1129449"/>
                  </a:lnTo>
                  <a:lnTo>
                    <a:pt x="1816442" y="1129449"/>
                  </a:lnTo>
                  <a:lnTo>
                    <a:pt x="1816442" y="913549"/>
                  </a:lnTo>
                  <a:lnTo>
                    <a:pt x="2030895" y="913549"/>
                  </a:lnTo>
                  <a:lnTo>
                    <a:pt x="2030895" y="900849"/>
                  </a:lnTo>
                  <a:lnTo>
                    <a:pt x="1816442" y="900849"/>
                  </a:lnTo>
                  <a:lnTo>
                    <a:pt x="1816442" y="684949"/>
                  </a:lnTo>
                  <a:lnTo>
                    <a:pt x="2030895" y="684949"/>
                  </a:lnTo>
                  <a:lnTo>
                    <a:pt x="2030895" y="672249"/>
                  </a:lnTo>
                  <a:lnTo>
                    <a:pt x="1816442" y="672249"/>
                  </a:lnTo>
                  <a:lnTo>
                    <a:pt x="1816442" y="456349"/>
                  </a:lnTo>
                  <a:lnTo>
                    <a:pt x="2030895" y="456349"/>
                  </a:lnTo>
                  <a:lnTo>
                    <a:pt x="2030895" y="443649"/>
                  </a:lnTo>
                  <a:lnTo>
                    <a:pt x="1816442" y="443649"/>
                  </a:lnTo>
                  <a:lnTo>
                    <a:pt x="1816442" y="227749"/>
                  </a:lnTo>
                  <a:lnTo>
                    <a:pt x="2030895" y="227749"/>
                  </a:lnTo>
                  <a:lnTo>
                    <a:pt x="2030895" y="215049"/>
                  </a:lnTo>
                  <a:lnTo>
                    <a:pt x="1816442" y="215049"/>
                  </a:lnTo>
                  <a:lnTo>
                    <a:pt x="1816442" y="0"/>
                  </a:lnTo>
                  <a:lnTo>
                    <a:pt x="1803742" y="0"/>
                  </a:lnTo>
                  <a:lnTo>
                    <a:pt x="1803742" y="7987462"/>
                  </a:lnTo>
                  <a:lnTo>
                    <a:pt x="1589265" y="7987462"/>
                  </a:lnTo>
                  <a:lnTo>
                    <a:pt x="1589265" y="7771562"/>
                  </a:lnTo>
                  <a:lnTo>
                    <a:pt x="1803742" y="7771562"/>
                  </a:lnTo>
                  <a:lnTo>
                    <a:pt x="1803742" y="7758862"/>
                  </a:lnTo>
                  <a:lnTo>
                    <a:pt x="1589265" y="7758862"/>
                  </a:lnTo>
                  <a:lnTo>
                    <a:pt x="1589265" y="7542962"/>
                  </a:lnTo>
                  <a:lnTo>
                    <a:pt x="1803742" y="7542962"/>
                  </a:lnTo>
                  <a:lnTo>
                    <a:pt x="1803742" y="7530262"/>
                  </a:lnTo>
                  <a:lnTo>
                    <a:pt x="1589265" y="7530262"/>
                  </a:lnTo>
                  <a:lnTo>
                    <a:pt x="1589265" y="7314362"/>
                  </a:lnTo>
                  <a:lnTo>
                    <a:pt x="1803742" y="7314362"/>
                  </a:lnTo>
                  <a:lnTo>
                    <a:pt x="1803742" y="7301662"/>
                  </a:lnTo>
                  <a:lnTo>
                    <a:pt x="1589265" y="7301662"/>
                  </a:lnTo>
                  <a:lnTo>
                    <a:pt x="1589265" y="7085762"/>
                  </a:lnTo>
                  <a:lnTo>
                    <a:pt x="1803742" y="7085762"/>
                  </a:lnTo>
                  <a:lnTo>
                    <a:pt x="1803742" y="7073062"/>
                  </a:lnTo>
                  <a:lnTo>
                    <a:pt x="1589265" y="7073062"/>
                  </a:lnTo>
                  <a:lnTo>
                    <a:pt x="1589265" y="6857162"/>
                  </a:lnTo>
                  <a:lnTo>
                    <a:pt x="1803742" y="6857162"/>
                  </a:lnTo>
                  <a:lnTo>
                    <a:pt x="1803742" y="6844462"/>
                  </a:lnTo>
                  <a:lnTo>
                    <a:pt x="1589265" y="6844462"/>
                  </a:lnTo>
                  <a:lnTo>
                    <a:pt x="1589265" y="6628562"/>
                  </a:lnTo>
                  <a:lnTo>
                    <a:pt x="1803742" y="6628562"/>
                  </a:lnTo>
                  <a:lnTo>
                    <a:pt x="1803742" y="6615862"/>
                  </a:lnTo>
                  <a:lnTo>
                    <a:pt x="1589265" y="6615862"/>
                  </a:lnTo>
                  <a:lnTo>
                    <a:pt x="1589265" y="6399962"/>
                  </a:lnTo>
                  <a:lnTo>
                    <a:pt x="1803742" y="6399962"/>
                  </a:lnTo>
                  <a:lnTo>
                    <a:pt x="1803742" y="6387262"/>
                  </a:lnTo>
                  <a:lnTo>
                    <a:pt x="1589265" y="6387262"/>
                  </a:lnTo>
                  <a:lnTo>
                    <a:pt x="1589265" y="6171362"/>
                  </a:lnTo>
                  <a:lnTo>
                    <a:pt x="1803742" y="6171362"/>
                  </a:lnTo>
                  <a:lnTo>
                    <a:pt x="1803742" y="6158662"/>
                  </a:lnTo>
                  <a:lnTo>
                    <a:pt x="1589265" y="6158662"/>
                  </a:lnTo>
                  <a:lnTo>
                    <a:pt x="1589265" y="5942762"/>
                  </a:lnTo>
                  <a:lnTo>
                    <a:pt x="1803742" y="5942762"/>
                  </a:lnTo>
                  <a:lnTo>
                    <a:pt x="1803742" y="5930062"/>
                  </a:lnTo>
                  <a:lnTo>
                    <a:pt x="1589265" y="5930062"/>
                  </a:lnTo>
                  <a:lnTo>
                    <a:pt x="1589265" y="5714162"/>
                  </a:lnTo>
                  <a:lnTo>
                    <a:pt x="1803742" y="5714162"/>
                  </a:lnTo>
                  <a:lnTo>
                    <a:pt x="1803742" y="5701462"/>
                  </a:lnTo>
                  <a:lnTo>
                    <a:pt x="1589265" y="5701462"/>
                  </a:lnTo>
                  <a:lnTo>
                    <a:pt x="1589265" y="5485562"/>
                  </a:lnTo>
                  <a:lnTo>
                    <a:pt x="1803742" y="5485562"/>
                  </a:lnTo>
                  <a:lnTo>
                    <a:pt x="1803742" y="5472862"/>
                  </a:lnTo>
                  <a:lnTo>
                    <a:pt x="1589265" y="5472862"/>
                  </a:lnTo>
                  <a:lnTo>
                    <a:pt x="1589265" y="5256962"/>
                  </a:lnTo>
                  <a:lnTo>
                    <a:pt x="1803742" y="5256962"/>
                  </a:lnTo>
                  <a:lnTo>
                    <a:pt x="1803742" y="5244262"/>
                  </a:lnTo>
                  <a:lnTo>
                    <a:pt x="1589265" y="5244262"/>
                  </a:lnTo>
                  <a:lnTo>
                    <a:pt x="1589265" y="5028362"/>
                  </a:lnTo>
                  <a:lnTo>
                    <a:pt x="1803742" y="5028362"/>
                  </a:lnTo>
                  <a:lnTo>
                    <a:pt x="1803742" y="5015662"/>
                  </a:lnTo>
                  <a:lnTo>
                    <a:pt x="1589265" y="5015662"/>
                  </a:lnTo>
                  <a:lnTo>
                    <a:pt x="1589265" y="4799762"/>
                  </a:lnTo>
                  <a:lnTo>
                    <a:pt x="1803742" y="4799762"/>
                  </a:lnTo>
                  <a:lnTo>
                    <a:pt x="1803742" y="4787062"/>
                  </a:lnTo>
                  <a:lnTo>
                    <a:pt x="1589265" y="4787062"/>
                  </a:lnTo>
                  <a:lnTo>
                    <a:pt x="1589265" y="4571162"/>
                  </a:lnTo>
                  <a:lnTo>
                    <a:pt x="1803742" y="4571162"/>
                  </a:lnTo>
                  <a:lnTo>
                    <a:pt x="1803742" y="4558462"/>
                  </a:lnTo>
                  <a:lnTo>
                    <a:pt x="1589265" y="4558462"/>
                  </a:lnTo>
                  <a:lnTo>
                    <a:pt x="1589265" y="4342562"/>
                  </a:lnTo>
                  <a:lnTo>
                    <a:pt x="1803742" y="4342562"/>
                  </a:lnTo>
                  <a:lnTo>
                    <a:pt x="1803742" y="4329862"/>
                  </a:lnTo>
                  <a:lnTo>
                    <a:pt x="1589265" y="4329862"/>
                  </a:lnTo>
                  <a:lnTo>
                    <a:pt x="1589265" y="4113961"/>
                  </a:lnTo>
                  <a:lnTo>
                    <a:pt x="1803742" y="4113961"/>
                  </a:lnTo>
                  <a:lnTo>
                    <a:pt x="1803742" y="4101261"/>
                  </a:lnTo>
                  <a:lnTo>
                    <a:pt x="1589265" y="4101261"/>
                  </a:lnTo>
                  <a:lnTo>
                    <a:pt x="1589265" y="3885361"/>
                  </a:lnTo>
                  <a:lnTo>
                    <a:pt x="1803742" y="3885361"/>
                  </a:lnTo>
                  <a:lnTo>
                    <a:pt x="1803742" y="3872661"/>
                  </a:lnTo>
                  <a:lnTo>
                    <a:pt x="1589265" y="3872661"/>
                  </a:lnTo>
                  <a:lnTo>
                    <a:pt x="1589265" y="3656761"/>
                  </a:lnTo>
                  <a:lnTo>
                    <a:pt x="1803742" y="3656761"/>
                  </a:lnTo>
                  <a:lnTo>
                    <a:pt x="1803742" y="3644061"/>
                  </a:lnTo>
                  <a:lnTo>
                    <a:pt x="1589265" y="3644061"/>
                  </a:lnTo>
                  <a:lnTo>
                    <a:pt x="1589265" y="3428161"/>
                  </a:lnTo>
                  <a:lnTo>
                    <a:pt x="1803742" y="3428161"/>
                  </a:lnTo>
                  <a:lnTo>
                    <a:pt x="1803742" y="3415461"/>
                  </a:lnTo>
                  <a:lnTo>
                    <a:pt x="1589265" y="3415461"/>
                  </a:lnTo>
                  <a:lnTo>
                    <a:pt x="1589265" y="3199561"/>
                  </a:lnTo>
                  <a:lnTo>
                    <a:pt x="1803742" y="3199561"/>
                  </a:lnTo>
                  <a:lnTo>
                    <a:pt x="1803742" y="3186861"/>
                  </a:lnTo>
                  <a:lnTo>
                    <a:pt x="1589265" y="3186861"/>
                  </a:lnTo>
                  <a:lnTo>
                    <a:pt x="1589265" y="2970949"/>
                  </a:lnTo>
                  <a:lnTo>
                    <a:pt x="1803742" y="2970949"/>
                  </a:lnTo>
                  <a:lnTo>
                    <a:pt x="1803742" y="2958249"/>
                  </a:lnTo>
                  <a:lnTo>
                    <a:pt x="1589265" y="2958249"/>
                  </a:lnTo>
                  <a:lnTo>
                    <a:pt x="1589265" y="2742349"/>
                  </a:lnTo>
                  <a:lnTo>
                    <a:pt x="1803742" y="2742349"/>
                  </a:lnTo>
                  <a:lnTo>
                    <a:pt x="1803742" y="2729649"/>
                  </a:lnTo>
                  <a:lnTo>
                    <a:pt x="1589265" y="2729649"/>
                  </a:lnTo>
                  <a:lnTo>
                    <a:pt x="1589265" y="2513749"/>
                  </a:lnTo>
                  <a:lnTo>
                    <a:pt x="1803742" y="2513749"/>
                  </a:lnTo>
                  <a:lnTo>
                    <a:pt x="1803742" y="2501049"/>
                  </a:lnTo>
                  <a:lnTo>
                    <a:pt x="1589265" y="2501049"/>
                  </a:lnTo>
                  <a:lnTo>
                    <a:pt x="1589265" y="2285149"/>
                  </a:lnTo>
                  <a:lnTo>
                    <a:pt x="1803742" y="2285149"/>
                  </a:lnTo>
                  <a:lnTo>
                    <a:pt x="1803742" y="2272449"/>
                  </a:lnTo>
                  <a:lnTo>
                    <a:pt x="1589265" y="2272449"/>
                  </a:lnTo>
                  <a:lnTo>
                    <a:pt x="1589265" y="2056549"/>
                  </a:lnTo>
                  <a:lnTo>
                    <a:pt x="1803742" y="2056549"/>
                  </a:lnTo>
                  <a:lnTo>
                    <a:pt x="1803742" y="2043849"/>
                  </a:lnTo>
                  <a:lnTo>
                    <a:pt x="1589265" y="2043849"/>
                  </a:lnTo>
                  <a:lnTo>
                    <a:pt x="1589265" y="1827949"/>
                  </a:lnTo>
                  <a:lnTo>
                    <a:pt x="1803742" y="1827949"/>
                  </a:lnTo>
                  <a:lnTo>
                    <a:pt x="1803742" y="1815249"/>
                  </a:lnTo>
                  <a:lnTo>
                    <a:pt x="1589265" y="1815249"/>
                  </a:lnTo>
                  <a:lnTo>
                    <a:pt x="1589265" y="1599349"/>
                  </a:lnTo>
                  <a:lnTo>
                    <a:pt x="1803742" y="1599349"/>
                  </a:lnTo>
                  <a:lnTo>
                    <a:pt x="1803742" y="1586649"/>
                  </a:lnTo>
                  <a:lnTo>
                    <a:pt x="1589265" y="1586649"/>
                  </a:lnTo>
                  <a:lnTo>
                    <a:pt x="1589265" y="1370749"/>
                  </a:lnTo>
                  <a:lnTo>
                    <a:pt x="1803742" y="1370749"/>
                  </a:lnTo>
                  <a:lnTo>
                    <a:pt x="1803742" y="1358049"/>
                  </a:lnTo>
                  <a:lnTo>
                    <a:pt x="1589265" y="1358049"/>
                  </a:lnTo>
                  <a:lnTo>
                    <a:pt x="1589265" y="1142149"/>
                  </a:lnTo>
                  <a:lnTo>
                    <a:pt x="1803742" y="1142149"/>
                  </a:lnTo>
                  <a:lnTo>
                    <a:pt x="1803742" y="1129449"/>
                  </a:lnTo>
                  <a:lnTo>
                    <a:pt x="1589265" y="1129449"/>
                  </a:lnTo>
                  <a:lnTo>
                    <a:pt x="1589265" y="913549"/>
                  </a:lnTo>
                  <a:lnTo>
                    <a:pt x="1803742" y="913549"/>
                  </a:lnTo>
                  <a:lnTo>
                    <a:pt x="1803742" y="900849"/>
                  </a:lnTo>
                  <a:lnTo>
                    <a:pt x="1589265" y="900849"/>
                  </a:lnTo>
                  <a:lnTo>
                    <a:pt x="1589265" y="684949"/>
                  </a:lnTo>
                  <a:lnTo>
                    <a:pt x="1803742" y="684949"/>
                  </a:lnTo>
                  <a:lnTo>
                    <a:pt x="1803742" y="672249"/>
                  </a:lnTo>
                  <a:lnTo>
                    <a:pt x="1589265" y="672249"/>
                  </a:lnTo>
                  <a:lnTo>
                    <a:pt x="1589265" y="456349"/>
                  </a:lnTo>
                  <a:lnTo>
                    <a:pt x="1803742" y="456349"/>
                  </a:lnTo>
                  <a:lnTo>
                    <a:pt x="1803742" y="443649"/>
                  </a:lnTo>
                  <a:lnTo>
                    <a:pt x="1589265" y="443649"/>
                  </a:lnTo>
                  <a:lnTo>
                    <a:pt x="1589265" y="227749"/>
                  </a:lnTo>
                  <a:lnTo>
                    <a:pt x="1803742" y="227749"/>
                  </a:lnTo>
                  <a:lnTo>
                    <a:pt x="1803742" y="215049"/>
                  </a:lnTo>
                  <a:lnTo>
                    <a:pt x="1589265" y="215049"/>
                  </a:lnTo>
                  <a:lnTo>
                    <a:pt x="1589265" y="0"/>
                  </a:lnTo>
                  <a:lnTo>
                    <a:pt x="1576565" y="0"/>
                  </a:lnTo>
                  <a:lnTo>
                    <a:pt x="1576565" y="7987462"/>
                  </a:lnTo>
                  <a:lnTo>
                    <a:pt x="1362125" y="7987462"/>
                  </a:lnTo>
                  <a:lnTo>
                    <a:pt x="1362125" y="7771562"/>
                  </a:lnTo>
                  <a:lnTo>
                    <a:pt x="1576565" y="7771562"/>
                  </a:lnTo>
                  <a:lnTo>
                    <a:pt x="1576565" y="7758862"/>
                  </a:lnTo>
                  <a:lnTo>
                    <a:pt x="1362125" y="7758862"/>
                  </a:lnTo>
                  <a:lnTo>
                    <a:pt x="1362125" y="7542962"/>
                  </a:lnTo>
                  <a:lnTo>
                    <a:pt x="1576565" y="7542962"/>
                  </a:lnTo>
                  <a:lnTo>
                    <a:pt x="1576565" y="7530262"/>
                  </a:lnTo>
                  <a:lnTo>
                    <a:pt x="1362125" y="7530262"/>
                  </a:lnTo>
                  <a:lnTo>
                    <a:pt x="1362125" y="7314362"/>
                  </a:lnTo>
                  <a:lnTo>
                    <a:pt x="1576565" y="7314362"/>
                  </a:lnTo>
                  <a:lnTo>
                    <a:pt x="1576565" y="7301662"/>
                  </a:lnTo>
                  <a:lnTo>
                    <a:pt x="1362125" y="7301662"/>
                  </a:lnTo>
                  <a:lnTo>
                    <a:pt x="1362125" y="7085762"/>
                  </a:lnTo>
                  <a:lnTo>
                    <a:pt x="1576565" y="7085762"/>
                  </a:lnTo>
                  <a:lnTo>
                    <a:pt x="1576565" y="7073062"/>
                  </a:lnTo>
                  <a:lnTo>
                    <a:pt x="1362125" y="7073062"/>
                  </a:lnTo>
                  <a:lnTo>
                    <a:pt x="1362125" y="6857162"/>
                  </a:lnTo>
                  <a:lnTo>
                    <a:pt x="1576565" y="6857162"/>
                  </a:lnTo>
                  <a:lnTo>
                    <a:pt x="1576565" y="6844462"/>
                  </a:lnTo>
                  <a:lnTo>
                    <a:pt x="1362125" y="6844462"/>
                  </a:lnTo>
                  <a:lnTo>
                    <a:pt x="1362125" y="6628562"/>
                  </a:lnTo>
                  <a:lnTo>
                    <a:pt x="1576565" y="6628562"/>
                  </a:lnTo>
                  <a:lnTo>
                    <a:pt x="1576565" y="6615862"/>
                  </a:lnTo>
                  <a:lnTo>
                    <a:pt x="1362125" y="6615862"/>
                  </a:lnTo>
                  <a:lnTo>
                    <a:pt x="1362125" y="6399962"/>
                  </a:lnTo>
                  <a:lnTo>
                    <a:pt x="1576565" y="6399962"/>
                  </a:lnTo>
                  <a:lnTo>
                    <a:pt x="1576565" y="6387262"/>
                  </a:lnTo>
                  <a:lnTo>
                    <a:pt x="1362125" y="6387262"/>
                  </a:lnTo>
                  <a:lnTo>
                    <a:pt x="1362125" y="6171362"/>
                  </a:lnTo>
                  <a:lnTo>
                    <a:pt x="1576565" y="6171362"/>
                  </a:lnTo>
                  <a:lnTo>
                    <a:pt x="1576565" y="6158662"/>
                  </a:lnTo>
                  <a:lnTo>
                    <a:pt x="1362125" y="6158662"/>
                  </a:lnTo>
                  <a:lnTo>
                    <a:pt x="1362125" y="5942762"/>
                  </a:lnTo>
                  <a:lnTo>
                    <a:pt x="1576565" y="5942762"/>
                  </a:lnTo>
                  <a:lnTo>
                    <a:pt x="1576565" y="5930062"/>
                  </a:lnTo>
                  <a:lnTo>
                    <a:pt x="1362125" y="5930062"/>
                  </a:lnTo>
                  <a:lnTo>
                    <a:pt x="1362125" y="5714162"/>
                  </a:lnTo>
                  <a:lnTo>
                    <a:pt x="1576565" y="5714162"/>
                  </a:lnTo>
                  <a:lnTo>
                    <a:pt x="1576565" y="5701462"/>
                  </a:lnTo>
                  <a:lnTo>
                    <a:pt x="1362125" y="5701462"/>
                  </a:lnTo>
                  <a:lnTo>
                    <a:pt x="1362125" y="5485562"/>
                  </a:lnTo>
                  <a:lnTo>
                    <a:pt x="1576565" y="5485562"/>
                  </a:lnTo>
                  <a:lnTo>
                    <a:pt x="1576565" y="5472862"/>
                  </a:lnTo>
                  <a:lnTo>
                    <a:pt x="1362125" y="5472862"/>
                  </a:lnTo>
                  <a:lnTo>
                    <a:pt x="1362125" y="5256962"/>
                  </a:lnTo>
                  <a:lnTo>
                    <a:pt x="1576565" y="5256962"/>
                  </a:lnTo>
                  <a:lnTo>
                    <a:pt x="1576565" y="5244262"/>
                  </a:lnTo>
                  <a:lnTo>
                    <a:pt x="1362125" y="5244262"/>
                  </a:lnTo>
                  <a:lnTo>
                    <a:pt x="1362125" y="5028362"/>
                  </a:lnTo>
                  <a:lnTo>
                    <a:pt x="1576565" y="5028362"/>
                  </a:lnTo>
                  <a:lnTo>
                    <a:pt x="1576565" y="5015662"/>
                  </a:lnTo>
                  <a:lnTo>
                    <a:pt x="1362125" y="5015662"/>
                  </a:lnTo>
                  <a:lnTo>
                    <a:pt x="1362125" y="4799762"/>
                  </a:lnTo>
                  <a:lnTo>
                    <a:pt x="1576565" y="4799762"/>
                  </a:lnTo>
                  <a:lnTo>
                    <a:pt x="1576565" y="4787062"/>
                  </a:lnTo>
                  <a:lnTo>
                    <a:pt x="1362125" y="4787062"/>
                  </a:lnTo>
                  <a:lnTo>
                    <a:pt x="1362125" y="4571162"/>
                  </a:lnTo>
                  <a:lnTo>
                    <a:pt x="1576565" y="4571162"/>
                  </a:lnTo>
                  <a:lnTo>
                    <a:pt x="1576565" y="4558462"/>
                  </a:lnTo>
                  <a:lnTo>
                    <a:pt x="1362125" y="4558462"/>
                  </a:lnTo>
                  <a:lnTo>
                    <a:pt x="1362125" y="4342562"/>
                  </a:lnTo>
                  <a:lnTo>
                    <a:pt x="1576565" y="4342562"/>
                  </a:lnTo>
                  <a:lnTo>
                    <a:pt x="1576565" y="4329862"/>
                  </a:lnTo>
                  <a:lnTo>
                    <a:pt x="1362125" y="4329862"/>
                  </a:lnTo>
                  <a:lnTo>
                    <a:pt x="1362125" y="4113961"/>
                  </a:lnTo>
                  <a:lnTo>
                    <a:pt x="1576565" y="4113961"/>
                  </a:lnTo>
                  <a:lnTo>
                    <a:pt x="1576565" y="4101261"/>
                  </a:lnTo>
                  <a:lnTo>
                    <a:pt x="1362125" y="4101261"/>
                  </a:lnTo>
                  <a:lnTo>
                    <a:pt x="1362125" y="3885361"/>
                  </a:lnTo>
                  <a:lnTo>
                    <a:pt x="1576565" y="3885361"/>
                  </a:lnTo>
                  <a:lnTo>
                    <a:pt x="1576565" y="3872661"/>
                  </a:lnTo>
                  <a:lnTo>
                    <a:pt x="1362125" y="3872661"/>
                  </a:lnTo>
                  <a:lnTo>
                    <a:pt x="1362125" y="3656761"/>
                  </a:lnTo>
                  <a:lnTo>
                    <a:pt x="1576565" y="3656761"/>
                  </a:lnTo>
                  <a:lnTo>
                    <a:pt x="1576565" y="3644061"/>
                  </a:lnTo>
                  <a:lnTo>
                    <a:pt x="1362125" y="3644061"/>
                  </a:lnTo>
                  <a:lnTo>
                    <a:pt x="1362125" y="3428161"/>
                  </a:lnTo>
                  <a:lnTo>
                    <a:pt x="1576565" y="3428161"/>
                  </a:lnTo>
                  <a:lnTo>
                    <a:pt x="1576565" y="3415461"/>
                  </a:lnTo>
                  <a:lnTo>
                    <a:pt x="1362125" y="3415461"/>
                  </a:lnTo>
                  <a:lnTo>
                    <a:pt x="1362125" y="3199561"/>
                  </a:lnTo>
                  <a:lnTo>
                    <a:pt x="1576565" y="3199561"/>
                  </a:lnTo>
                  <a:lnTo>
                    <a:pt x="1576565" y="3186861"/>
                  </a:lnTo>
                  <a:lnTo>
                    <a:pt x="1362125" y="3186861"/>
                  </a:lnTo>
                  <a:lnTo>
                    <a:pt x="1362125" y="2970949"/>
                  </a:lnTo>
                  <a:lnTo>
                    <a:pt x="1576565" y="2970949"/>
                  </a:lnTo>
                  <a:lnTo>
                    <a:pt x="1576565" y="2958249"/>
                  </a:lnTo>
                  <a:lnTo>
                    <a:pt x="1362125" y="2958249"/>
                  </a:lnTo>
                  <a:lnTo>
                    <a:pt x="1362125" y="2742349"/>
                  </a:lnTo>
                  <a:lnTo>
                    <a:pt x="1576565" y="2742349"/>
                  </a:lnTo>
                  <a:lnTo>
                    <a:pt x="1576565" y="2729649"/>
                  </a:lnTo>
                  <a:lnTo>
                    <a:pt x="1362125" y="2729649"/>
                  </a:lnTo>
                  <a:lnTo>
                    <a:pt x="1362125" y="2513749"/>
                  </a:lnTo>
                  <a:lnTo>
                    <a:pt x="1576565" y="2513749"/>
                  </a:lnTo>
                  <a:lnTo>
                    <a:pt x="1576565" y="2501049"/>
                  </a:lnTo>
                  <a:lnTo>
                    <a:pt x="1362125" y="2501049"/>
                  </a:lnTo>
                  <a:lnTo>
                    <a:pt x="1362125" y="2285149"/>
                  </a:lnTo>
                  <a:lnTo>
                    <a:pt x="1576565" y="2285149"/>
                  </a:lnTo>
                  <a:lnTo>
                    <a:pt x="1576565" y="2272449"/>
                  </a:lnTo>
                  <a:lnTo>
                    <a:pt x="1362125" y="2272449"/>
                  </a:lnTo>
                  <a:lnTo>
                    <a:pt x="1362125" y="2056549"/>
                  </a:lnTo>
                  <a:lnTo>
                    <a:pt x="1576565" y="2056549"/>
                  </a:lnTo>
                  <a:lnTo>
                    <a:pt x="1576565" y="2043849"/>
                  </a:lnTo>
                  <a:lnTo>
                    <a:pt x="1362125" y="2043849"/>
                  </a:lnTo>
                  <a:lnTo>
                    <a:pt x="1362125" y="1827949"/>
                  </a:lnTo>
                  <a:lnTo>
                    <a:pt x="1576565" y="1827949"/>
                  </a:lnTo>
                  <a:lnTo>
                    <a:pt x="1576565" y="1815249"/>
                  </a:lnTo>
                  <a:lnTo>
                    <a:pt x="1362125" y="1815249"/>
                  </a:lnTo>
                  <a:lnTo>
                    <a:pt x="1362125" y="1599349"/>
                  </a:lnTo>
                  <a:lnTo>
                    <a:pt x="1576565" y="1599349"/>
                  </a:lnTo>
                  <a:lnTo>
                    <a:pt x="1576565" y="1586649"/>
                  </a:lnTo>
                  <a:lnTo>
                    <a:pt x="1362125" y="1586649"/>
                  </a:lnTo>
                  <a:lnTo>
                    <a:pt x="1362125" y="1370749"/>
                  </a:lnTo>
                  <a:lnTo>
                    <a:pt x="1576565" y="1370749"/>
                  </a:lnTo>
                  <a:lnTo>
                    <a:pt x="1576565" y="1358049"/>
                  </a:lnTo>
                  <a:lnTo>
                    <a:pt x="1362125" y="1358049"/>
                  </a:lnTo>
                  <a:lnTo>
                    <a:pt x="1362125" y="1142149"/>
                  </a:lnTo>
                  <a:lnTo>
                    <a:pt x="1576565" y="1142149"/>
                  </a:lnTo>
                  <a:lnTo>
                    <a:pt x="1576565" y="1129449"/>
                  </a:lnTo>
                  <a:lnTo>
                    <a:pt x="1362125" y="1129449"/>
                  </a:lnTo>
                  <a:lnTo>
                    <a:pt x="1362125" y="913549"/>
                  </a:lnTo>
                  <a:lnTo>
                    <a:pt x="1576565" y="913549"/>
                  </a:lnTo>
                  <a:lnTo>
                    <a:pt x="1576565" y="900849"/>
                  </a:lnTo>
                  <a:lnTo>
                    <a:pt x="1362125" y="900849"/>
                  </a:lnTo>
                  <a:lnTo>
                    <a:pt x="1362125" y="684949"/>
                  </a:lnTo>
                  <a:lnTo>
                    <a:pt x="1576565" y="684949"/>
                  </a:lnTo>
                  <a:lnTo>
                    <a:pt x="1576565" y="672249"/>
                  </a:lnTo>
                  <a:lnTo>
                    <a:pt x="1362125" y="672249"/>
                  </a:lnTo>
                  <a:lnTo>
                    <a:pt x="1362125" y="456349"/>
                  </a:lnTo>
                  <a:lnTo>
                    <a:pt x="1576565" y="456349"/>
                  </a:lnTo>
                  <a:lnTo>
                    <a:pt x="1576565" y="443649"/>
                  </a:lnTo>
                  <a:lnTo>
                    <a:pt x="1362125" y="443649"/>
                  </a:lnTo>
                  <a:lnTo>
                    <a:pt x="1362125" y="227749"/>
                  </a:lnTo>
                  <a:lnTo>
                    <a:pt x="1576565" y="227749"/>
                  </a:lnTo>
                  <a:lnTo>
                    <a:pt x="1576565" y="215049"/>
                  </a:lnTo>
                  <a:lnTo>
                    <a:pt x="1362125" y="215049"/>
                  </a:lnTo>
                  <a:lnTo>
                    <a:pt x="1362125" y="0"/>
                  </a:lnTo>
                  <a:lnTo>
                    <a:pt x="1349425" y="0"/>
                  </a:lnTo>
                  <a:lnTo>
                    <a:pt x="1349425" y="7987462"/>
                  </a:lnTo>
                  <a:lnTo>
                    <a:pt x="1134948" y="7987462"/>
                  </a:lnTo>
                  <a:lnTo>
                    <a:pt x="1134948" y="7771562"/>
                  </a:lnTo>
                  <a:lnTo>
                    <a:pt x="1349425" y="7771562"/>
                  </a:lnTo>
                  <a:lnTo>
                    <a:pt x="1349425" y="7758862"/>
                  </a:lnTo>
                  <a:lnTo>
                    <a:pt x="1134948" y="7758862"/>
                  </a:lnTo>
                  <a:lnTo>
                    <a:pt x="1134948" y="7542962"/>
                  </a:lnTo>
                  <a:lnTo>
                    <a:pt x="1349425" y="7542962"/>
                  </a:lnTo>
                  <a:lnTo>
                    <a:pt x="1349425" y="7530262"/>
                  </a:lnTo>
                  <a:lnTo>
                    <a:pt x="1134948" y="7530262"/>
                  </a:lnTo>
                  <a:lnTo>
                    <a:pt x="1134948" y="7314362"/>
                  </a:lnTo>
                  <a:lnTo>
                    <a:pt x="1349425" y="7314362"/>
                  </a:lnTo>
                  <a:lnTo>
                    <a:pt x="1349425" y="7301662"/>
                  </a:lnTo>
                  <a:lnTo>
                    <a:pt x="1134948" y="7301662"/>
                  </a:lnTo>
                  <a:lnTo>
                    <a:pt x="1134948" y="7085762"/>
                  </a:lnTo>
                  <a:lnTo>
                    <a:pt x="1349425" y="7085762"/>
                  </a:lnTo>
                  <a:lnTo>
                    <a:pt x="1349425" y="7073062"/>
                  </a:lnTo>
                  <a:lnTo>
                    <a:pt x="1134948" y="7073062"/>
                  </a:lnTo>
                  <a:lnTo>
                    <a:pt x="1134948" y="6857162"/>
                  </a:lnTo>
                  <a:lnTo>
                    <a:pt x="1349425" y="6857162"/>
                  </a:lnTo>
                  <a:lnTo>
                    <a:pt x="1349425" y="6844462"/>
                  </a:lnTo>
                  <a:lnTo>
                    <a:pt x="1134948" y="6844462"/>
                  </a:lnTo>
                  <a:lnTo>
                    <a:pt x="1134948" y="6628562"/>
                  </a:lnTo>
                  <a:lnTo>
                    <a:pt x="1349425" y="6628562"/>
                  </a:lnTo>
                  <a:lnTo>
                    <a:pt x="1349425" y="6615862"/>
                  </a:lnTo>
                  <a:lnTo>
                    <a:pt x="1134948" y="6615862"/>
                  </a:lnTo>
                  <a:lnTo>
                    <a:pt x="1134948" y="6399962"/>
                  </a:lnTo>
                  <a:lnTo>
                    <a:pt x="1349425" y="6399962"/>
                  </a:lnTo>
                  <a:lnTo>
                    <a:pt x="1349425" y="6387262"/>
                  </a:lnTo>
                  <a:lnTo>
                    <a:pt x="1134948" y="6387262"/>
                  </a:lnTo>
                  <a:lnTo>
                    <a:pt x="1134948" y="6171362"/>
                  </a:lnTo>
                  <a:lnTo>
                    <a:pt x="1349425" y="6171362"/>
                  </a:lnTo>
                  <a:lnTo>
                    <a:pt x="1349425" y="6158662"/>
                  </a:lnTo>
                  <a:lnTo>
                    <a:pt x="1134948" y="6158662"/>
                  </a:lnTo>
                  <a:lnTo>
                    <a:pt x="1134948" y="5942762"/>
                  </a:lnTo>
                  <a:lnTo>
                    <a:pt x="1349425" y="5942762"/>
                  </a:lnTo>
                  <a:lnTo>
                    <a:pt x="1349425" y="5930062"/>
                  </a:lnTo>
                  <a:lnTo>
                    <a:pt x="1134948" y="5930062"/>
                  </a:lnTo>
                  <a:lnTo>
                    <a:pt x="1134948" y="5714162"/>
                  </a:lnTo>
                  <a:lnTo>
                    <a:pt x="1349425" y="5714162"/>
                  </a:lnTo>
                  <a:lnTo>
                    <a:pt x="1349425" y="5701462"/>
                  </a:lnTo>
                  <a:lnTo>
                    <a:pt x="1134948" y="5701462"/>
                  </a:lnTo>
                  <a:lnTo>
                    <a:pt x="1134948" y="5485562"/>
                  </a:lnTo>
                  <a:lnTo>
                    <a:pt x="1349425" y="5485562"/>
                  </a:lnTo>
                  <a:lnTo>
                    <a:pt x="1349425" y="5472862"/>
                  </a:lnTo>
                  <a:lnTo>
                    <a:pt x="1134948" y="5472862"/>
                  </a:lnTo>
                  <a:lnTo>
                    <a:pt x="1134948" y="5256962"/>
                  </a:lnTo>
                  <a:lnTo>
                    <a:pt x="1349425" y="5256962"/>
                  </a:lnTo>
                  <a:lnTo>
                    <a:pt x="1349425" y="5244262"/>
                  </a:lnTo>
                  <a:lnTo>
                    <a:pt x="1134948" y="5244262"/>
                  </a:lnTo>
                  <a:lnTo>
                    <a:pt x="1134948" y="5028362"/>
                  </a:lnTo>
                  <a:lnTo>
                    <a:pt x="1349425" y="5028362"/>
                  </a:lnTo>
                  <a:lnTo>
                    <a:pt x="1349425" y="5015662"/>
                  </a:lnTo>
                  <a:lnTo>
                    <a:pt x="1134948" y="5015662"/>
                  </a:lnTo>
                  <a:lnTo>
                    <a:pt x="1134948" y="4799762"/>
                  </a:lnTo>
                  <a:lnTo>
                    <a:pt x="1349425" y="4799762"/>
                  </a:lnTo>
                  <a:lnTo>
                    <a:pt x="1349425" y="4787062"/>
                  </a:lnTo>
                  <a:lnTo>
                    <a:pt x="1134948" y="4787062"/>
                  </a:lnTo>
                  <a:lnTo>
                    <a:pt x="1134948" y="4571162"/>
                  </a:lnTo>
                  <a:lnTo>
                    <a:pt x="1349425" y="4571162"/>
                  </a:lnTo>
                  <a:lnTo>
                    <a:pt x="1349425" y="4558462"/>
                  </a:lnTo>
                  <a:lnTo>
                    <a:pt x="1134948" y="4558462"/>
                  </a:lnTo>
                  <a:lnTo>
                    <a:pt x="1134948" y="4342562"/>
                  </a:lnTo>
                  <a:lnTo>
                    <a:pt x="1349425" y="4342562"/>
                  </a:lnTo>
                  <a:lnTo>
                    <a:pt x="1349425" y="4329862"/>
                  </a:lnTo>
                  <a:lnTo>
                    <a:pt x="1134948" y="4329862"/>
                  </a:lnTo>
                  <a:lnTo>
                    <a:pt x="1134948" y="4113961"/>
                  </a:lnTo>
                  <a:lnTo>
                    <a:pt x="1349425" y="4113961"/>
                  </a:lnTo>
                  <a:lnTo>
                    <a:pt x="1349425" y="4101261"/>
                  </a:lnTo>
                  <a:lnTo>
                    <a:pt x="1134948" y="4101261"/>
                  </a:lnTo>
                  <a:lnTo>
                    <a:pt x="1134948" y="3885361"/>
                  </a:lnTo>
                  <a:lnTo>
                    <a:pt x="1349425" y="3885361"/>
                  </a:lnTo>
                  <a:lnTo>
                    <a:pt x="1349425" y="3872661"/>
                  </a:lnTo>
                  <a:lnTo>
                    <a:pt x="1134948" y="3872661"/>
                  </a:lnTo>
                  <a:lnTo>
                    <a:pt x="1134948" y="3656761"/>
                  </a:lnTo>
                  <a:lnTo>
                    <a:pt x="1349425" y="3656761"/>
                  </a:lnTo>
                  <a:lnTo>
                    <a:pt x="1349425" y="3644061"/>
                  </a:lnTo>
                  <a:lnTo>
                    <a:pt x="1134948" y="3644061"/>
                  </a:lnTo>
                  <a:lnTo>
                    <a:pt x="1134948" y="3428161"/>
                  </a:lnTo>
                  <a:lnTo>
                    <a:pt x="1349425" y="3428161"/>
                  </a:lnTo>
                  <a:lnTo>
                    <a:pt x="1349425" y="3415461"/>
                  </a:lnTo>
                  <a:lnTo>
                    <a:pt x="1134948" y="3415461"/>
                  </a:lnTo>
                  <a:lnTo>
                    <a:pt x="1134948" y="3199561"/>
                  </a:lnTo>
                  <a:lnTo>
                    <a:pt x="1349425" y="3199561"/>
                  </a:lnTo>
                  <a:lnTo>
                    <a:pt x="1349425" y="3186861"/>
                  </a:lnTo>
                  <a:lnTo>
                    <a:pt x="1134948" y="3186861"/>
                  </a:lnTo>
                  <a:lnTo>
                    <a:pt x="1134948" y="2970949"/>
                  </a:lnTo>
                  <a:lnTo>
                    <a:pt x="1349425" y="2970949"/>
                  </a:lnTo>
                  <a:lnTo>
                    <a:pt x="1349425" y="2958249"/>
                  </a:lnTo>
                  <a:lnTo>
                    <a:pt x="1134948" y="2958249"/>
                  </a:lnTo>
                  <a:lnTo>
                    <a:pt x="1134948" y="2742349"/>
                  </a:lnTo>
                  <a:lnTo>
                    <a:pt x="1349425" y="2742349"/>
                  </a:lnTo>
                  <a:lnTo>
                    <a:pt x="1349425" y="2729649"/>
                  </a:lnTo>
                  <a:lnTo>
                    <a:pt x="1134948" y="2729649"/>
                  </a:lnTo>
                  <a:lnTo>
                    <a:pt x="1134948" y="2513749"/>
                  </a:lnTo>
                  <a:lnTo>
                    <a:pt x="1349425" y="2513749"/>
                  </a:lnTo>
                  <a:lnTo>
                    <a:pt x="1349425" y="2501049"/>
                  </a:lnTo>
                  <a:lnTo>
                    <a:pt x="1134948" y="2501049"/>
                  </a:lnTo>
                  <a:lnTo>
                    <a:pt x="1134948" y="2285149"/>
                  </a:lnTo>
                  <a:lnTo>
                    <a:pt x="1349425" y="2285149"/>
                  </a:lnTo>
                  <a:lnTo>
                    <a:pt x="1349425" y="2272449"/>
                  </a:lnTo>
                  <a:lnTo>
                    <a:pt x="1134948" y="2272449"/>
                  </a:lnTo>
                  <a:lnTo>
                    <a:pt x="1134948" y="2056549"/>
                  </a:lnTo>
                  <a:lnTo>
                    <a:pt x="1349425" y="2056549"/>
                  </a:lnTo>
                  <a:lnTo>
                    <a:pt x="1349425" y="2043849"/>
                  </a:lnTo>
                  <a:lnTo>
                    <a:pt x="1134948" y="2043849"/>
                  </a:lnTo>
                  <a:lnTo>
                    <a:pt x="1134948" y="1827949"/>
                  </a:lnTo>
                  <a:lnTo>
                    <a:pt x="1349425" y="1827949"/>
                  </a:lnTo>
                  <a:lnTo>
                    <a:pt x="1349425" y="1815249"/>
                  </a:lnTo>
                  <a:lnTo>
                    <a:pt x="1134948" y="1815249"/>
                  </a:lnTo>
                  <a:lnTo>
                    <a:pt x="1134948" y="1599349"/>
                  </a:lnTo>
                  <a:lnTo>
                    <a:pt x="1349425" y="1599349"/>
                  </a:lnTo>
                  <a:lnTo>
                    <a:pt x="1349425" y="1586649"/>
                  </a:lnTo>
                  <a:lnTo>
                    <a:pt x="1134948" y="1586649"/>
                  </a:lnTo>
                  <a:lnTo>
                    <a:pt x="1134948" y="1370749"/>
                  </a:lnTo>
                  <a:lnTo>
                    <a:pt x="1349425" y="1370749"/>
                  </a:lnTo>
                  <a:lnTo>
                    <a:pt x="1349425" y="1358049"/>
                  </a:lnTo>
                  <a:lnTo>
                    <a:pt x="1134948" y="1358049"/>
                  </a:lnTo>
                  <a:lnTo>
                    <a:pt x="1134948" y="1142149"/>
                  </a:lnTo>
                  <a:lnTo>
                    <a:pt x="1349425" y="1142149"/>
                  </a:lnTo>
                  <a:lnTo>
                    <a:pt x="1349425" y="1129449"/>
                  </a:lnTo>
                  <a:lnTo>
                    <a:pt x="1134948" y="1129449"/>
                  </a:lnTo>
                  <a:lnTo>
                    <a:pt x="1134948" y="913549"/>
                  </a:lnTo>
                  <a:lnTo>
                    <a:pt x="1349425" y="913549"/>
                  </a:lnTo>
                  <a:lnTo>
                    <a:pt x="1349425" y="900849"/>
                  </a:lnTo>
                  <a:lnTo>
                    <a:pt x="1134948" y="900849"/>
                  </a:lnTo>
                  <a:lnTo>
                    <a:pt x="1134948" y="684949"/>
                  </a:lnTo>
                  <a:lnTo>
                    <a:pt x="1349425" y="684949"/>
                  </a:lnTo>
                  <a:lnTo>
                    <a:pt x="1349425" y="672249"/>
                  </a:lnTo>
                  <a:lnTo>
                    <a:pt x="1134948" y="672249"/>
                  </a:lnTo>
                  <a:lnTo>
                    <a:pt x="1134948" y="456349"/>
                  </a:lnTo>
                  <a:lnTo>
                    <a:pt x="1349425" y="456349"/>
                  </a:lnTo>
                  <a:lnTo>
                    <a:pt x="1349425" y="443649"/>
                  </a:lnTo>
                  <a:lnTo>
                    <a:pt x="1134948" y="443649"/>
                  </a:lnTo>
                  <a:lnTo>
                    <a:pt x="1134948" y="227749"/>
                  </a:lnTo>
                  <a:lnTo>
                    <a:pt x="1349425" y="227749"/>
                  </a:lnTo>
                  <a:lnTo>
                    <a:pt x="1349425" y="215049"/>
                  </a:lnTo>
                  <a:lnTo>
                    <a:pt x="1134948" y="215049"/>
                  </a:lnTo>
                  <a:lnTo>
                    <a:pt x="1134948" y="0"/>
                  </a:lnTo>
                  <a:lnTo>
                    <a:pt x="1122248" y="0"/>
                  </a:lnTo>
                  <a:lnTo>
                    <a:pt x="1122248" y="7987462"/>
                  </a:lnTo>
                  <a:lnTo>
                    <a:pt x="907796" y="7987462"/>
                  </a:lnTo>
                  <a:lnTo>
                    <a:pt x="907796" y="7771562"/>
                  </a:lnTo>
                  <a:lnTo>
                    <a:pt x="1122248" y="7771562"/>
                  </a:lnTo>
                  <a:lnTo>
                    <a:pt x="1122248" y="7758862"/>
                  </a:lnTo>
                  <a:lnTo>
                    <a:pt x="907796" y="7758862"/>
                  </a:lnTo>
                  <a:lnTo>
                    <a:pt x="907796" y="7542962"/>
                  </a:lnTo>
                  <a:lnTo>
                    <a:pt x="1122248" y="7542962"/>
                  </a:lnTo>
                  <a:lnTo>
                    <a:pt x="1122248" y="7530262"/>
                  </a:lnTo>
                  <a:lnTo>
                    <a:pt x="907796" y="7530262"/>
                  </a:lnTo>
                  <a:lnTo>
                    <a:pt x="907796" y="7314362"/>
                  </a:lnTo>
                  <a:lnTo>
                    <a:pt x="1122248" y="7314362"/>
                  </a:lnTo>
                  <a:lnTo>
                    <a:pt x="1122248" y="7301662"/>
                  </a:lnTo>
                  <a:lnTo>
                    <a:pt x="907796" y="7301662"/>
                  </a:lnTo>
                  <a:lnTo>
                    <a:pt x="907796" y="7085762"/>
                  </a:lnTo>
                  <a:lnTo>
                    <a:pt x="1122248" y="7085762"/>
                  </a:lnTo>
                  <a:lnTo>
                    <a:pt x="1122248" y="7073062"/>
                  </a:lnTo>
                  <a:lnTo>
                    <a:pt x="907796" y="7073062"/>
                  </a:lnTo>
                  <a:lnTo>
                    <a:pt x="907796" y="6857162"/>
                  </a:lnTo>
                  <a:lnTo>
                    <a:pt x="1122248" y="6857162"/>
                  </a:lnTo>
                  <a:lnTo>
                    <a:pt x="1122248" y="6844462"/>
                  </a:lnTo>
                  <a:lnTo>
                    <a:pt x="907796" y="6844462"/>
                  </a:lnTo>
                  <a:lnTo>
                    <a:pt x="907796" y="6628562"/>
                  </a:lnTo>
                  <a:lnTo>
                    <a:pt x="1122248" y="6628562"/>
                  </a:lnTo>
                  <a:lnTo>
                    <a:pt x="1122248" y="6615862"/>
                  </a:lnTo>
                  <a:lnTo>
                    <a:pt x="907796" y="6615862"/>
                  </a:lnTo>
                  <a:lnTo>
                    <a:pt x="907796" y="6399962"/>
                  </a:lnTo>
                  <a:lnTo>
                    <a:pt x="1122248" y="6399962"/>
                  </a:lnTo>
                  <a:lnTo>
                    <a:pt x="1122248" y="6387262"/>
                  </a:lnTo>
                  <a:lnTo>
                    <a:pt x="907796" y="6387262"/>
                  </a:lnTo>
                  <a:lnTo>
                    <a:pt x="907796" y="6171362"/>
                  </a:lnTo>
                  <a:lnTo>
                    <a:pt x="1122248" y="6171362"/>
                  </a:lnTo>
                  <a:lnTo>
                    <a:pt x="1122248" y="6158662"/>
                  </a:lnTo>
                  <a:lnTo>
                    <a:pt x="907796" y="6158662"/>
                  </a:lnTo>
                  <a:lnTo>
                    <a:pt x="907796" y="5942762"/>
                  </a:lnTo>
                  <a:lnTo>
                    <a:pt x="1122248" y="5942762"/>
                  </a:lnTo>
                  <a:lnTo>
                    <a:pt x="1122248" y="5930062"/>
                  </a:lnTo>
                  <a:lnTo>
                    <a:pt x="907796" y="5930062"/>
                  </a:lnTo>
                  <a:lnTo>
                    <a:pt x="907796" y="5714162"/>
                  </a:lnTo>
                  <a:lnTo>
                    <a:pt x="1122248" y="5714162"/>
                  </a:lnTo>
                  <a:lnTo>
                    <a:pt x="1122248" y="5701462"/>
                  </a:lnTo>
                  <a:lnTo>
                    <a:pt x="907796" y="5701462"/>
                  </a:lnTo>
                  <a:lnTo>
                    <a:pt x="907796" y="5485562"/>
                  </a:lnTo>
                  <a:lnTo>
                    <a:pt x="1122248" y="5485562"/>
                  </a:lnTo>
                  <a:lnTo>
                    <a:pt x="1122248" y="5472862"/>
                  </a:lnTo>
                  <a:lnTo>
                    <a:pt x="907796" y="5472862"/>
                  </a:lnTo>
                  <a:lnTo>
                    <a:pt x="907796" y="5256962"/>
                  </a:lnTo>
                  <a:lnTo>
                    <a:pt x="1122248" y="5256962"/>
                  </a:lnTo>
                  <a:lnTo>
                    <a:pt x="1122248" y="5244262"/>
                  </a:lnTo>
                  <a:lnTo>
                    <a:pt x="907796" y="5244262"/>
                  </a:lnTo>
                  <a:lnTo>
                    <a:pt x="907796" y="5028362"/>
                  </a:lnTo>
                  <a:lnTo>
                    <a:pt x="1122248" y="5028362"/>
                  </a:lnTo>
                  <a:lnTo>
                    <a:pt x="1122248" y="5015662"/>
                  </a:lnTo>
                  <a:lnTo>
                    <a:pt x="907796" y="5015662"/>
                  </a:lnTo>
                  <a:lnTo>
                    <a:pt x="907796" y="4799762"/>
                  </a:lnTo>
                  <a:lnTo>
                    <a:pt x="1122248" y="4799762"/>
                  </a:lnTo>
                  <a:lnTo>
                    <a:pt x="1122248" y="4787062"/>
                  </a:lnTo>
                  <a:lnTo>
                    <a:pt x="907796" y="4787062"/>
                  </a:lnTo>
                  <a:lnTo>
                    <a:pt x="907796" y="4571162"/>
                  </a:lnTo>
                  <a:lnTo>
                    <a:pt x="1122248" y="4571162"/>
                  </a:lnTo>
                  <a:lnTo>
                    <a:pt x="1122248" y="4558462"/>
                  </a:lnTo>
                  <a:lnTo>
                    <a:pt x="907796" y="4558462"/>
                  </a:lnTo>
                  <a:lnTo>
                    <a:pt x="907796" y="4342562"/>
                  </a:lnTo>
                  <a:lnTo>
                    <a:pt x="1122248" y="4342562"/>
                  </a:lnTo>
                  <a:lnTo>
                    <a:pt x="1122248" y="4329862"/>
                  </a:lnTo>
                  <a:lnTo>
                    <a:pt x="907796" y="4329862"/>
                  </a:lnTo>
                  <a:lnTo>
                    <a:pt x="907796" y="4113961"/>
                  </a:lnTo>
                  <a:lnTo>
                    <a:pt x="1122248" y="4113961"/>
                  </a:lnTo>
                  <a:lnTo>
                    <a:pt x="1122248" y="4101261"/>
                  </a:lnTo>
                  <a:lnTo>
                    <a:pt x="907796" y="4101261"/>
                  </a:lnTo>
                  <a:lnTo>
                    <a:pt x="907796" y="3885361"/>
                  </a:lnTo>
                  <a:lnTo>
                    <a:pt x="1122248" y="3885361"/>
                  </a:lnTo>
                  <a:lnTo>
                    <a:pt x="1122248" y="3872661"/>
                  </a:lnTo>
                  <a:lnTo>
                    <a:pt x="907796" y="3872661"/>
                  </a:lnTo>
                  <a:lnTo>
                    <a:pt x="907796" y="3656761"/>
                  </a:lnTo>
                  <a:lnTo>
                    <a:pt x="1122248" y="3656761"/>
                  </a:lnTo>
                  <a:lnTo>
                    <a:pt x="1122248" y="3644061"/>
                  </a:lnTo>
                  <a:lnTo>
                    <a:pt x="907796" y="3644061"/>
                  </a:lnTo>
                  <a:lnTo>
                    <a:pt x="907796" y="3428161"/>
                  </a:lnTo>
                  <a:lnTo>
                    <a:pt x="1122248" y="3428161"/>
                  </a:lnTo>
                  <a:lnTo>
                    <a:pt x="1122248" y="3415461"/>
                  </a:lnTo>
                  <a:lnTo>
                    <a:pt x="907796" y="3415461"/>
                  </a:lnTo>
                  <a:lnTo>
                    <a:pt x="907796" y="3199561"/>
                  </a:lnTo>
                  <a:lnTo>
                    <a:pt x="1122248" y="3199561"/>
                  </a:lnTo>
                  <a:lnTo>
                    <a:pt x="1122248" y="3186861"/>
                  </a:lnTo>
                  <a:lnTo>
                    <a:pt x="907796" y="3186861"/>
                  </a:lnTo>
                  <a:lnTo>
                    <a:pt x="907796" y="2970949"/>
                  </a:lnTo>
                  <a:lnTo>
                    <a:pt x="1122248" y="2970949"/>
                  </a:lnTo>
                  <a:lnTo>
                    <a:pt x="1122248" y="2958249"/>
                  </a:lnTo>
                  <a:lnTo>
                    <a:pt x="907796" y="2958249"/>
                  </a:lnTo>
                  <a:lnTo>
                    <a:pt x="907796" y="2742349"/>
                  </a:lnTo>
                  <a:lnTo>
                    <a:pt x="1122248" y="2742349"/>
                  </a:lnTo>
                  <a:lnTo>
                    <a:pt x="1122248" y="2729649"/>
                  </a:lnTo>
                  <a:lnTo>
                    <a:pt x="907796" y="2729649"/>
                  </a:lnTo>
                  <a:lnTo>
                    <a:pt x="907796" y="2513749"/>
                  </a:lnTo>
                  <a:lnTo>
                    <a:pt x="1122248" y="2513749"/>
                  </a:lnTo>
                  <a:lnTo>
                    <a:pt x="1122248" y="2501049"/>
                  </a:lnTo>
                  <a:lnTo>
                    <a:pt x="907796" y="2501049"/>
                  </a:lnTo>
                  <a:lnTo>
                    <a:pt x="907796" y="2285149"/>
                  </a:lnTo>
                  <a:lnTo>
                    <a:pt x="1122248" y="2285149"/>
                  </a:lnTo>
                  <a:lnTo>
                    <a:pt x="1122248" y="2272449"/>
                  </a:lnTo>
                  <a:lnTo>
                    <a:pt x="907796" y="2272449"/>
                  </a:lnTo>
                  <a:lnTo>
                    <a:pt x="907796" y="2056549"/>
                  </a:lnTo>
                  <a:lnTo>
                    <a:pt x="1122248" y="2056549"/>
                  </a:lnTo>
                  <a:lnTo>
                    <a:pt x="1122248" y="2043849"/>
                  </a:lnTo>
                  <a:lnTo>
                    <a:pt x="907796" y="2043849"/>
                  </a:lnTo>
                  <a:lnTo>
                    <a:pt x="907796" y="1827949"/>
                  </a:lnTo>
                  <a:lnTo>
                    <a:pt x="1122248" y="1827949"/>
                  </a:lnTo>
                  <a:lnTo>
                    <a:pt x="1122248" y="1815249"/>
                  </a:lnTo>
                  <a:lnTo>
                    <a:pt x="907796" y="1815249"/>
                  </a:lnTo>
                  <a:lnTo>
                    <a:pt x="907796" y="1599349"/>
                  </a:lnTo>
                  <a:lnTo>
                    <a:pt x="1122248" y="1599349"/>
                  </a:lnTo>
                  <a:lnTo>
                    <a:pt x="1122248" y="1586649"/>
                  </a:lnTo>
                  <a:lnTo>
                    <a:pt x="907796" y="1586649"/>
                  </a:lnTo>
                  <a:lnTo>
                    <a:pt x="907796" y="1370749"/>
                  </a:lnTo>
                  <a:lnTo>
                    <a:pt x="1122248" y="1370749"/>
                  </a:lnTo>
                  <a:lnTo>
                    <a:pt x="1122248" y="1358049"/>
                  </a:lnTo>
                  <a:lnTo>
                    <a:pt x="907796" y="1358049"/>
                  </a:lnTo>
                  <a:lnTo>
                    <a:pt x="907796" y="1142149"/>
                  </a:lnTo>
                  <a:lnTo>
                    <a:pt x="1122248" y="1142149"/>
                  </a:lnTo>
                  <a:lnTo>
                    <a:pt x="1122248" y="1129449"/>
                  </a:lnTo>
                  <a:lnTo>
                    <a:pt x="907796" y="1129449"/>
                  </a:lnTo>
                  <a:lnTo>
                    <a:pt x="907796" y="913549"/>
                  </a:lnTo>
                  <a:lnTo>
                    <a:pt x="1122248" y="913549"/>
                  </a:lnTo>
                  <a:lnTo>
                    <a:pt x="1122248" y="900849"/>
                  </a:lnTo>
                  <a:lnTo>
                    <a:pt x="907796" y="900849"/>
                  </a:lnTo>
                  <a:lnTo>
                    <a:pt x="907796" y="684949"/>
                  </a:lnTo>
                  <a:lnTo>
                    <a:pt x="1122248" y="684949"/>
                  </a:lnTo>
                  <a:lnTo>
                    <a:pt x="1122248" y="672249"/>
                  </a:lnTo>
                  <a:lnTo>
                    <a:pt x="907796" y="672249"/>
                  </a:lnTo>
                  <a:lnTo>
                    <a:pt x="907796" y="456349"/>
                  </a:lnTo>
                  <a:lnTo>
                    <a:pt x="1122248" y="456349"/>
                  </a:lnTo>
                  <a:lnTo>
                    <a:pt x="1122248" y="443649"/>
                  </a:lnTo>
                  <a:lnTo>
                    <a:pt x="907796" y="443649"/>
                  </a:lnTo>
                  <a:lnTo>
                    <a:pt x="907796" y="227749"/>
                  </a:lnTo>
                  <a:lnTo>
                    <a:pt x="1122248" y="227749"/>
                  </a:lnTo>
                  <a:lnTo>
                    <a:pt x="1122248" y="215049"/>
                  </a:lnTo>
                  <a:lnTo>
                    <a:pt x="907796" y="215049"/>
                  </a:lnTo>
                  <a:lnTo>
                    <a:pt x="907796" y="0"/>
                  </a:lnTo>
                  <a:lnTo>
                    <a:pt x="895096" y="0"/>
                  </a:lnTo>
                  <a:lnTo>
                    <a:pt x="895096" y="7987462"/>
                  </a:lnTo>
                  <a:lnTo>
                    <a:pt x="680631" y="7987462"/>
                  </a:lnTo>
                  <a:lnTo>
                    <a:pt x="680631" y="7771562"/>
                  </a:lnTo>
                  <a:lnTo>
                    <a:pt x="895096" y="7771562"/>
                  </a:lnTo>
                  <a:lnTo>
                    <a:pt x="895096" y="7758862"/>
                  </a:lnTo>
                  <a:lnTo>
                    <a:pt x="680631" y="7758862"/>
                  </a:lnTo>
                  <a:lnTo>
                    <a:pt x="680631" y="7542962"/>
                  </a:lnTo>
                  <a:lnTo>
                    <a:pt x="895096" y="7542962"/>
                  </a:lnTo>
                  <a:lnTo>
                    <a:pt x="895096" y="7530262"/>
                  </a:lnTo>
                  <a:lnTo>
                    <a:pt x="680631" y="7530262"/>
                  </a:lnTo>
                  <a:lnTo>
                    <a:pt x="680631" y="7314362"/>
                  </a:lnTo>
                  <a:lnTo>
                    <a:pt x="895096" y="7314362"/>
                  </a:lnTo>
                  <a:lnTo>
                    <a:pt x="895096" y="7301662"/>
                  </a:lnTo>
                  <a:lnTo>
                    <a:pt x="680631" y="7301662"/>
                  </a:lnTo>
                  <a:lnTo>
                    <a:pt x="680631" y="7085762"/>
                  </a:lnTo>
                  <a:lnTo>
                    <a:pt x="895096" y="7085762"/>
                  </a:lnTo>
                  <a:lnTo>
                    <a:pt x="895096" y="7073062"/>
                  </a:lnTo>
                  <a:lnTo>
                    <a:pt x="680631" y="7073062"/>
                  </a:lnTo>
                  <a:lnTo>
                    <a:pt x="680631" y="6857162"/>
                  </a:lnTo>
                  <a:lnTo>
                    <a:pt x="895096" y="6857162"/>
                  </a:lnTo>
                  <a:lnTo>
                    <a:pt x="895096" y="6844462"/>
                  </a:lnTo>
                  <a:lnTo>
                    <a:pt x="680631" y="6844462"/>
                  </a:lnTo>
                  <a:lnTo>
                    <a:pt x="680631" y="6628562"/>
                  </a:lnTo>
                  <a:lnTo>
                    <a:pt x="895096" y="6628562"/>
                  </a:lnTo>
                  <a:lnTo>
                    <a:pt x="895096" y="6615862"/>
                  </a:lnTo>
                  <a:lnTo>
                    <a:pt x="680631" y="6615862"/>
                  </a:lnTo>
                  <a:lnTo>
                    <a:pt x="680631" y="6399962"/>
                  </a:lnTo>
                  <a:lnTo>
                    <a:pt x="895096" y="6399962"/>
                  </a:lnTo>
                  <a:lnTo>
                    <a:pt x="895096" y="6387262"/>
                  </a:lnTo>
                  <a:lnTo>
                    <a:pt x="680631" y="6387262"/>
                  </a:lnTo>
                  <a:lnTo>
                    <a:pt x="680631" y="6171362"/>
                  </a:lnTo>
                  <a:lnTo>
                    <a:pt x="895096" y="6171362"/>
                  </a:lnTo>
                  <a:lnTo>
                    <a:pt x="895096" y="6158662"/>
                  </a:lnTo>
                  <a:lnTo>
                    <a:pt x="680631" y="6158662"/>
                  </a:lnTo>
                  <a:lnTo>
                    <a:pt x="680631" y="5942762"/>
                  </a:lnTo>
                  <a:lnTo>
                    <a:pt x="895096" y="5942762"/>
                  </a:lnTo>
                  <a:lnTo>
                    <a:pt x="895096" y="5930062"/>
                  </a:lnTo>
                  <a:lnTo>
                    <a:pt x="680631" y="5930062"/>
                  </a:lnTo>
                  <a:lnTo>
                    <a:pt x="680631" y="5714162"/>
                  </a:lnTo>
                  <a:lnTo>
                    <a:pt x="895096" y="5714162"/>
                  </a:lnTo>
                  <a:lnTo>
                    <a:pt x="895096" y="5701462"/>
                  </a:lnTo>
                  <a:lnTo>
                    <a:pt x="680631" y="5701462"/>
                  </a:lnTo>
                  <a:lnTo>
                    <a:pt x="680631" y="5485562"/>
                  </a:lnTo>
                  <a:lnTo>
                    <a:pt x="895096" y="5485562"/>
                  </a:lnTo>
                  <a:lnTo>
                    <a:pt x="895096" y="5472862"/>
                  </a:lnTo>
                  <a:lnTo>
                    <a:pt x="680631" y="5472862"/>
                  </a:lnTo>
                  <a:lnTo>
                    <a:pt x="680631" y="5256962"/>
                  </a:lnTo>
                  <a:lnTo>
                    <a:pt x="895096" y="5256962"/>
                  </a:lnTo>
                  <a:lnTo>
                    <a:pt x="895096" y="5244262"/>
                  </a:lnTo>
                  <a:lnTo>
                    <a:pt x="680631" y="5244262"/>
                  </a:lnTo>
                  <a:lnTo>
                    <a:pt x="680631" y="5028362"/>
                  </a:lnTo>
                  <a:lnTo>
                    <a:pt x="895096" y="5028362"/>
                  </a:lnTo>
                  <a:lnTo>
                    <a:pt x="895096" y="5015662"/>
                  </a:lnTo>
                  <a:lnTo>
                    <a:pt x="680631" y="5015662"/>
                  </a:lnTo>
                  <a:lnTo>
                    <a:pt x="680631" y="4799762"/>
                  </a:lnTo>
                  <a:lnTo>
                    <a:pt x="895096" y="4799762"/>
                  </a:lnTo>
                  <a:lnTo>
                    <a:pt x="895096" y="4787062"/>
                  </a:lnTo>
                  <a:lnTo>
                    <a:pt x="680631" y="4787062"/>
                  </a:lnTo>
                  <a:lnTo>
                    <a:pt x="680631" y="4571162"/>
                  </a:lnTo>
                  <a:lnTo>
                    <a:pt x="895096" y="4571162"/>
                  </a:lnTo>
                  <a:lnTo>
                    <a:pt x="895096" y="4558462"/>
                  </a:lnTo>
                  <a:lnTo>
                    <a:pt x="680631" y="4558462"/>
                  </a:lnTo>
                  <a:lnTo>
                    <a:pt x="680631" y="4342562"/>
                  </a:lnTo>
                  <a:lnTo>
                    <a:pt x="895096" y="4342562"/>
                  </a:lnTo>
                  <a:lnTo>
                    <a:pt x="895096" y="4329862"/>
                  </a:lnTo>
                  <a:lnTo>
                    <a:pt x="680631" y="4329862"/>
                  </a:lnTo>
                  <a:lnTo>
                    <a:pt x="680631" y="4113961"/>
                  </a:lnTo>
                  <a:lnTo>
                    <a:pt x="895096" y="4113961"/>
                  </a:lnTo>
                  <a:lnTo>
                    <a:pt x="895096" y="4101261"/>
                  </a:lnTo>
                  <a:lnTo>
                    <a:pt x="680631" y="4101261"/>
                  </a:lnTo>
                  <a:lnTo>
                    <a:pt x="680631" y="3885361"/>
                  </a:lnTo>
                  <a:lnTo>
                    <a:pt x="895096" y="3885361"/>
                  </a:lnTo>
                  <a:lnTo>
                    <a:pt x="895096" y="3872661"/>
                  </a:lnTo>
                  <a:lnTo>
                    <a:pt x="680631" y="3872661"/>
                  </a:lnTo>
                  <a:lnTo>
                    <a:pt x="680631" y="3656761"/>
                  </a:lnTo>
                  <a:lnTo>
                    <a:pt x="895096" y="3656761"/>
                  </a:lnTo>
                  <a:lnTo>
                    <a:pt x="895096" y="3644061"/>
                  </a:lnTo>
                  <a:lnTo>
                    <a:pt x="680631" y="3644061"/>
                  </a:lnTo>
                  <a:lnTo>
                    <a:pt x="680631" y="3428161"/>
                  </a:lnTo>
                  <a:lnTo>
                    <a:pt x="895096" y="3428161"/>
                  </a:lnTo>
                  <a:lnTo>
                    <a:pt x="895096" y="3415461"/>
                  </a:lnTo>
                  <a:lnTo>
                    <a:pt x="680631" y="3415461"/>
                  </a:lnTo>
                  <a:lnTo>
                    <a:pt x="680631" y="3199561"/>
                  </a:lnTo>
                  <a:lnTo>
                    <a:pt x="895096" y="3199561"/>
                  </a:lnTo>
                  <a:lnTo>
                    <a:pt x="895096" y="3186861"/>
                  </a:lnTo>
                  <a:lnTo>
                    <a:pt x="680631" y="3186861"/>
                  </a:lnTo>
                  <a:lnTo>
                    <a:pt x="680631" y="2970949"/>
                  </a:lnTo>
                  <a:lnTo>
                    <a:pt x="895096" y="2970949"/>
                  </a:lnTo>
                  <a:lnTo>
                    <a:pt x="895096" y="2958249"/>
                  </a:lnTo>
                  <a:lnTo>
                    <a:pt x="680631" y="2958249"/>
                  </a:lnTo>
                  <a:lnTo>
                    <a:pt x="680631" y="2742349"/>
                  </a:lnTo>
                  <a:lnTo>
                    <a:pt x="895096" y="2742349"/>
                  </a:lnTo>
                  <a:lnTo>
                    <a:pt x="895096" y="2729649"/>
                  </a:lnTo>
                  <a:lnTo>
                    <a:pt x="680631" y="2729649"/>
                  </a:lnTo>
                  <a:lnTo>
                    <a:pt x="680631" y="2513749"/>
                  </a:lnTo>
                  <a:lnTo>
                    <a:pt x="895096" y="2513749"/>
                  </a:lnTo>
                  <a:lnTo>
                    <a:pt x="895096" y="2501049"/>
                  </a:lnTo>
                  <a:lnTo>
                    <a:pt x="680631" y="2501049"/>
                  </a:lnTo>
                  <a:lnTo>
                    <a:pt x="680631" y="2285149"/>
                  </a:lnTo>
                  <a:lnTo>
                    <a:pt x="895096" y="2285149"/>
                  </a:lnTo>
                  <a:lnTo>
                    <a:pt x="895096" y="2272449"/>
                  </a:lnTo>
                  <a:lnTo>
                    <a:pt x="680631" y="2272449"/>
                  </a:lnTo>
                  <a:lnTo>
                    <a:pt x="680631" y="2056549"/>
                  </a:lnTo>
                  <a:lnTo>
                    <a:pt x="895096" y="2056549"/>
                  </a:lnTo>
                  <a:lnTo>
                    <a:pt x="895096" y="2043849"/>
                  </a:lnTo>
                  <a:lnTo>
                    <a:pt x="680631" y="2043849"/>
                  </a:lnTo>
                  <a:lnTo>
                    <a:pt x="680631" y="1827949"/>
                  </a:lnTo>
                  <a:lnTo>
                    <a:pt x="895096" y="1827949"/>
                  </a:lnTo>
                  <a:lnTo>
                    <a:pt x="895096" y="1815249"/>
                  </a:lnTo>
                  <a:lnTo>
                    <a:pt x="680631" y="1815249"/>
                  </a:lnTo>
                  <a:lnTo>
                    <a:pt x="680631" y="1599349"/>
                  </a:lnTo>
                  <a:lnTo>
                    <a:pt x="895096" y="1599349"/>
                  </a:lnTo>
                  <a:lnTo>
                    <a:pt x="895096" y="1586649"/>
                  </a:lnTo>
                  <a:lnTo>
                    <a:pt x="680631" y="1586649"/>
                  </a:lnTo>
                  <a:lnTo>
                    <a:pt x="680631" y="1370749"/>
                  </a:lnTo>
                  <a:lnTo>
                    <a:pt x="895096" y="1370749"/>
                  </a:lnTo>
                  <a:lnTo>
                    <a:pt x="895096" y="1358049"/>
                  </a:lnTo>
                  <a:lnTo>
                    <a:pt x="680631" y="1358049"/>
                  </a:lnTo>
                  <a:lnTo>
                    <a:pt x="680631" y="1142149"/>
                  </a:lnTo>
                  <a:lnTo>
                    <a:pt x="895096" y="1142149"/>
                  </a:lnTo>
                  <a:lnTo>
                    <a:pt x="895096" y="1129449"/>
                  </a:lnTo>
                  <a:lnTo>
                    <a:pt x="680631" y="1129449"/>
                  </a:lnTo>
                  <a:lnTo>
                    <a:pt x="680631" y="913549"/>
                  </a:lnTo>
                  <a:lnTo>
                    <a:pt x="895096" y="913549"/>
                  </a:lnTo>
                  <a:lnTo>
                    <a:pt x="895096" y="900849"/>
                  </a:lnTo>
                  <a:lnTo>
                    <a:pt x="680631" y="900849"/>
                  </a:lnTo>
                  <a:lnTo>
                    <a:pt x="680631" y="684949"/>
                  </a:lnTo>
                  <a:lnTo>
                    <a:pt x="895096" y="684949"/>
                  </a:lnTo>
                  <a:lnTo>
                    <a:pt x="895096" y="672249"/>
                  </a:lnTo>
                  <a:lnTo>
                    <a:pt x="680631" y="672249"/>
                  </a:lnTo>
                  <a:lnTo>
                    <a:pt x="680631" y="456349"/>
                  </a:lnTo>
                  <a:lnTo>
                    <a:pt x="895096" y="456349"/>
                  </a:lnTo>
                  <a:lnTo>
                    <a:pt x="895096" y="443649"/>
                  </a:lnTo>
                  <a:lnTo>
                    <a:pt x="680631" y="443649"/>
                  </a:lnTo>
                  <a:lnTo>
                    <a:pt x="680631" y="227749"/>
                  </a:lnTo>
                  <a:lnTo>
                    <a:pt x="895096" y="227749"/>
                  </a:lnTo>
                  <a:lnTo>
                    <a:pt x="895096" y="215049"/>
                  </a:lnTo>
                  <a:lnTo>
                    <a:pt x="680631" y="215049"/>
                  </a:lnTo>
                  <a:lnTo>
                    <a:pt x="680631" y="0"/>
                  </a:lnTo>
                  <a:lnTo>
                    <a:pt x="667931" y="0"/>
                  </a:lnTo>
                  <a:lnTo>
                    <a:pt x="667931" y="7987462"/>
                  </a:lnTo>
                  <a:lnTo>
                    <a:pt x="453478" y="7987462"/>
                  </a:lnTo>
                  <a:lnTo>
                    <a:pt x="453478" y="7771562"/>
                  </a:lnTo>
                  <a:lnTo>
                    <a:pt x="667931" y="7771562"/>
                  </a:lnTo>
                  <a:lnTo>
                    <a:pt x="667931" y="7758862"/>
                  </a:lnTo>
                  <a:lnTo>
                    <a:pt x="453478" y="7758862"/>
                  </a:lnTo>
                  <a:lnTo>
                    <a:pt x="453478" y="7542962"/>
                  </a:lnTo>
                  <a:lnTo>
                    <a:pt x="667931" y="7542962"/>
                  </a:lnTo>
                  <a:lnTo>
                    <a:pt x="667931" y="7530262"/>
                  </a:lnTo>
                  <a:lnTo>
                    <a:pt x="453478" y="7530262"/>
                  </a:lnTo>
                  <a:lnTo>
                    <a:pt x="453478" y="7314362"/>
                  </a:lnTo>
                  <a:lnTo>
                    <a:pt x="667931" y="7314362"/>
                  </a:lnTo>
                  <a:lnTo>
                    <a:pt x="667931" y="7301662"/>
                  </a:lnTo>
                  <a:lnTo>
                    <a:pt x="453478" y="7301662"/>
                  </a:lnTo>
                  <a:lnTo>
                    <a:pt x="453478" y="7085762"/>
                  </a:lnTo>
                  <a:lnTo>
                    <a:pt x="667931" y="7085762"/>
                  </a:lnTo>
                  <a:lnTo>
                    <a:pt x="667931" y="7073062"/>
                  </a:lnTo>
                  <a:lnTo>
                    <a:pt x="453478" y="7073062"/>
                  </a:lnTo>
                  <a:lnTo>
                    <a:pt x="453478" y="6857162"/>
                  </a:lnTo>
                  <a:lnTo>
                    <a:pt x="667931" y="6857162"/>
                  </a:lnTo>
                  <a:lnTo>
                    <a:pt x="667931" y="6844462"/>
                  </a:lnTo>
                  <a:lnTo>
                    <a:pt x="453478" y="6844462"/>
                  </a:lnTo>
                  <a:lnTo>
                    <a:pt x="453478" y="6628562"/>
                  </a:lnTo>
                  <a:lnTo>
                    <a:pt x="667931" y="6628562"/>
                  </a:lnTo>
                  <a:lnTo>
                    <a:pt x="667931" y="6615862"/>
                  </a:lnTo>
                  <a:lnTo>
                    <a:pt x="453478" y="6615862"/>
                  </a:lnTo>
                  <a:lnTo>
                    <a:pt x="453478" y="6399962"/>
                  </a:lnTo>
                  <a:lnTo>
                    <a:pt x="667931" y="6399962"/>
                  </a:lnTo>
                  <a:lnTo>
                    <a:pt x="667931" y="6387262"/>
                  </a:lnTo>
                  <a:lnTo>
                    <a:pt x="453478" y="6387262"/>
                  </a:lnTo>
                  <a:lnTo>
                    <a:pt x="453478" y="6171362"/>
                  </a:lnTo>
                  <a:lnTo>
                    <a:pt x="667931" y="6171362"/>
                  </a:lnTo>
                  <a:lnTo>
                    <a:pt x="667931" y="6158662"/>
                  </a:lnTo>
                  <a:lnTo>
                    <a:pt x="453478" y="6158662"/>
                  </a:lnTo>
                  <a:lnTo>
                    <a:pt x="453478" y="5942762"/>
                  </a:lnTo>
                  <a:lnTo>
                    <a:pt x="667931" y="5942762"/>
                  </a:lnTo>
                  <a:lnTo>
                    <a:pt x="667931" y="5930062"/>
                  </a:lnTo>
                  <a:lnTo>
                    <a:pt x="453478" y="5930062"/>
                  </a:lnTo>
                  <a:lnTo>
                    <a:pt x="453478" y="5714162"/>
                  </a:lnTo>
                  <a:lnTo>
                    <a:pt x="667931" y="5714162"/>
                  </a:lnTo>
                  <a:lnTo>
                    <a:pt x="667931" y="5701462"/>
                  </a:lnTo>
                  <a:lnTo>
                    <a:pt x="453478" y="5701462"/>
                  </a:lnTo>
                  <a:lnTo>
                    <a:pt x="453478" y="5485562"/>
                  </a:lnTo>
                  <a:lnTo>
                    <a:pt x="667931" y="5485562"/>
                  </a:lnTo>
                  <a:lnTo>
                    <a:pt x="667931" y="5472862"/>
                  </a:lnTo>
                  <a:lnTo>
                    <a:pt x="453478" y="5472862"/>
                  </a:lnTo>
                  <a:lnTo>
                    <a:pt x="453478" y="5256962"/>
                  </a:lnTo>
                  <a:lnTo>
                    <a:pt x="667931" y="5256962"/>
                  </a:lnTo>
                  <a:lnTo>
                    <a:pt x="667931" y="5244262"/>
                  </a:lnTo>
                  <a:lnTo>
                    <a:pt x="453478" y="5244262"/>
                  </a:lnTo>
                  <a:lnTo>
                    <a:pt x="453478" y="5028362"/>
                  </a:lnTo>
                  <a:lnTo>
                    <a:pt x="667931" y="5028362"/>
                  </a:lnTo>
                  <a:lnTo>
                    <a:pt x="667931" y="5015662"/>
                  </a:lnTo>
                  <a:lnTo>
                    <a:pt x="453478" y="5015662"/>
                  </a:lnTo>
                  <a:lnTo>
                    <a:pt x="453478" y="4799762"/>
                  </a:lnTo>
                  <a:lnTo>
                    <a:pt x="667931" y="4799762"/>
                  </a:lnTo>
                  <a:lnTo>
                    <a:pt x="667931" y="4787062"/>
                  </a:lnTo>
                  <a:lnTo>
                    <a:pt x="453478" y="4787062"/>
                  </a:lnTo>
                  <a:lnTo>
                    <a:pt x="453478" y="4571162"/>
                  </a:lnTo>
                  <a:lnTo>
                    <a:pt x="667931" y="4571162"/>
                  </a:lnTo>
                  <a:lnTo>
                    <a:pt x="667931" y="4558462"/>
                  </a:lnTo>
                  <a:lnTo>
                    <a:pt x="453478" y="4558462"/>
                  </a:lnTo>
                  <a:lnTo>
                    <a:pt x="453478" y="4342562"/>
                  </a:lnTo>
                  <a:lnTo>
                    <a:pt x="667931" y="4342562"/>
                  </a:lnTo>
                  <a:lnTo>
                    <a:pt x="667931" y="4329862"/>
                  </a:lnTo>
                  <a:lnTo>
                    <a:pt x="453478" y="4329862"/>
                  </a:lnTo>
                  <a:lnTo>
                    <a:pt x="453478" y="4113961"/>
                  </a:lnTo>
                  <a:lnTo>
                    <a:pt x="667931" y="4113961"/>
                  </a:lnTo>
                  <a:lnTo>
                    <a:pt x="667931" y="4101261"/>
                  </a:lnTo>
                  <a:lnTo>
                    <a:pt x="453478" y="4101261"/>
                  </a:lnTo>
                  <a:lnTo>
                    <a:pt x="453478" y="3885361"/>
                  </a:lnTo>
                  <a:lnTo>
                    <a:pt x="667931" y="3885361"/>
                  </a:lnTo>
                  <a:lnTo>
                    <a:pt x="667931" y="3872661"/>
                  </a:lnTo>
                  <a:lnTo>
                    <a:pt x="453478" y="3872661"/>
                  </a:lnTo>
                  <a:lnTo>
                    <a:pt x="453478" y="3656761"/>
                  </a:lnTo>
                  <a:lnTo>
                    <a:pt x="667931" y="3656761"/>
                  </a:lnTo>
                  <a:lnTo>
                    <a:pt x="667931" y="3644061"/>
                  </a:lnTo>
                  <a:lnTo>
                    <a:pt x="453478" y="3644061"/>
                  </a:lnTo>
                  <a:lnTo>
                    <a:pt x="453478" y="3428161"/>
                  </a:lnTo>
                  <a:lnTo>
                    <a:pt x="667931" y="3428161"/>
                  </a:lnTo>
                  <a:lnTo>
                    <a:pt x="667931" y="3415461"/>
                  </a:lnTo>
                  <a:lnTo>
                    <a:pt x="453478" y="3415461"/>
                  </a:lnTo>
                  <a:lnTo>
                    <a:pt x="453478" y="3199561"/>
                  </a:lnTo>
                  <a:lnTo>
                    <a:pt x="667931" y="3199561"/>
                  </a:lnTo>
                  <a:lnTo>
                    <a:pt x="667931" y="3186861"/>
                  </a:lnTo>
                  <a:lnTo>
                    <a:pt x="453478" y="3186861"/>
                  </a:lnTo>
                  <a:lnTo>
                    <a:pt x="453478" y="2970949"/>
                  </a:lnTo>
                  <a:lnTo>
                    <a:pt x="667931" y="2970949"/>
                  </a:lnTo>
                  <a:lnTo>
                    <a:pt x="667931" y="2958249"/>
                  </a:lnTo>
                  <a:lnTo>
                    <a:pt x="453478" y="2958249"/>
                  </a:lnTo>
                  <a:lnTo>
                    <a:pt x="453478" y="2742349"/>
                  </a:lnTo>
                  <a:lnTo>
                    <a:pt x="667931" y="2742349"/>
                  </a:lnTo>
                  <a:lnTo>
                    <a:pt x="667931" y="2729649"/>
                  </a:lnTo>
                  <a:lnTo>
                    <a:pt x="453478" y="2729649"/>
                  </a:lnTo>
                  <a:lnTo>
                    <a:pt x="453478" y="2513749"/>
                  </a:lnTo>
                  <a:lnTo>
                    <a:pt x="667931" y="2513749"/>
                  </a:lnTo>
                  <a:lnTo>
                    <a:pt x="667931" y="2501049"/>
                  </a:lnTo>
                  <a:lnTo>
                    <a:pt x="453478" y="2501049"/>
                  </a:lnTo>
                  <a:lnTo>
                    <a:pt x="453478" y="2285149"/>
                  </a:lnTo>
                  <a:lnTo>
                    <a:pt x="667931" y="2285149"/>
                  </a:lnTo>
                  <a:lnTo>
                    <a:pt x="667931" y="2272449"/>
                  </a:lnTo>
                  <a:lnTo>
                    <a:pt x="453478" y="2272449"/>
                  </a:lnTo>
                  <a:lnTo>
                    <a:pt x="453478" y="2056549"/>
                  </a:lnTo>
                  <a:lnTo>
                    <a:pt x="667931" y="2056549"/>
                  </a:lnTo>
                  <a:lnTo>
                    <a:pt x="667931" y="2043849"/>
                  </a:lnTo>
                  <a:lnTo>
                    <a:pt x="453478" y="2043849"/>
                  </a:lnTo>
                  <a:lnTo>
                    <a:pt x="453478" y="1827949"/>
                  </a:lnTo>
                  <a:lnTo>
                    <a:pt x="667931" y="1827949"/>
                  </a:lnTo>
                  <a:lnTo>
                    <a:pt x="667931" y="1815249"/>
                  </a:lnTo>
                  <a:lnTo>
                    <a:pt x="453478" y="1815249"/>
                  </a:lnTo>
                  <a:lnTo>
                    <a:pt x="453478" y="1599349"/>
                  </a:lnTo>
                  <a:lnTo>
                    <a:pt x="667931" y="1599349"/>
                  </a:lnTo>
                  <a:lnTo>
                    <a:pt x="667931" y="1586649"/>
                  </a:lnTo>
                  <a:lnTo>
                    <a:pt x="453478" y="1586649"/>
                  </a:lnTo>
                  <a:lnTo>
                    <a:pt x="453478" y="1370749"/>
                  </a:lnTo>
                  <a:lnTo>
                    <a:pt x="667931" y="1370749"/>
                  </a:lnTo>
                  <a:lnTo>
                    <a:pt x="667931" y="1358049"/>
                  </a:lnTo>
                  <a:lnTo>
                    <a:pt x="453478" y="1358049"/>
                  </a:lnTo>
                  <a:lnTo>
                    <a:pt x="453478" y="1142149"/>
                  </a:lnTo>
                  <a:lnTo>
                    <a:pt x="667931" y="1142149"/>
                  </a:lnTo>
                  <a:lnTo>
                    <a:pt x="667931" y="1129449"/>
                  </a:lnTo>
                  <a:lnTo>
                    <a:pt x="453478" y="1129449"/>
                  </a:lnTo>
                  <a:lnTo>
                    <a:pt x="453478" y="913549"/>
                  </a:lnTo>
                  <a:lnTo>
                    <a:pt x="667931" y="913549"/>
                  </a:lnTo>
                  <a:lnTo>
                    <a:pt x="667931" y="900849"/>
                  </a:lnTo>
                  <a:lnTo>
                    <a:pt x="453478" y="900849"/>
                  </a:lnTo>
                  <a:lnTo>
                    <a:pt x="453478" y="684949"/>
                  </a:lnTo>
                  <a:lnTo>
                    <a:pt x="667931" y="684949"/>
                  </a:lnTo>
                  <a:lnTo>
                    <a:pt x="667931" y="672249"/>
                  </a:lnTo>
                  <a:lnTo>
                    <a:pt x="453478" y="672249"/>
                  </a:lnTo>
                  <a:lnTo>
                    <a:pt x="453478" y="456349"/>
                  </a:lnTo>
                  <a:lnTo>
                    <a:pt x="667931" y="456349"/>
                  </a:lnTo>
                  <a:lnTo>
                    <a:pt x="667931" y="443649"/>
                  </a:lnTo>
                  <a:lnTo>
                    <a:pt x="453478" y="443649"/>
                  </a:lnTo>
                  <a:lnTo>
                    <a:pt x="453478" y="227749"/>
                  </a:lnTo>
                  <a:lnTo>
                    <a:pt x="667931" y="227749"/>
                  </a:lnTo>
                  <a:lnTo>
                    <a:pt x="667931" y="215049"/>
                  </a:lnTo>
                  <a:lnTo>
                    <a:pt x="453478" y="215049"/>
                  </a:lnTo>
                  <a:lnTo>
                    <a:pt x="453478" y="0"/>
                  </a:lnTo>
                  <a:lnTo>
                    <a:pt x="440778" y="0"/>
                  </a:lnTo>
                  <a:lnTo>
                    <a:pt x="440778" y="7987462"/>
                  </a:lnTo>
                  <a:lnTo>
                    <a:pt x="226314" y="7987462"/>
                  </a:lnTo>
                  <a:lnTo>
                    <a:pt x="226314" y="7771562"/>
                  </a:lnTo>
                  <a:lnTo>
                    <a:pt x="440778" y="7771562"/>
                  </a:lnTo>
                  <a:lnTo>
                    <a:pt x="440778" y="7758862"/>
                  </a:lnTo>
                  <a:lnTo>
                    <a:pt x="226314" y="7758862"/>
                  </a:lnTo>
                  <a:lnTo>
                    <a:pt x="226314" y="7542962"/>
                  </a:lnTo>
                  <a:lnTo>
                    <a:pt x="440778" y="7542962"/>
                  </a:lnTo>
                  <a:lnTo>
                    <a:pt x="440778" y="7530262"/>
                  </a:lnTo>
                  <a:lnTo>
                    <a:pt x="226314" y="7530262"/>
                  </a:lnTo>
                  <a:lnTo>
                    <a:pt x="226314" y="7314362"/>
                  </a:lnTo>
                  <a:lnTo>
                    <a:pt x="440778" y="7314362"/>
                  </a:lnTo>
                  <a:lnTo>
                    <a:pt x="440778" y="7301662"/>
                  </a:lnTo>
                  <a:lnTo>
                    <a:pt x="226314" y="7301662"/>
                  </a:lnTo>
                  <a:lnTo>
                    <a:pt x="226314" y="7085762"/>
                  </a:lnTo>
                  <a:lnTo>
                    <a:pt x="440778" y="7085762"/>
                  </a:lnTo>
                  <a:lnTo>
                    <a:pt x="440778" y="7073062"/>
                  </a:lnTo>
                  <a:lnTo>
                    <a:pt x="226314" y="7073062"/>
                  </a:lnTo>
                  <a:lnTo>
                    <a:pt x="226314" y="6857162"/>
                  </a:lnTo>
                  <a:lnTo>
                    <a:pt x="440778" y="6857162"/>
                  </a:lnTo>
                  <a:lnTo>
                    <a:pt x="440778" y="6844462"/>
                  </a:lnTo>
                  <a:lnTo>
                    <a:pt x="226314" y="6844462"/>
                  </a:lnTo>
                  <a:lnTo>
                    <a:pt x="226314" y="6628562"/>
                  </a:lnTo>
                  <a:lnTo>
                    <a:pt x="440778" y="6628562"/>
                  </a:lnTo>
                  <a:lnTo>
                    <a:pt x="440778" y="6615862"/>
                  </a:lnTo>
                  <a:lnTo>
                    <a:pt x="226314" y="6615862"/>
                  </a:lnTo>
                  <a:lnTo>
                    <a:pt x="226314" y="6399962"/>
                  </a:lnTo>
                  <a:lnTo>
                    <a:pt x="440778" y="6399962"/>
                  </a:lnTo>
                  <a:lnTo>
                    <a:pt x="440778" y="6387262"/>
                  </a:lnTo>
                  <a:lnTo>
                    <a:pt x="226314" y="6387262"/>
                  </a:lnTo>
                  <a:lnTo>
                    <a:pt x="226314" y="6171362"/>
                  </a:lnTo>
                  <a:lnTo>
                    <a:pt x="440778" y="6171362"/>
                  </a:lnTo>
                  <a:lnTo>
                    <a:pt x="440778" y="6158662"/>
                  </a:lnTo>
                  <a:lnTo>
                    <a:pt x="226314" y="6158662"/>
                  </a:lnTo>
                  <a:lnTo>
                    <a:pt x="226314" y="5942762"/>
                  </a:lnTo>
                  <a:lnTo>
                    <a:pt x="440778" y="5942762"/>
                  </a:lnTo>
                  <a:lnTo>
                    <a:pt x="440778" y="5930062"/>
                  </a:lnTo>
                  <a:lnTo>
                    <a:pt x="226314" y="5930062"/>
                  </a:lnTo>
                  <a:lnTo>
                    <a:pt x="226314" y="5714162"/>
                  </a:lnTo>
                  <a:lnTo>
                    <a:pt x="440778" y="5714162"/>
                  </a:lnTo>
                  <a:lnTo>
                    <a:pt x="440778" y="5701462"/>
                  </a:lnTo>
                  <a:lnTo>
                    <a:pt x="226314" y="5701462"/>
                  </a:lnTo>
                  <a:lnTo>
                    <a:pt x="226314" y="5485562"/>
                  </a:lnTo>
                  <a:lnTo>
                    <a:pt x="440778" y="5485562"/>
                  </a:lnTo>
                  <a:lnTo>
                    <a:pt x="440778" y="5472862"/>
                  </a:lnTo>
                  <a:lnTo>
                    <a:pt x="226314" y="5472862"/>
                  </a:lnTo>
                  <a:lnTo>
                    <a:pt x="226314" y="5256962"/>
                  </a:lnTo>
                  <a:lnTo>
                    <a:pt x="440778" y="5256962"/>
                  </a:lnTo>
                  <a:lnTo>
                    <a:pt x="440778" y="5244262"/>
                  </a:lnTo>
                  <a:lnTo>
                    <a:pt x="226314" y="5244262"/>
                  </a:lnTo>
                  <a:lnTo>
                    <a:pt x="226314" y="5028362"/>
                  </a:lnTo>
                  <a:lnTo>
                    <a:pt x="440778" y="5028362"/>
                  </a:lnTo>
                  <a:lnTo>
                    <a:pt x="440778" y="5015662"/>
                  </a:lnTo>
                  <a:lnTo>
                    <a:pt x="226314" y="5015662"/>
                  </a:lnTo>
                  <a:lnTo>
                    <a:pt x="226314" y="4799762"/>
                  </a:lnTo>
                  <a:lnTo>
                    <a:pt x="440778" y="4799762"/>
                  </a:lnTo>
                  <a:lnTo>
                    <a:pt x="440778" y="4787062"/>
                  </a:lnTo>
                  <a:lnTo>
                    <a:pt x="226314" y="4787062"/>
                  </a:lnTo>
                  <a:lnTo>
                    <a:pt x="226314" y="4571162"/>
                  </a:lnTo>
                  <a:lnTo>
                    <a:pt x="440778" y="4571162"/>
                  </a:lnTo>
                  <a:lnTo>
                    <a:pt x="440778" y="4558462"/>
                  </a:lnTo>
                  <a:lnTo>
                    <a:pt x="226314" y="4558462"/>
                  </a:lnTo>
                  <a:lnTo>
                    <a:pt x="226314" y="4342562"/>
                  </a:lnTo>
                  <a:lnTo>
                    <a:pt x="440778" y="4342562"/>
                  </a:lnTo>
                  <a:lnTo>
                    <a:pt x="440778" y="4329862"/>
                  </a:lnTo>
                  <a:lnTo>
                    <a:pt x="226314" y="4329862"/>
                  </a:lnTo>
                  <a:lnTo>
                    <a:pt x="226314" y="4113961"/>
                  </a:lnTo>
                  <a:lnTo>
                    <a:pt x="440778" y="4113961"/>
                  </a:lnTo>
                  <a:lnTo>
                    <a:pt x="440778" y="4101261"/>
                  </a:lnTo>
                  <a:lnTo>
                    <a:pt x="226314" y="4101261"/>
                  </a:lnTo>
                  <a:lnTo>
                    <a:pt x="226314" y="3885361"/>
                  </a:lnTo>
                  <a:lnTo>
                    <a:pt x="440778" y="3885361"/>
                  </a:lnTo>
                  <a:lnTo>
                    <a:pt x="440778" y="3872661"/>
                  </a:lnTo>
                  <a:lnTo>
                    <a:pt x="226314" y="3872661"/>
                  </a:lnTo>
                  <a:lnTo>
                    <a:pt x="226314" y="3656761"/>
                  </a:lnTo>
                  <a:lnTo>
                    <a:pt x="440778" y="3656761"/>
                  </a:lnTo>
                  <a:lnTo>
                    <a:pt x="440778" y="3644061"/>
                  </a:lnTo>
                  <a:lnTo>
                    <a:pt x="226314" y="3644061"/>
                  </a:lnTo>
                  <a:lnTo>
                    <a:pt x="226314" y="3428161"/>
                  </a:lnTo>
                  <a:lnTo>
                    <a:pt x="440778" y="3428161"/>
                  </a:lnTo>
                  <a:lnTo>
                    <a:pt x="440778" y="3415461"/>
                  </a:lnTo>
                  <a:lnTo>
                    <a:pt x="226314" y="3415461"/>
                  </a:lnTo>
                  <a:lnTo>
                    <a:pt x="226314" y="3199561"/>
                  </a:lnTo>
                  <a:lnTo>
                    <a:pt x="440778" y="3199561"/>
                  </a:lnTo>
                  <a:lnTo>
                    <a:pt x="440778" y="3186861"/>
                  </a:lnTo>
                  <a:lnTo>
                    <a:pt x="226314" y="3186861"/>
                  </a:lnTo>
                  <a:lnTo>
                    <a:pt x="226314" y="2970949"/>
                  </a:lnTo>
                  <a:lnTo>
                    <a:pt x="440778" y="2970949"/>
                  </a:lnTo>
                  <a:lnTo>
                    <a:pt x="440778" y="2958249"/>
                  </a:lnTo>
                  <a:lnTo>
                    <a:pt x="226314" y="2958249"/>
                  </a:lnTo>
                  <a:lnTo>
                    <a:pt x="226314" y="2742349"/>
                  </a:lnTo>
                  <a:lnTo>
                    <a:pt x="440778" y="2742349"/>
                  </a:lnTo>
                  <a:lnTo>
                    <a:pt x="440778" y="2729649"/>
                  </a:lnTo>
                  <a:lnTo>
                    <a:pt x="226314" y="2729649"/>
                  </a:lnTo>
                  <a:lnTo>
                    <a:pt x="226314" y="2513749"/>
                  </a:lnTo>
                  <a:lnTo>
                    <a:pt x="440778" y="2513749"/>
                  </a:lnTo>
                  <a:lnTo>
                    <a:pt x="440778" y="2501049"/>
                  </a:lnTo>
                  <a:lnTo>
                    <a:pt x="226314" y="2501049"/>
                  </a:lnTo>
                  <a:lnTo>
                    <a:pt x="226314" y="2285149"/>
                  </a:lnTo>
                  <a:lnTo>
                    <a:pt x="440778" y="2285149"/>
                  </a:lnTo>
                  <a:lnTo>
                    <a:pt x="440778" y="2272449"/>
                  </a:lnTo>
                  <a:lnTo>
                    <a:pt x="226314" y="2272449"/>
                  </a:lnTo>
                  <a:lnTo>
                    <a:pt x="226314" y="2056549"/>
                  </a:lnTo>
                  <a:lnTo>
                    <a:pt x="440778" y="2056549"/>
                  </a:lnTo>
                  <a:lnTo>
                    <a:pt x="440778" y="2043849"/>
                  </a:lnTo>
                  <a:lnTo>
                    <a:pt x="226314" y="2043849"/>
                  </a:lnTo>
                  <a:lnTo>
                    <a:pt x="226314" y="1827949"/>
                  </a:lnTo>
                  <a:lnTo>
                    <a:pt x="440778" y="1827949"/>
                  </a:lnTo>
                  <a:lnTo>
                    <a:pt x="440778" y="1815249"/>
                  </a:lnTo>
                  <a:lnTo>
                    <a:pt x="226314" y="1815249"/>
                  </a:lnTo>
                  <a:lnTo>
                    <a:pt x="226314" y="1599349"/>
                  </a:lnTo>
                  <a:lnTo>
                    <a:pt x="440778" y="1599349"/>
                  </a:lnTo>
                  <a:lnTo>
                    <a:pt x="440778" y="1586649"/>
                  </a:lnTo>
                  <a:lnTo>
                    <a:pt x="226314" y="1586649"/>
                  </a:lnTo>
                  <a:lnTo>
                    <a:pt x="226314" y="1370749"/>
                  </a:lnTo>
                  <a:lnTo>
                    <a:pt x="440778" y="1370749"/>
                  </a:lnTo>
                  <a:lnTo>
                    <a:pt x="440778" y="1358049"/>
                  </a:lnTo>
                  <a:lnTo>
                    <a:pt x="226314" y="1358049"/>
                  </a:lnTo>
                  <a:lnTo>
                    <a:pt x="226314" y="1142149"/>
                  </a:lnTo>
                  <a:lnTo>
                    <a:pt x="440778" y="1142149"/>
                  </a:lnTo>
                  <a:lnTo>
                    <a:pt x="440778" y="1129449"/>
                  </a:lnTo>
                  <a:lnTo>
                    <a:pt x="226314" y="1129449"/>
                  </a:lnTo>
                  <a:lnTo>
                    <a:pt x="226314" y="913549"/>
                  </a:lnTo>
                  <a:lnTo>
                    <a:pt x="440778" y="913549"/>
                  </a:lnTo>
                  <a:lnTo>
                    <a:pt x="440778" y="900849"/>
                  </a:lnTo>
                  <a:lnTo>
                    <a:pt x="226314" y="900849"/>
                  </a:lnTo>
                  <a:lnTo>
                    <a:pt x="226314" y="684949"/>
                  </a:lnTo>
                  <a:lnTo>
                    <a:pt x="440778" y="684949"/>
                  </a:lnTo>
                  <a:lnTo>
                    <a:pt x="440778" y="672249"/>
                  </a:lnTo>
                  <a:lnTo>
                    <a:pt x="226314" y="672249"/>
                  </a:lnTo>
                  <a:lnTo>
                    <a:pt x="226314" y="456349"/>
                  </a:lnTo>
                  <a:lnTo>
                    <a:pt x="440778" y="456349"/>
                  </a:lnTo>
                  <a:lnTo>
                    <a:pt x="440778" y="443649"/>
                  </a:lnTo>
                  <a:lnTo>
                    <a:pt x="226314" y="443649"/>
                  </a:lnTo>
                  <a:lnTo>
                    <a:pt x="226314" y="227749"/>
                  </a:lnTo>
                  <a:lnTo>
                    <a:pt x="440778" y="227749"/>
                  </a:lnTo>
                  <a:lnTo>
                    <a:pt x="440778" y="215049"/>
                  </a:lnTo>
                  <a:lnTo>
                    <a:pt x="226314" y="215049"/>
                  </a:lnTo>
                  <a:lnTo>
                    <a:pt x="226314" y="0"/>
                  </a:lnTo>
                  <a:lnTo>
                    <a:pt x="213614" y="0"/>
                  </a:lnTo>
                  <a:lnTo>
                    <a:pt x="213614" y="215049"/>
                  </a:lnTo>
                  <a:lnTo>
                    <a:pt x="0" y="215049"/>
                  </a:lnTo>
                  <a:lnTo>
                    <a:pt x="0" y="227749"/>
                  </a:lnTo>
                  <a:lnTo>
                    <a:pt x="213614" y="227749"/>
                  </a:lnTo>
                  <a:lnTo>
                    <a:pt x="213614" y="443649"/>
                  </a:lnTo>
                  <a:lnTo>
                    <a:pt x="0" y="443649"/>
                  </a:lnTo>
                  <a:lnTo>
                    <a:pt x="0" y="456349"/>
                  </a:lnTo>
                  <a:lnTo>
                    <a:pt x="213614" y="456349"/>
                  </a:lnTo>
                  <a:lnTo>
                    <a:pt x="213614" y="672249"/>
                  </a:lnTo>
                  <a:lnTo>
                    <a:pt x="0" y="672249"/>
                  </a:lnTo>
                  <a:lnTo>
                    <a:pt x="0" y="684949"/>
                  </a:lnTo>
                  <a:lnTo>
                    <a:pt x="213614" y="684949"/>
                  </a:lnTo>
                  <a:lnTo>
                    <a:pt x="213614" y="900849"/>
                  </a:lnTo>
                  <a:lnTo>
                    <a:pt x="0" y="900849"/>
                  </a:lnTo>
                  <a:lnTo>
                    <a:pt x="0" y="913549"/>
                  </a:lnTo>
                  <a:lnTo>
                    <a:pt x="213614" y="913549"/>
                  </a:lnTo>
                  <a:lnTo>
                    <a:pt x="213614" y="1129449"/>
                  </a:lnTo>
                  <a:lnTo>
                    <a:pt x="0" y="1129449"/>
                  </a:lnTo>
                  <a:lnTo>
                    <a:pt x="0" y="1142149"/>
                  </a:lnTo>
                  <a:lnTo>
                    <a:pt x="213614" y="1142149"/>
                  </a:lnTo>
                  <a:lnTo>
                    <a:pt x="213614" y="1358049"/>
                  </a:lnTo>
                  <a:lnTo>
                    <a:pt x="0" y="1358049"/>
                  </a:lnTo>
                  <a:lnTo>
                    <a:pt x="0" y="1370749"/>
                  </a:lnTo>
                  <a:lnTo>
                    <a:pt x="213614" y="1370749"/>
                  </a:lnTo>
                  <a:lnTo>
                    <a:pt x="213614" y="1586649"/>
                  </a:lnTo>
                  <a:lnTo>
                    <a:pt x="0" y="1586649"/>
                  </a:lnTo>
                  <a:lnTo>
                    <a:pt x="0" y="1599349"/>
                  </a:lnTo>
                  <a:lnTo>
                    <a:pt x="213614" y="1599349"/>
                  </a:lnTo>
                  <a:lnTo>
                    <a:pt x="213614" y="1815249"/>
                  </a:lnTo>
                  <a:lnTo>
                    <a:pt x="0" y="1815249"/>
                  </a:lnTo>
                  <a:lnTo>
                    <a:pt x="0" y="1827949"/>
                  </a:lnTo>
                  <a:lnTo>
                    <a:pt x="213614" y="1827949"/>
                  </a:lnTo>
                  <a:lnTo>
                    <a:pt x="213614" y="2043849"/>
                  </a:lnTo>
                  <a:lnTo>
                    <a:pt x="0" y="2043849"/>
                  </a:lnTo>
                  <a:lnTo>
                    <a:pt x="0" y="2056549"/>
                  </a:lnTo>
                  <a:lnTo>
                    <a:pt x="213614" y="2056549"/>
                  </a:lnTo>
                  <a:lnTo>
                    <a:pt x="213614" y="2272449"/>
                  </a:lnTo>
                  <a:lnTo>
                    <a:pt x="0" y="2272449"/>
                  </a:lnTo>
                  <a:lnTo>
                    <a:pt x="0" y="2285149"/>
                  </a:lnTo>
                  <a:lnTo>
                    <a:pt x="213614" y="2285149"/>
                  </a:lnTo>
                  <a:lnTo>
                    <a:pt x="213614" y="2501049"/>
                  </a:lnTo>
                  <a:lnTo>
                    <a:pt x="0" y="2501049"/>
                  </a:lnTo>
                  <a:lnTo>
                    <a:pt x="0" y="2513749"/>
                  </a:lnTo>
                  <a:lnTo>
                    <a:pt x="213614" y="2513749"/>
                  </a:lnTo>
                  <a:lnTo>
                    <a:pt x="213614" y="2729649"/>
                  </a:lnTo>
                  <a:lnTo>
                    <a:pt x="0" y="2729649"/>
                  </a:lnTo>
                  <a:lnTo>
                    <a:pt x="0" y="2742349"/>
                  </a:lnTo>
                  <a:lnTo>
                    <a:pt x="213614" y="2742349"/>
                  </a:lnTo>
                  <a:lnTo>
                    <a:pt x="213614" y="2958249"/>
                  </a:lnTo>
                  <a:lnTo>
                    <a:pt x="0" y="2958249"/>
                  </a:lnTo>
                  <a:lnTo>
                    <a:pt x="0" y="2970949"/>
                  </a:lnTo>
                  <a:lnTo>
                    <a:pt x="213614" y="2970949"/>
                  </a:lnTo>
                  <a:lnTo>
                    <a:pt x="213614" y="3186861"/>
                  </a:lnTo>
                  <a:lnTo>
                    <a:pt x="0" y="3186861"/>
                  </a:lnTo>
                  <a:lnTo>
                    <a:pt x="0" y="3199561"/>
                  </a:lnTo>
                  <a:lnTo>
                    <a:pt x="213614" y="3199561"/>
                  </a:lnTo>
                  <a:lnTo>
                    <a:pt x="213614" y="3415461"/>
                  </a:lnTo>
                  <a:lnTo>
                    <a:pt x="0" y="3415461"/>
                  </a:lnTo>
                  <a:lnTo>
                    <a:pt x="0" y="3428161"/>
                  </a:lnTo>
                  <a:lnTo>
                    <a:pt x="213614" y="3428161"/>
                  </a:lnTo>
                  <a:lnTo>
                    <a:pt x="213614" y="3644061"/>
                  </a:lnTo>
                  <a:lnTo>
                    <a:pt x="0" y="3644061"/>
                  </a:lnTo>
                  <a:lnTo>
                    <a:pt x="0" y="3656761"/>
                  </a:lnTo>
                  <a:lnTo>
                    <a:pt x="213614" y="3656761"/>
                  </a:lnTo>
                  <a:lnTo>
                    <a:pt x="213614" y="3872661"/>
                  </a:lnTo>
                  <a:lnTo>
                    <a:pt x="0" y="3872661"/>
                  </a:lnTo>
                  <a:lnTo>
                    <a:pt x="0" y="3885361"/>
                  </a:lnTo>
                  <a:lnTo>
                    <a:pt x="213614" y="3885361"/>
                  </a:lnTo>
                  <a:lnTo>
                    <a:pt x="213614" y="4101261"/>
                  </a:lnTo>
                  <a:lnTo>
                    <a:pt x="0" y="4101261"/>
                  </a:lnTo>
                  <a:lnTo>
                    <a:pt x="0" y="4113961"/>
                  </a:lnTo>
                  <a:lnTo>
                    <a:pt x="213614" y="4113961"/>
                  </a:lnTo>
                  <a:lnTo>
                    <a:pt x="213614" y="4329862"/>
                  </a:lnTo>
                  <a:lnTo>
                    <a:pt x="0" y="4329862"/>
                  </a:lnTo>
                  <a:lnTo>
                    <a:pt x="0" y="4342562"/>
                  </a:lnTo>
                  <a:lnTo>
                    <a:pt x="213614" y="4342562"/>
                  </a:lnTo>
                  <a:lnTo>
                    <a:pt x="213614" y="4558462"/>
                  </a:lnTo>
                  <a:lnTo>
                    <a:pt x="0" y="4558462"/>
                  </a:lnTo>
                  <a:lnTo>
                    <a:pt x="0" y="4571162"/>
                  </a:lnTo>
                  <a:lnTo>
                    <a:pt x="213614" y="4571162"/>
                  </a:lnTo>
                  <a:lnTo>
                    <a:pt x="213614" y="4787062"/>
                  </a:lnTo>
                  <a:lnTo>
                    <a:pt x="0" y="4787062"/>
                  </a:lnTo>
                  <a:lnTo>
                    <a:pt x="0" y="4799762"/>
                  </a:lnTo>
                  <a:lnTo>
                    <a:pt x="213614" y="4799762"/>
                  </a:lnTo>
                  <a:lnTo>
                    <a:pt x="213614" y="5015662"/>
                  </a:lnTo>
                  <a:lnTo>
                    <a:pt x="0" y="5015662"/>
                  </a:lnTo>
                  <a:lnTo>
                    <a:pt x="0" y="5028362"/>
                  </a:lnTo>
                  <a:lnTo>
                    <a:pt x="213614" y="5028362"/>
                  </a:lnTo>
                  <a:lnTo>
                    <a:pt x="213614" y="5244262"/>
                  </a:lnTo>
                  <a:lnTo>
                    <a:pt x="0" y="5244262"/>
                  </a:lnTo>
                  <a:lnTo>
                    <a:pt x="0" y="5256962"/>
                  </a:lnTo>
                  <a:lnTo>
                    <a:pt x="213614" y="5256962"/>
                  </a:lnTo>
                  <a:lnTo>
                    <a:pt x="213614" y="5472862"/>
                  </a:lnTo>
                  <a:lnTo>
                    <a:pt x="0" y="5472862"/>
                  </a:lnTo>
                  <a:lnTo>
                    <a:pt x="0" y="5485562"/>
                  </a:lnTo>
                  <a:lnTo>
                    <a:pt x="213614" y="5485562"/>
                  </a:lnTo>
                  <a:lnTo>
                    <a:pt x="213614" y="5701462"/>
                  </a:lnTo>
                  <a:lnTo>
                    <a:pt x="0" y="5701462"/>
                  </a:lnTo>
                  <a:lnTo>
                    <a:pt x="0" y="5714162"/>
                  </a:lnTo>
                  <a:lnTo>
                    <a:pt x="213614" y="5714162"/>
                  </a:lnTo>
                  <a:lnTo>
                    <a:pt x="213614" y="5930062"/>
                  </a:lnTo>
                  <a:lnTo>
                    <a:pt x="0" y="5930062"/>
                  </a:lnTo>
                  <a:lnTo>
                    <a:pt x="0" y="5942762"/>
                  </a:lnTo>
                  <a:lnTo>
                    <a:pt x="213614" y="5942762"/>
                  </a:lnTo>
                  <a:lnTo>
                    <a:pt x="213614" y="6158662"/>
                  </a:lnTo>
                  <a:lnTo>
                    <a:pt x="0" y="6158662"/>
                  </a:lnTo>
                  <a:lnTo>
                    <a:pt x="0" y="6171362"/>
                  </a:lnTo>
                  <a:lnTo>
                    <a:pt x="213614" y="6171362"/>
                  </a:lnTo>
                  <a:lnTo>
                    <a:pt x="213614" y="6387262"/>
                  </a:lnTo>
                  <a:lnTo>
                    <a:pt x="0" y="6387262"/>
                  </a:lnTo>
                  <a:lnTo>
                    <a:pt x="0" y="6399962"/>
                  </a:lnTo>
                  <a:lnTo>
                    <a:pt x="213614" y="6399962"/>
                  </a:lnTo>
                  <a:lnTo>
                    <a:pt x="213614" y="6615862"/>
                  </a:lnTo>
                  <a:lnTo>
                    <a:pt x="0" y="6615862"/>
                  </a:lnTo>
                  <a:lnTo>
                    <a:pt x="0" y="6628562"/>
                  </a:lnTo>
                  <a:lnTo>
                    <a:pt x="213614" y="6628562"/>
                  </a:lnTo>
                  <a:lnTo>
                    <a:pt x="213614" y="6844462"/>
                  </a:lnTo>
                  <a:lnTo>
                    <a:pt x="0" y="6844462"/>
                  </a:lnTo>
                  <a:lnTo>
                    <a:pt x="0" y="6857162"/>
                  </a:lnTo>
                  <a:lnTo>
                    <a:pt x="213614" y="6857162"/>
                  </a:lnTo>
                  <a:lnTo>
                    <a:pt x="213614" y="7073062"/>
                  </a:lnTo>
                  <a:lnTo>
                    <a:pt x="0" y="7073062"/>
                  </a:lnTo>
                  <a:lnTo>
                    <a:pt x="0" y="7085762"/>
                  </a:lnTo>
                  <a:lnTo>
                    <a:pt x="213614" y="7085762"/>
                  </a:lnTo>
                  <a:lnTo>
                    <a:pt x="213614" y="7301662"/>
                  </a:lnTo>
                  <a:lnTo>
                    <a:pt x="0" y="7301662"/>
                  </a:lnTo>
                  <a:lnTo>
                    <a:pt x="0" y="7314362"/>
                  </a:lnTo>
                  <a:lnTo>
                    <a:pt x="213614" y="7314362"/>
                  </a:lnTo>
                  <a:lnTo>
                    <a:pt x="213614" y="7530262"/>
                  </a:lnTo>
                  <a:lnTo>
                    <a:pt x="0" y="7530262"/>
                  </a:lnTo>
                  <a:lnTo>
                    <a:pt x="0" y="7542962"/>
                  </a:lnTo>
                  <a:lnTo>
                    <a:pt x="213614" y="7542962"/>
                  </a:lnTo>
                  <a:lnTo>
                    <a:pt x="213614" y="7758862"/>
                  </a:lnTo>
                  <a:lnTo>
                    <a:pt x="0" y="7758862"/>
                  </a:lnTo>
                  <a:lnTo>
                    <a:pt x="0" y="7771562"/>
                  </a:lnTo>
                  <a:lnTo>
                    <a:pt x="213614" y="7771562"/>
                  </a:lnTo>
                  <a:lnTo>
                    <a:pt x="213614" y="7987462"/>
                  </a:lnTo>
                  <a:lnTo>
                    <a:pt x="0" y="7987462"/>
                  </a:lnTo>
                  <a:lnTo>
                    <a:pt x="0" y="7990814"/>
                  </a:lnTo>
                  <a:lnTo>
                    <a:pt x="1422" y="7997812"/>
                  </a:lnTo>
                  <a:lnTo>
                    <a:pt x="2997" y="8000162"/>
                  </a:lnTo>
                  <a:lnTo>
                    <a:pt x="213614" y="8000162"/>
                  </a:lnTo>
                  <a:lnTo>
                    <a:pt x="213614" y="8008810"/>
                  </a:lnTo>
                  <a:lnTo>
                    <a:pt x="226314" y="8008810"/>
                  </a:lnTo>
                  <a:lnTo>
                    <a:pt x="226314" y="8000162"/>
                  </a:lnTo>
                  <a:lnTo>
                    <a:pt x="440778" y="8000162"/>
                  </a:lnTo>
                  <a:lnTo>
                    <a:pt x="440778" y="8008810"/>
                  </a:lnTo>
                  <a:lnTo>
                    <a:pt x="453478" y="8008810"/>
                  </a:lnTo>
                  <a:lnTo>
                    <a:pt x="453478" y="8000162"/>
                  </a:lnTo>
                  <a:lnTo>
                    <a:pt x="667931" y="8000162"/>
                  </a:lnTo>
                  <a:lnTo>
                    <a:pt x="667931" y="8008810"/>
                  </a:lnTo>
                  <a:lnTo>
                    <a:pt x="680631" y="8008810"/>
                  </a:lnTo>
                  <a:lnTo>
                    <a:pt x="680631" y="8000162"/>
                  </a:lnTo>
                  <a:lnTo>
                    <a:pt x="895096" y="8000162"/>
                  </a:lnTo>
                  <a:lnTo>
                    <a:pt x="895096" y="8008810"/>
                  </a:lnTo>
                  <a:lnTo>
                    <a:pt x="907796" y="8008810"/>
                  </a:lnTo>
                  <a:lnTo>
                    <a:pt x="907796" y="8000162"/>
                  </a:lnTo>
                  <a:lnTo>
                    <a:pt x="1122248" y="8000162"/>
                  </a:lnTo>
                  <a:lnTo>
                    <a:pt x="1122248" y="8008810"/>
                  </a:lnTo>
                  <a:lnTo>
                    <a:pt x="1134948" y="8008810"/>
                  </a:lnTo>
                  <a:lnTo>
                    <a:pt x="1134948" y="8000162"/>
                  </a:lnTo>
                  <a:lnTo>
                    <a:pt x="1349425" y="8000162"/>
                  </a:lnTo>
                  <a:lnTo>
                    <a:pt x="1349425" y="8008810"/>
                  </a:lnTo>
                  <a:lnTo>
                    <a:pt x="1362125" y="8008810"/>
                  </a:lnTo>
                  <a:lnTo>
                    <a:pt x="1362125" y="8000162"/>
                  </a:lnTo>
                  <a:lnTo>
                    <a:pt x="1576565" y="8000162"/>
                  </a:lnTo>
                  <a:lnTo>
                    <a:pt x="1576565" y="8008810"/>
                  </a:lnTo>
                  <a:lnTo>
                    <a:pt x="1589265" y="8008810"/>
                  </a:lnTo>
                  <a:lnTo>
                    <a:pt x="1589265" y="8000162"/>
                  </a:lnTo>
                  <a:lnTo>
                    <a:pt x="1803742" y="8000162"/>
                  </a:lnTo>
                  <a:lnTo>
                    <a:pt x="1803742" y="8008810"/>
                  </a:lnTo>
                  <a:lnTo>
                    <a:pt x="1816442" y="8008810"/>
                  </a:lnTo>
                  <a:lnTo>
                    <a:pt x="1816442" y="8000162"/>
                  </a:lnTo>
                  <a:lnTo>
                    <a:pt x="2030895" y="8000162"/>
                  </a:lnTo>
                  <a:lnTo>
                    <a:pt x="2030895" y="8008810"/>
                  </a:lnTo>
                  <a:lnTo>
                    <a:pt x="2043595" y="8008810"/>
                  </a:lnTo>
                  <a:lnTo>
                    <a:pt x="2043595" y="8000162"/>
                  </a:lnTo>
                  <a:lnTo>
                    <a:pt x="2258047" y="8000162"/>
                  </a:lnTo>
                  <a:lnTo>
                    <a:pt x="2258047" y="8008810"/>
                  </a:lnTo>
                  <a:lnTo>
                    <a:pt x="2270747" y="8008810"/>
                  </a:lnTo>
                  <a:lnTo>
                    <a:pt x="2270747" y="8000162"/>
                  </a:lnTo>
                  <a:lnTo>
                    <a:pt x="2485225" y="8000162"/>
                  </a:lnTo>
                  <a:lnTo>
                    <a:pt x="2485225" y="8008810"/>
                  </a:lnTo>
                  <a:lnTo>
                    <a:pt x="2497925" y="8008810"/>
                  </a:lnTo>
                  <a:lnTo>
                    <a:pt x="2497925" y="8000162"/>
                  </a:lnTo>
                  <a:lnTo>
                    <a:pt x="2712364" y="8000162"/>
                  </a:lnTo>
                  <a:lnTo>
                    <a:pt x="2712364" y="8008810"/>
                  </a:lnTo>
                  <a:lnTo>
                    <a:pt x="2725064" y="8008810"/>
                  </a:lnTo>
                  <a:lnTo>
                    <a:pt x="2725064" y="8000162"/>
                  </a:lnTo>
                  <a:lnTo>
                    <a:pt x="2939529" y="8000162"/>
                  </a:lnTo>
                  <a:lnTo>
                    <a:pt x="2939529" y="8008810"/>
                  </a:lnTo>
                  <a:lnTo>
                    <a:pt x="2952229" y="8008810"/>
                  </a:lnTo>
                  <a:lnTo>
                    <a:pt x="2952229" y="8000162"/>
                  </a:lnTo>
                  <a:lnTo>
                    <a:pt x="3166694" y="8000162"/>
                  </a:lnTo>
                  <a:lnTo>
                    <a:pt x="3166694" y="8008810"/>
                  </a:lnTo>
                  <a:lnTo>
                    <a:pt x="3179394" y="8008810"/>
                  </a:lnTo>
                  <a:lnTo>
                    <a:pt x="3179394" y="8000162"/>
                  </a:lnTo>
                  <a:lnTo>
                    <a:pt x="3393859" y="8000162"/>
                  </a:lnTo>
                  <a:lnTo>
                    <a:pt x="3393859" y="8008810"/>
                  </a:lnTo>
                  <a:lnTo>
                    <a:pt x="3406559" y="8008810"/>
                  </a:lnTo>
                  <a:lnTo>
                    <a:pt x="3406559" y="8000162"/>
                  </a:lnTo>
                  <a:lnTo>
                    <a:pt x="3621011" y="8000162"/>
                  </a:lnTo>
                  <a:lnTo>
                    <a:pt x="3621011" y="8008810"/>
                  </a:lnTo>
                  <a:lnTo>
                    <a:pt x="3633711" y="8008810"/>
                  </a:lnTo>
                  <a:lnTo>
                    <a:pt x="3633711" y="8000162"/>
                  </a:lnTo>
                  <a:lnTo>
                    <a:pt x="3848176" y="8000162"/>
                  </a:lnTo>
                  <a:lnTo>
                    <a:pt x="3848176" y="8008810"/>
                  </a:lnTo>
                  <a:lnTo>
                    <a:pt x="3860876" y="8008810"/>
                  </a:lnTo>
                  <a:lnTo>
                    <a:pt x="3860876" y="8000162"/>
                  </a:lnTo>
                  <a:lnTo>
                    <a:pt x="4075341" y="8000162"/>
                  </a:lnTo>
                  <a:lnTo>
                    <a:pt x="4075341" y="8008810"/>
                  </a:lnTo>
                  <a:lnTo>
                    <a:pt x="4088041" y="8008810"/>
                  </a:lnTo>
                  <a:lnTo>
                    <a:pt x="4088041" y="8000162"/>
                  </a:lnTo>
                  <a:lnTo>
                    <a:pt x="4302506" y="8000162"/>
                  </a:lnTo>
                  <a:lnTo>
                    <a:pt x="4302506" y="8008810"/>
                  </a:lnTo>
                  <a:lnTo>
                    <a:pt x="4315206" y="8008810"/>
                  </a:lnTo>
                  <a:lnTo>
                    <a:pt x="4315206" y="8000162"/>
                  </a:lnTo>
                  <a:lnTo>
                    <a:pt x="4529645" y="8000162"/>
                  </a:lnTo>
                  <a:lnTo>
                    <a:pt x="4529645" y="8008810"/>
                  </a:lnTo>
                  <a:lnTo>
                    <a:pt x="4542345" y="8008810"/>
                  </a:lnTo>
                  <a:lnTo>
                    <a:pt x="4542345" y="8000162"/>
                  </a:lnTo>
                  <a:lnTo>
                    <a:pt x="4756823" y="8000162"/>
                  </a:lnTo>
                  <a:lnTo>
                    <a:pt x="4756823" y="8008810"/>
                  </a:lnTo>
                  <a:lnTo>
                    <a:pt x="4769523" y="8008810"/>
                  </a:lnTo>
                  <a:lnTo>
                    <a:pt x="4769523" y="8000162"/>
                  </a:lnTo>
                  <a:lnTo>
                    <a:pt x="4983988" y="8000162"/>
                  </a:lnTo>
                  <a:lnTo>
                    <a:pt x="4983988" y="8008810"/>
                  </a:lnTo>
                  <a:lnTo>
                    <a:pt x="4996688" y="8008810"/>
                  </a:lnTo>
                  <a:lnTo>
                    <a:pt x="4996688" y="8000162"/>
                  </a:lnTo>
                  <a:lnTo>
                    <a:pt x="5211127" y="8000162"/>
                  </a:lnTo>
                  <a:lnTo>
                    <a:pt x="5211127" y="8008810"/>
                  </a:lnTo>
                  <a:lnTo>
                    <a:pt x="5223827" y="8008810"/>
                  </a:lnTo>
                  <a:lnTo>
                    <a:pt x="5223827" y="8000162"/>
                  </a:lnTo>
                  <a:lnTo>
                    <a:pt x="5438305" y="8000162"/>
                  </a:lnTo>
                  <a:lnTo>
                    <a:pt x="5438305" y="8008810"/>
                  </a:lnTo>
                  <a:lnTo>
                    <a:pt x="5451005" y="8008810"/>
                  </a:lnTo>
                  <a:lnTo>
                    <a:pt x="5451005" y="8000162"/>
                  </a:lnTo>
                  <a:lnTo>
                    <a:pt x="5665457" y="8000162"/>
                  </a:lnTo>
                  <a:lnTo>
                    <a:pt x="5665457" y="8008810"/>
                  </a:lnTo>
                  <a:lnTo>
                    <a:pt x="5678157" y="8008810"/>
                  </a:lnTo>
                  <a:lnTo>
                    <a:pt x="5678157" y="8000162"/>
                  </a:lnTo>
                  <a:lnTo>
                    <a:pt x="5892622" y="8000162"/>
                  </a:lnTo>
                  <a:lnTo>
                    <a:pt x="5892622" y="8008810"/>
                  </a:lnTo>
                  <a:lnTo>
                    <a:pt x="5905322" y="8008810"/>
                  </a:lnTo>
                  <a:lnTo>
                    <a:pt x="5905322" y="8000162"/>
                  </a:lnTo>
                  <a:lnTo>
                    <a:pt x="6117018" y="8000162"/>
                  </a:lnTo>
                  <a:lnTo>
                    <a:pt x="6118593" y="7997812"/>
                  </a:lnTo>
                  <a:lnTo>
                    <a:pt x="6120003" y="7990814"/>
                  </a:lnTo>
                  <a:lnTo>
                    <a:pt x="6120003" y="7987462"/>
                  </a:lnTo>
                  <a:lnTo>
                    <a:pt x="5905322" y="7987462"/>
                  </a:lnTo>
                  <a:lnTo>
                    <a:pt x="5905322" y="7771562"/>
                  </a:lnTo>
                  <a:lnTo>
                    <a:pt x="6120003" y="7771562"/>
                  </a:lnTo>
                  <a:lnTo>
                    <a:pt x="6120003" y="7758862"/>
                  </a:lnTo>
                  <a:lnTo>
                    <a:pt x="5905322" y="7758862"/>
                  </a:lnTo>
                  <a:lnTo>
                    <a:pt x="5905322" y="7542962"/>
                  </a:lnTo>
                  <a:lnTo>
                    <a:pt x="6120003" y="7542962"/>
                  </a:lnTo>
                  <a:lnTo>
                    <a:pt x="6120003" y="7530262"/>
                  </a:lnTo>
                  <a:lnTo>
                    <a:pt x="5905322" y="7530262"/>
                  </a:lnTo>
                  <a:lnTo>
                    <a:pt x="5905322" y="7314362"/>
                  </a:lnTo>
                  <a:lnTo>
                    <a:pt x="6120003" y="7314362"/>
                  </a:lnTo>
                  <a:lnTo>
                    <a:pt x="6120003" y="7301662"/>
                  </a:lnTo>
                  <a:lnTo>
                    <a:pt x="5905322" y="7301662"/>
                  </a:lnTo>
                  <a:lnTo>
                    <a:pt x="5905322" y="7085762"/>
                  </a:lnTo>
                  <a:lnTo>
                    <a:pt x="6120003" y="7085762"/>
                  </a:lnTo>
                  <a:lnTo>
                    <a:pt x="6120003" y="7073062"/>
                  </a:lnTo>
                  <a:lnTo>
                    <a:pt x="5905322" y="7073062"/>
                  </a:lnTo>
                  <a:lnTo>
                    <a:pt x="5905322" y="6857162"/>
                  </a:lnTo>
                  <a:lnTo>
                    <a:pt x="6120003" y="6857162"/>
                  </a:lnTo>
                  <a:lnTo>
                    <a:pt x="6120003" y="6844462"/>
                  </a:lnTo>
                  <a:lnTo>
                    <a:pt x="5905322" y="6844462"/>
                  </a:lnTo>
                  <a:lnTo>
                    <a:pt x="5905322" y="6628562"/>
                  </a:lnTo>
                  <a:lnTo>
                    <a:pt x="6120003" y="6628562"/>
                  </a:lnTo>
                  <a:lnTo>
                    <a:pt x="6120003" y="6615862"/>
                  </a:lnTo>
                  <a:lnTo>
                    <a:pt x="5905322" y="6615862"/>
                  </a:lnTo>
                  <a:lnTo>
                    <a:pt x="5905322" y="6399962"/>
                  </a:lnTo>
                  <a:lnTo>
                    <a:pt x="6120003" y="6399962"/>
                  </a:lnTo>
                  <a:lnTo>
                    <a:pt x="6120003" y="6387262"/>
                  </a:lnTo>
                  <a:lnTo>
                    <a:pt x="5905322" y="6387262"/>
                  </a:lnTo>
                  <a:lnTo>
                    <a:pt x="5905322" y="6171362"/>
                  </a:lnTo>
                  <a:lnTo>
                    <a:pt x="6120003" y="6171362"/>
                  </a:lnTo>
                  <a:lnTo>
                    <a:pt x="6120003" y="6158662"/>
                  </a:lnTo>
                  <a:lnTo>
                    <a:pt x="5905322" y="6158662"/>
                  </a:lnTo>
                  <a:lnTo>
                    <a:pt x="5905322" y="5942762"/>
                  </a:lnTo>
                  <a:lnTo>
                    <a:pt x="6120003" y="5942762"/>
                  </a:lnTo>
                  <a:lnTo>
                    <a:pt x="6120003" y="5930062"/>
                  </a:lnTo>
                  <a:lnTo>
                    <a:pt x="5905322" y="5930062"/>
                  </a:lnTo>
                  <a:lnTo>
                    <a:pt x="5905322" y="5714162"/>
                  </a:lnTo>
                  <a:lnTo>
                    <a:pt x="6120003" y="5714162"/>
                  </a:lnTo>
                  <a:lnTo>
                    <a:pt x="6120003" y="5701462"/>
                  </a:lnTo>
                  <a:lnTo>
                    <a:pt x="5905322" y="5701462"/>
                  </a:lnTo>
                  <a:lnTo>
                    <a:pt x="5905322" y="5485562"/>
                  </a:lnTo>
                  <a:lnTo>
                    <a:pt x="6120003" y="5485562"/>
                  </a:lnTo>
                  <a:lnTo>
                    <a:pt x="6120003" y="5472862"/>
                  </a:lnTo>
                  <a:lnTo>
                    <a:pt x="5905322" y="5472862"/>
                  </a:lnTo>
                  <a:lnTo>
                    <a:pt x="5905322" y="5256962"/>
                  </a:lnTo>
                  <a:lnTo>
                    <a:pt x="6120003" y="5256962"/>
                  </a:lnTo>
                  <a:lnTo>
                    <a:pt x="6120003" y="5244262"/>
                  </a:lnTo>
                  <a:lnTo>
                    <a:pt x="5905322" y="5244262"/>
                  </a:lnTo>
                  <a:lnTo>
                    <a:pt x="5905322" y="5028362"/>
                  </a:lnTo>
                  <a:lnTo>
                    <a:pt x="6120003" y="5028362"/>
                  </a:lnTo>
                  <a:lnTo>
                    <a:pt x="6120003" y="5015662"/>
                  </a:lnTo>
                  <a:lnTo>
                    <a:pt x="5905322" y="5015662"/>
                  </a:lnTo>
                  <a:lnTo>
                    <a:pt x="5905322" y="4799762"/>
                  </a:lnTo>
                  <a:lnTo>
                    <a:pt x="6120003" y="4799762"/>
                  </a:lnTo>
                  <a:lnTo>
                    <a:pt x="6120003" y="4787062"/>
                  </a:lnTo>
                  <a:lnTo>
                    <a:pt x="5905322" y="4787062"/>
                  </a:lnTo>
                  <a:lnTo>
                    <a:pt x="5905322" y="4571162"/>
                  </a:lnTo>
                  <a:lnTo>
                    <a:pt x="6120003" y="4571162"/>
                  </a:lnTo>
                  <a:lnTo>
                    <a:pt x="6120003" y="4558462"/>
                  </a:lnTo>
                  <a:lnTo>
                    <a:pt x="5905322" y="4558462"/>
                  </a:lnTo>
                  <a:lnTo>
                    <a:pt x="5905322" y="4342562"/>
                  </a:lnTo>
                  <a:lnTo>
                    <a:pt x="6120003" y="4342562"/>
                  </a:lnTo>
                  <a:lnTo>
                    <a:pt x="6120003" y="4329862"/>
                  </a:lnTo>
                  <a:lnTo>
                    <a:pt x="5905322" y="4329862"/>
                  </a:lnTo>
                  <a:lnTo>
                    <a:pt x="5905322" y="4113961"/>
                  </a:lnTo>
                  <a:lnTo>
                    <a:pt x="6120003" y="4113961"/>
                  </a:lnTo>
                  <a:lnTo>
                    <a:pt x="6120003" y="4101261"/>
                  </a:lnTo>
                  <a:lnTo>
                    <a:pt x="5905322" y="4101261"/>
                  </a:lnTo>
                  <a:lnTo>
                    <a:pt x="5905322" y="3885361"/>
                  </a:lnTo>
                  <a:lnTo>
                    <a:pt x="6120003" y="3885361"/>
                  </a:lnTo>
                  <a:lnTo>
                    <a:pt x="6120003" y="3872661"/>
                  </a:lnTo>
                  <a:lnTo>
                    <a:pt x="5905322" y="3872661"/>
                  </a:lnTo>
                  <a:lnTo>
                    <a:pt x="5905322" y="3656761"/>
                  </a:lnTo>
                  <a:lnTo>
                    <a:pt x="6120003" y="3656761"/>
                  </a:lnTo>
                  <a:lnTo>
                    <a:pt x="6120003" y="3644061"/>
                  </a:lnTo>
                  <a:lnTo>
                    <a:pt x="5905322" y="3644061"/>
                  </a:lnTo>
                  <a:lnTo>
                    <a:pt x="5905322" y="3428161"/>
                  </a:lnTo>
                  <a:lnTo>
                    <a:pt x="6120003" y="3428161"/>
                  </a:lnTo>
                  <a:lnTo>
                    <a:pt x="6120003" y="3415461"/>
                  </a:lnTo>
                  <a:lnTo>
                    <a:pt x="5905322" y="3415461"/>
                  </a:lnTo>
                  <a:lnTo>
                    <a:pt x="5905322" y="3199561"/>
                  </a:lnTo>
                  <a:lnTo>
                    <a:pt x="6120003" y="3199561"/>
                  </a:lnTo>
                  <a:lnTo>
                    <a:pt x="6120003" y="3186861"/>
                  </a:lnTo>
                  <a:lnTo>
                    <a:pt x="5905322" y="3186861"/>
                  </a:lnTo>
                  <a:lnTo>
                    <a:pt x="5905322" y="2970949"/>
                  </a:lnTo>
                  <a:lnTo>
                    <a:pt x="6120003" y="2970949"/>
                  </a:lnTo>
                  <a:lnTo>
                    <a:pt x="6120003" y="2958249"/>
                  </a:lnTo>
                  <a:lnTo>
                    <a:pt x="5905322" y="2958249"/>
                  </a:lnTo>
                  <a:lnTo>
                    <a:pt x="5905322" y="2742349"/>
                  </a:lnTo>
                  <a:lnTo>
                    <a:pt x="6120003" y="2742349"/>
                  </a:lnTo>
                  <a:lnTo>
                    <a:pt x="6120003" y="2729649"/>
                  </a:lnTo>
                  <a:lnTo>
                    <a:pt x="5905322" y="2729649"/>
                  </a:lnTo>
                  <a:lnTo>
                    <a:pt x="5905322" y="2513749"/>
                  </a:lnTo>
                  <a:lnTo>
                    <a:pt x="6120003" y="2513749"/>
                  </a:lnTo>
                  <a:lnTo>
                    <a:pt x="6120003" y="2501049"/>
                  </a:lnTo>
                  <a:lnTo>
                    <a:pt x="5905322" y="2501049"/>
                  </a:lnTo>
                  <a:lnTo>
                    <a:pt x="5905322" y="2285149"/>
                  </a:lnTo>
                  <a:lnTo>
                    <a:pt x="6120003" y="2285149"/>
                  </a:lnTo>
                  <a:lnTo>
                    <a:pt x="6120003" y="2272449"/>
                  </a:lnTo>
                  <a:lnTo>
                    <a:pt x="5905322" y="2272449"/>
                  </a:lnTo>
                  <a:lnTo>
                    <a:pt x="5905322" y="2056549"/>
                  </a:lnTo>
                  <a:lnTo>
                    <a:pt x="6120003" y="2056549"/>
                  </a:lnTo>
                  <a:lnTo>
                    <a:pt x="6120003" y="2043849"/>
                  </a:lnTo>
                  <a:lnTo>
                    <a:pt x="5905322" y="2043849"/>
                  </a:lnTo>
                  <a:lnTo>
                    <a:pt x="5905322" y="1827949"/>
                  </a:lnTo>
                  <a:lnTo>
                    <a:pt x="6120003" y="1827949"/>
                  </a:lnTo>
                  <a:lnTo>
                    <a:pt x="6120003" y="1815249"/>
                  </a:lnTo>
                  <a:lnTo>
                    <a:pt x="5905322" y="1815249"/>
                  </a:lnTo>
                  <a:lnTo>
                    <a:pt x="5905322" y="1599349"/>
                  </a:lnTo>
                  <a:lnTo>
                    <a:pt x="6120003" y="1599349"/>
                  </a:lnTo>
                  <a:lnTo>
                    <a:pt x="6120003" y="1586649"/>
                  </a:lnTo>
                  <a:lnTo>
                    <a:pt x="5905322" y="1586649"/>
                  </a:lnTo>
                  <a:lnTo>
                    <a:pt x="5905322" y="1370749"/>
                  </a:lnTo>
                  <a:lnTo>
                    <a:pt x="6120003" y="1370749"/>
                  </a:lnTo>
                  <a:lnTo>
                    <a:pt x="6120003" y="1358049"/>
                  </a:lnTo>
                  <a:lnTo>
                    <a:pt x="5905322" y="1358049"/>
                  </a:lnTo>
                  <a:lnTo>
                    <a:pt x="5905322" y="1142149"/>
                  </a:lnTo>
                  <a:lnTo>
                    <a:pt x="6120003" y="1142149"/>
                  </a:lnTo>
                  <a:lnTo>
                    <a:pt x="6120003" y="1129449"/>
                  </a:lnTo>
                  <a:lnTo>
                    <a:pt x="5905322" y="1129449"/>
                  </a:lnTo>
                  <a:lnTo>
                    <a:pt x="5905322" y="913549"/>
                  </a:lnTo>
                  <a:lnTo>
                    <a:pt x="6120003" y="913549"/>
                  </a:lnTo>
                  <a:lnTo>
                    <a:pt x="6120003" y="900849"/>
                  </a:lnTo>
                  <a:lnTo>
                    <a:pt x="5905322" y="900849"/>
                  </a:lnTo>
                  <a:lnTo>
                    <a:pt x="5905322" y="684949"/>
                  </a:lnTo>
                  <a:lnTo>
                    <a:pt x="6120003" y="684949"/>
                  </a:lnTo>
                  <a:lnTo>
                    <a:pt x="6120003" y="672249"/>
                  </a:lnTo>
                  <a:lnTo>
                    <a:pt x="5905322" y="672249"/>
                  </a:lnTo>
                  <a:lnTo>
                    <a:pt x="5905322" y="456349"/>
                  </a:lnTo>
                  <a:lnTo>
                    <a:pt x="6120003" y="456349"/>
                  </a:lnTo>
                  <a:lnTo>
                    <a:pt x="6120003" y="443649"/>
                  </a:lnTo>
                  <a:lnTo>
                    <a:pt x="5905322" y="443649"/>
                  </a:lnTo>
                  <a:lnTo>
                    <a:pt x="5905322" y="227749"/>
                  </a:lnTo>
                  <a:lnTo>
                    <a:pt x="6120003" y="227749"/>
                  </a:lnTo>
                  <a:lnTo>
                    <a:pt x="6120003" y="215049"/>
                  </a:lnTo>
                  <a:close/>
                </a:path>
              </a:pathLst>
            </a:custGeom>
            <a:solidFill>
              <a:srgbClr val="F3F8FB"/>
            </a:solidFill>
          </p:spPr>
          <p:txBody>
            <a:bodyPr wrap="square" lIns="0" tIns="0" rIns="0" bIns="0" rtlCol="0">
              <a:prstTxWarp prst="textNoShape">
                <a:avLst/>
              </a:prstTxWarp>
              <a:noAutofit/>
            </a:bodyPr>
            <a:lstStyle/>
            <a:p>
              <a:endParaRPr lang="de-DE" dirty="0"/>
            </a:p>
          </p:txBody>
        </p:sp>
        <p:sp>
          <p:nvSpPr>
            <p:cNvPr id="9" name="Graphic 5">
              <a:extLst>
                <a:ext uri="{FF2B5EF4-FFF2-40B4-BE49-F238E27FC236}">
                  <a16:creationId xmlns:a16="http://schemas.microsoft.com/office/drawing/2014/main" id="{CECB9314-1EF8-A157-184C-24F3D9E9B4E5}"/>
                </a:ext>
              </a:extLst>
            </p:cNvPr>
            <p:cNvSpPr/>
            <p:nvPr/>
          </p:nvSpPr>
          <p:spPr>
            <a:xfrm>
              <a:off x="769404" y="1341278"/>
              <a:ext cx="6119495" cy="8009255"/>
            </a:xfrm>
            <a:custGeom>
              <a:avLst/>
              <a:gdLst/>
              <a:ahLst/>
              <a:cxnLst/>
              <a:rect l="l" t="t" r="r" b="b"/>
              <a:pathLst>
                <a:path w="6120130" h="8009255">
                  <a:moveTo>
                    <a:pt x="17995" y="0"/>
                  </a:moveTo>
                  <a:lnTo>
                    <a:pt x="10988" y="1415"/>
                  </a:lnTo>
                  <a:lnTo>
                    <a:pt x="5268" y="5273"/>
                  </a:lnTo>
                  <a:lnTo>
                    <a:pt x="1413" y="10994"/>
                  </a:lnTo>
                  <a:lnTo>
                    <a:pt x="0" y="17995"/>
                  </a:lnTo>
                  <a:lnTo>
                    <a:pt x="0" y="7990801"/>
                  </a:lnTo>
                  <a:lnTo>
                    <a:pt x="1413" y="7997808"/>
                  </a:lnTo>
                  <a:lnTo>
                    <a:pt x="5268" y="8003528"/>
                  </a:lnTo>
                  <a:lnTo>
                    <a:pt x="10988" y="8007384"/>
                  </a:lnTo>
                  <a:lnTo>
                    <a:pt x="17995" y="8008797"/>
                  </a:lnTo>
                  <a:lnTo>
                    <a:pt x="6101994" y="8008797"/>
                  </a:lnTo>
                  <a:lnTo>
                    <a:pt x="6109001" y="8007384"/>
                  </a:lnTo>
                  <a:lnTo>
                    <a:pt x="6114721" y="8003528"/>
                  </a:lnTo>
                  <a:lnTo>
                    <a:pt x="6118576" y="7997808"/>
                  </a:lnTo>
                  <a:lnTo>
                    <a:pt x="6119990" y="7990801"/>
                  </a:lnTo>
                  <a:lnTo>
                    <a:pt x="6119990" y="17995"/>
                  </a:lnTo>
                  <a:lnTo>
                    <a:pt x="6118576" y="10994"/>
                  </a:lnTo>
                  <a:lnTo>
                    <a:pt x="6114721" y="5273"/>
                  </a:lnTo>
                  <a:lnTo>
                    <a:pt x="6109001" y="1415"/>
                  </a:lnTo>
                  <a:lnTo>
                    <a:pt x="6101994" y="0"/>
                  </a:lnTo>
                  <a:lnTo>
                    <a:pt x="17995" y="0"/>
                  </a:lnTo>
                  <a:close/>
                </a:path>
              </a:pathLst>
            </a:custGeom>
            <a:ln w="19050">
              <a:solidFill>
                <a:srgbClr val="E8F0F5"/>
              </a:solidFill>
              <a:prstDash val="solid"/>
            </a:ln>
          </p:spPr>
          <p:txBody>
            <a:bodyPr wrap="square" lIns="0" tIns="0" rIns="0" bIns="0" rtlCol="0">
              <a:prstTxWarp prst="textNoShape">
                <a:avLst/>
              </a:prstTxWarp>
              <a:noAutofit/>
            </a:bodyPr>
            <a:lstStyle/>
            <a:p>
              <a:endParaRPr lang="de-DE"/>
            </a:p>
          </p:txBody>
        </p:sp>
      </p:grpSp>
      <p:sp>
        <p:nvSpPr>
          <p:cNvPr id="4" name="Textplatzhalter 6">
            <a:extLst>
              <a:ext uri="{FF2B5EF4-FFF2-40B4-BE49-F238E27FC236}">
                <a16:creationId xmlns:a16="http://schemas.microsoft.com/office/drawing/2014/main" id="{D80ED4CA-73D2-43BB-DA1C-D540DF9501CA}"/>
              </a:ext>
            </a:extLst>
          </p:cNvPr>
          <p:cNvSpPr txBox="1">
            <a:spLocks/>
          </p:cNvSpPr>
          <p:nvPr/>
        </p:nvSpPr>
        <p:spPr>
          <a:xfrm>
            <a:off x="6900789" y="10151428"/>
            <a:ext cx="600215" cy="540385"/>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de-DE" sz="1900" b="1" dirty="0">
                <a:solidFill>
                  <a:srgbClr val="70A821"/>
                </a:solidFill>
                <a:latin typeface="Verdana" panose="020B0604030504040204" pitchFamily="34" charset="0"/>
                <a:ea typeface="Verdana" panose="020B0604030504040204" pitchFamily="34" charset="0"/>
                <a:cs typeface="Verdana" panose="020B0604030504040204" pitchFamily="34" charset="0"/>
              </a:rPr>
              <a:t>2</a:t>
            </a:r>
          </a:p>
        </p:txBody>
      </p:sp>
      <p:sp>
        <p:nvSpPr>
          <p:cNvPr id="5" name="Textplatzhalter 6">
            <a:extLst>
              <a:ext uri="{FF2B5EF4-FFF2-40B4-BE49-F238E27FC236}">
                <a16:creationId xmlns:a16="http://schemas.microsoft.com/office/drawing/2014/main" id="{48ACABD9-E946-B9A4-7347-2383B47601E9}"/>
              </a:ext>
            </a:extLst>
          </p:cNvPr>
          <p:cNvSpPr txBox="1">
            <a:spLocks/>
          </p:cNvSpPr>
          <p:nvPr/>
        </p:nvSpPr>
        <p:spPr>
          <a:xfrm>
            <a:off x="1239554" y="9533855"/>
            <a:ext cx="6261450" cy="810578"/>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4604" marR="486409" indent="-2540">
              <a:lnSpc>
                <a:spcPct val="112000"/>
              </a:lnSpc>
              <a:spcBef>
                <a:spcPts val="100"/>
              </a:spcBef>
            </a:pPr>
            <a:r>
              <a:rPr lang="de-DE" sz="1400" dirty="0">
                <a:latin typeface="Verdana" panose="020B0604030504040204" pitchFamily="34" charset="0"/>
                <a:ea typeface="Verdana" panose="020B0604030504040204" pitchFamily="34" charset="0"/>
                <a:cs typeface="Verdana" panose="020B0604030504040204" pitchFamily="34" charset="0"/>
              </a:rPr>
              <a:t>Präsentiert gemeinsam die Zaubermaschine den</a:t>
            </a:r>
            <a:r>
              <a:rPr lang="de-DE" sz="1400" spc="5" dirty="0">
                <a:latin typeface="Verdana" panose="020B0604030504040204" pitchFamily="34" charset="0"/>
                <a:ea typeface="Verdana" panose="020B0604030504040204" pitchFamily="34" charset="0"/>
                <a:cs typeface="Verdana" panose="020B0604030504040204" pitchFamily="34" charset="0"/>
              </a:rPr>
              <a:t> </a:t>
            </a:r>
            <a:r>
              <a:rPr lang="de-DE" sz="1400" spc="-10" dirty="0">
                <a:latin typeface="Verdana" panose="020B0604030504040204" pitchFamily="34" charset="0"/>
                <a:ea typeface="Verdana" panose="020B0604030504040204" pitchFamily="34" charset="0"/>
                <a:cs typeface="Verdana" panose="020B0604030504040204" pitchFamily="34" charset="0"/>
              </a:rPr>
              <a:t>anderen </a:t>
            </a:r>
            <a:r>
              <a:rPr lang="de-DE" sz="1400" spc="-25" dirty="0">
                <a:latin typeface="Verdana" panose="020B0604030504040204" pitchFamily="34" charset="0"/>
                <a:ea typeface="Verdana" panose="020B0604030504040204" pitchFamily="34" charset="0"/>
                <a:cs typeface="Verdana" panose="020B0604030504040204" pitchFamily="34" charset="0"/>
              </a:rPr>
              <a:t>Gruppen.</a:t>
            </a:r>
            <a:r>
              <a:rPr lang="de-DE" sz="1400" spc="-35" dirty="0">
                <a:latin typeface="Verdana" panose="020B0604030504040204" pitchFamily="34" charset="0"/>
                <a:ea typeface="Verdana" panose="020B0604030504040204" pitchFamily="34" charset="0"/>
                <a:cs typeface="Verdana" panose="020B0604030504040204" pitchFamily="34" charset="0"/>
              </a:rPr>
              <a:t> </a:t>
            </a:r>
            <a:r>
              <a:rPr lang="de-DE" sz="1400" spc="-30" dirty="0">
                <a:latin typeface="Verdana" panose="020B0604030504040204" pitchFamily="34" charset="0"/>
                <a:ea typeface="Verdana" panose="020B0604030504040204" pitchFamily="34" charset="0"/>
                <a:cs typeface="Verdana" panose="020B0604030504040204" pitchFamily="34" charset="0"/>
              </a:rPr>
              <a:t>Jedes </a:t>
            </a:r>
            <a:r>
              <a:rPr lang="de-DE" sz="1400" dirty="0">
                <a:latin typeface="Verdana" panose="020B0604030504040204" pitchFamily="34" charset="0"/>
                <a:ea typeface="Verdana" panose="020B0604030504040204" pitchFamily="34" charset="0"/>
                <a:cs typeface="Verdana" panose="020B0604030504040204" pitchFamily="34" charset="0"/>
              </a:rPr>
              <a:t>Kind</a:t>
            </a:r>
            <a:r>
              <a:rPr lang="de-DE" sz="1400" spc="-30" dirty="0">
                <a:latin typeface="Verdana" panose="020B0604030504040204" pitchFamily="34" charset="0"/>
                <a:ea typeface="Verdana" panose="020B0604030504040204" pitchFamily="34" charset="0"/>
                <a:cs typeface="Verdana" panose="020B0604030504040204" pitchFamily="34" charset="0"/>
              </a:rPr>
              <a:t> </a:t>
            </a:r>
            <a:r>
              <a:rPr lang="de-DE" sz="1400" dirty="0">
                <a:latin typeface="Verdana" panose="020B0604030504040204" pitchFamily="34" charset="0"/>
                <a:ea typeface="Verdana" panose="020B0604030504040204" pitchFamily="34" charset="0"/>
                <a:cs typeface="Verdana" panose="020B0604030504040204" pitchFamily="34" charset="0"/>
              </a:rPr>
              <a:t>aus</a:t>
            </a:r>
            <a:r>
              <a:rPr lang="de-DE" sz="1400" spc="-35" dirty="0">
                <a:latin typeface="Verdana" panose="020B0604030504040204" pitchFamily="34" charset="0"/>
                <a:ea typeface="Verdana" panose="020B0604030504040204" pitchFamily="34" charset="0"/>
                <a:cs typeface="Verdana" panose="020B0604030504040204" pitchFamily="34" charset="0"/>
              </a:rPr>
              <a:t> </a:t>
            </a:r>
            <a:r>
              <a:rPr lang="de-DE" sz="1400" dirty="0">
                <a:latin typeface="Verdana" panose="020B0604030504040204" pitchFamily="34" charset="0"/>
                <a:ea typeface="Verdana" panose="020B0604030504040204" pitchFamily="34" charset="0"/>
                <a:cs typeface="Verdana" panose="020B0604030504040204" pitchFamily="34" charset="0"/>
              </a:rPr>
              <a:t>eurer</a:t>
            </a:r>
            <a:r>
              <a:rPr lang="de-DE" sz="1400" spc="-30" dirty="0">
                <a:latin typeface="Verdana" panose="020B0604030504040204" pitchFamily="34" charset="0"/>
                <a:ea typeface="Verdana" panose="020B0604030504040204" pitchFamily="34" charset="0"/>
                <a:cs typeface="Verdana" panose="020B0604030504040204" pitchFamily="34" charset="0"/>
              </a:rPr>
              <a:t> </a:t>
            </a:r>
            <a:r>
              <a:rPr lang="de-DE" sz="1400" spc="-25" dirty="0">
                <a:latin typeface="Verdana" panose="020B0604030504040204" pitchFamily="34" charset="0"/>
                <a:ea typeface="Verdana" panose="020B0604030504040204" pitchFamily="34" charset="0"/>
                <a:cs typeface="Verdana" panose="020B0604030504040204" pitchFamily="34" charset="0"/>
              </a:rPr>
              <a:t>Gruppe</a:t>
            </a:r>
            <a:r>
              <a:rPr lang="de-DE" sz="1400" spc="-30" dirty="0">
                <a:latin typeface="Verdana" panose="020B0604030504040204" pitchFamily="34" charset="0"/>
                <a:ea typeface="Verdana" panose="020B0604030504040204" pitchFamily="34" charset="0"/>
                <a:cs typeface="Verdana" panose="020B0604030504040204" pitchFamily="34" charset="0"/>
              </a:rPr>
              <a:t> </a:t>
            </a:r>
            <a:r>
              <a:rPr lang="de-DE" sz="1400" dirty="0">
                <a:latin typeface="Verdana" panose="020B0604030504040204" pitchFamily="34" charset="0"/>
                <a:ea typeface="Verdana" panose="020B0604030504040204" pitchFamily="34" charset="0"/>
                <a:cs typeface="Verdana" panose="020B0604030504040204" pitchFamily="34" charset="0"/>
              </a:rPr>
              <a:t>ist</a:t>
            </a:r>
            <a:r>
              <a:rPr lang="de-DE" sz="1400" spc="-35" dirty="0">
                <a:latin typeface="Verdana" panose="020B0604030504040204" pitchFamily="34" charset="0"/>
                <a:ea typeface="Verdana" panose="020B0604030504040204" pitchFamily="34" charset="0"/>
                <a:cs typeface="Verdana" panose="020B0604030504040204" pitchFamily="34" charset="0"/>
              </a:rPr>
              <a:t> </a:t>
            </a:r>
            <a:r>
              <a:rPr lang="de-DE" sz="1400" spc="-10" dirty="0">
                <a:latin typeface="Verdana" panose="020B0604030504040204" pitchFamily="34" charset="0"/>
                <a:ea typeface="Verdana" panose="020B0604030504040204" pitchFamily="34" charset="0"/>
                <a:cs typeface="Verdana" panose="020B0604030504040204" pitchFamily="34" charset="0"/>
              </a:rPr>
              <a:t>Experte</a:t>
            </a:r>
            <a:r>
              <a:rPr lang="de-DE" sz="1400" spc="-30" dirty="0">
                <a:latin typeface="Verdana" panose="020B0604030504040204" pitchFamily="34" charset="0"/>
                <a:ea typeface="Verdana" panose="020B0604030504040204" pitchFamily="34" charset="0"/>
                <a:cs typeface="Verdana" panose="020B0604030504040204" pitchFamily="34" charset="0"/>
              </a:rPr>
              <a:t> </a:t>
            </a:r>
            <a:r>
              <a:rPr lang="de-DE" sz="1400" dirty="0">
                <a:latin typeface="Verdana" panose="020B0604030504040204" pitchFamily="34" charset="0"/>
                <a:ea typeface="Verdana" panose="020B0604030504040204" pitchFamily="34" charset="0"/>
                <a:cs typeface="Verdana" panose="020B0604030504040204" pitchFamily="34" charset="0"/>
              </a:rPr>
              <a:t>oder</a:t>
            </a:r>
            <a:r>
              <a:rPr lang="de-DE" sz="1400" spc="-30" dirty="0">
                <a:latin typeface="Verdana" panose="020B0604030504040204" pitchFamily="34" charset="0"/>
                <a:ea typeface="Verdana" panose="020B0604030504040204" pitchFamily="34" charset="0"/>
                <a:cs typeface="Verdana" panose="020B0604030504040204" pitchFamily="34" charset="0"/>
              </a:rPr>
              <a:t> </a:t>
            </a:r>
            <a:r>
              <a:rPr lang="de-DE" sz="1400" spc="-10" dirty="0">
                <a:latin typeface="Verdana" panose="020B0604030504040204" pitchFamily="34" charset="0"/>
                <a:ea typeface="Verdana" panose="020B0604030504040204" pitchFamily="34" charset="0"/>
                <a:cs typeface="Verdana" panose="020B0604030504040204" pitchFamily="34" charset="0"/>
              </a:rPr>
              <a:t>Expertin </a:t>
            </a:r>
            <a:r>
              <a:rPr lang="de-DE" sz="1400" dirty="0">
                <a:latin typeface="Verdana" panose="020B0604030504040204" pitchFamily="34" charset="0"/>
                <a:ea typeface="Verdana" panose="020B0604030504040204" pitchFamily="34" charset="0"/>
                <a:cs typeface="Verdana" panose="020B0604030504040204" pitchFamily="34" charset="0"/>
              </a:rPr>
              <a:t>für</a:t>
            </a:r>
            <a:r>
              <a:rPr lang="de-DE" sz="1400" spc="15" dirty="0">
                <a:latin typeface="Verdana" panose="020B0604030504040204" pitchFamily="34" charset="0"/>
                <a:ea typeface="Verdana" panose="020B0604030504040204" pitchFamily="34" charset="0"/>
                <a:cs typeface="Verdana" panose="020B0604030504040204" pitchFamily="34" charset="0"/>
              </a:rPr>
              <a:t> </a:t>
            </a:r>
            <a:r>
              <a:rPr lang="de-DE" sz="1400" dirty="0">
                <a:latin typeface="Verdana" panose="020B0604030504040204" pitchFamily="34" charset="0"/>
                <a:ea typeface="Verdana" panose="020B0604030504040204" pitchFamily="34" charset="0"/>
                <a:cs typeface="Verdana" panose="020B0604030504040204" pitchFamily="34" charset="0"/>
              </a:rPr>
              <a:t>einen</a:t>
            </a:r>
            <a:r>
              <a:rPr lang="de-DE" sz="1400" spc="20" dirty="0">
                <a:latin typeface="Verdana" panose="020B0604030504040204" pitchFamily="34" charset="0"/>
                <a:ea typeface="Verdana" panose="020B0604030504040204" pitchFamily="34" charset="0"/>
                <a:cs typeface="Verdana" panose="020B0604030504040204" pitchFamily="34" charset="0"/>
              </a:rPr>
              <a:t> </a:t>
            </a:r>
            <a:r>
              <a:rPr lang="de-DE" sz="1400" spc="-60" dirty="0">
                <a:latin typeface="Verdana" panose="020B0604030504040204" pitchFamily="34" charset="0"/>
                <a:ea typeface="Verdana" panose="020B0604030504040204" pitchFamily="34" charset="0"/>
                <a:cs typeface="Verdana" panose="020B0604030504040204" pitchFamily="34" charset="0"/>
              </a:rPr>
              <a:t>Teil</a:t>
            </a:r>
            <a:r>
              <a:rPr lang="de-DE" sz="1400" spc="15" dirty="0">
                <a:latin typeface="Verdana" panose="020B0604030504040204" pitchFamily="34" charset="0"/>
                <a:ea typeface="Verdana" panose="020B0604030504040204" pitchFamily="34" charset="0"/>
                <a:cs typeface="Verdana" panose="020B0604030504040204" pitchFamily="34" charset="0"/>
              </a:rPr>
              <a:t> </a:t>
            </a:r>
            <a:r>
              <a:rPr lang="de-DE" sz="1400" dirty="0">
                <a:latin typeface="Verdana" panose="020B0604030504040204" pitchFamily="34" charset="0"/>
                <a:ea typeface="Verdana" panose="020B0604030504040204" pitchFamily="34" charset="0"/>
                <a:cs typeface="Verdana" panose="020B0604030504040204" pitchFamily="34" charset="0"/>
              </a:rPr>
              <a:t>der</a:t>
            </a:r>
            <a:r>
              <a:rPr lang="de-DE" sz="1400" spc="20" dirty="0">
                <a:latin typeface="Verdana" panose="020B0604030504040204" pitchFamily="34" charset="0"/>
                <a:ea typeface="Verdana" panose="020B0604030504040204" pitchFamily="34" charset="0"/>
                <a:cs typeface="Verdana" panose="020B0604030504040204" pitchFamily="34" charset="0"/>
              </a:rPr>
              <a:t> </a:t>
            </a:r>
            <a:r>
              <a:rPr lang="de-DE" sz="1400" dirty="0">
                <a:latin typeface="Verdana" panose="020B0604030504040204" pitchFamily="34" charset="0"/>
                <a:ea typeface="Verdana" panose="020B0604030504040204" pitchFamily="34" charset="0"/>
                <a:cs typeface="Verdana" panose="020B0604030504040204" pitchFamily="34" charset="0"/>
              </a:rPr>
              <a:t>Zaubermaschine</a:t>
            </a:r>
            <a:r>
              <a:rPr lang="de-DE" sz="1400" spc="15" dirty="0">
                <a:latin typeface="Verdana" panose="020B0604030504040204" pitchFamily="34" charset="0"/>
                <a:ea typeface="Verdana" panose="020B0604030504040204" pitchFamily="34" charset="0"/>
                <a:cs typeface="Verdana" panose="020B0604030504040204" pitchFamily="34" charset="0"/>
              </a:rPr>
              <a:t> </a:t>
            </a:r>
            <a:r>
              <a:rPr lang="de-DE" sz="1400" dirty="0">
                <a:latin typeface="Verdana" panose="020B0604030504040204" pitchFamily="34" charset="0"/>
                <a:ea typeface="Verdana" panose="020B0604030504040204" pitchFamily="34" charset="0"/>
                <a:cs typeface="Verdana" panose="020B0604030504040204" pitchFamily="34" charset="0"/>
              </a:rPr>
              <a:t>und</a:t>
            </a:r>
            <a:r>
              <a:rPr lang="de-DE" sz="1400" spc="20" dirty="0">
                <a:latin typeface="Verdana" panose="020B0604030504040204" pitchFamily="34" charset="0"/>
                <a:ea typeface="Verdana" panose="020B0604030504040204" pitchFamily="34" charset="0"/>
                <a:cs typeface="Verdana" panose="020B0604030504040204" pitchFamily="34" charset="0"/>
              </a:rPr>
              <a:t> </a:t>
            </a:r>
            <a:r>
              <a:rPr lang="de-DE" sz="1400" dirty="0">
                <a:latin typeface="Verdana" panose="020B0604030504040204" pitchFamily="34" charset="0"/>
                <a:ea typeface="Verdana" panose="020B0604030504040204" pitchFamily="34" charset="0"/>
                <a:cs typeface="Verdana" panose="020B0604030504040204" pitchFamily="34" charset="0"/>
              </a:rPr>
              <a:t>stellt</a:t>
            </a:r>
            <a:r>
              <a:rPr lang="de-DE" sz="1400" spc="15" dirty="0">
                <a:latin typeface="Verdana" panose="020B0604030504040204" pitchFamily="34" charset="0"/>
                <a:ea typeface="Verdana" panose="020B0604030504040204" pitchFamily="34" charset="0"/>
                <a:cs typeface="Verdana" panose="020B0604030504040204" pitchFamily="34" charset="0"/>
              </a:rPr>
              <a:t> </a:t>
            </a:r>
            <a:r>
              <a:rPr lang="de-DE" sz="1400" dirty="0">
                <a:latin typeface="Verdana" panose="020B0604030504040204" pitchFamily="34" charset="0"/>
                <a:ea typeface="Verdana" panose="020B0604030504040204" pitchFamily="34" charset="0"/>
                <a:cs typeface="Verdana" panose="020B0604030504040204" pitchFamily="34" charset="0"/>
              </a:rPr>
              <a:t>diesen</a:t>
            </a:r>
            <a:r>
              <a:rPr lang="de-DE" sz="1400" spc="20" dirty="0">
                <a:latin typeface="Verdana" panose="020B0604030504040204" pitchFamily="34" charset="0"/>
                <a:ea typeface="Verdana" panose="020B0604030504040204" pitchFamily="34" charset="0"/>
                <a:cs typeface="Verdana" panose="020B0604030504040204" pitchFamily="34" charset="0"/>
              </a:rPr>
              <a:t> </a:t>
            </a:r>
            <a:r>
              <a:rPr lang="de-DE" sz="1400" spc="-20" dirty="0">
                <a:latin typeface="Verdana" panose="020B0604030504040204" pitchFamily="34" charset="0"/>
                <a:ea typeface="Verdana" panose="020B0604030504040204" pitchFamily="34" charset="0"/>
                <a:cs typeface="Verdana" panose="020B0604030504040204" pitchFamily="34" charset="0"/>
              </a:rPr>
              <a:t>vor.</a:t>
            </a:r>
            <a:endParaRPr lang="de-DE" sz="1400" dirty="0">
              <a:latin typeface="Verdana" panose="020B0604030504040204" pitchFamily="34" charset="0"/>
              <a:ea typeface="Verdana" panose="020B0604030504040204" pitchFamily="34" charset="0"/>
              <a:cs typeface="Verdana" panose="020B0604030504040204" pitchFamily="34" charset="0"/>
            </a:endParaRPr>
          </a:p>
        </p:txBody>
      </p:sp>
      <p:grpSp>
        <p:nvGrpSpPr>
          <p:cNvPr id="6" name="Gruppieren 5">
            <a:extLst>
              <a:ext uri="{FF2B5EF4-FFF2-40B4-BE49-F238E27FC236}">
                <a16:creationId xmlns:a16="http://schemas.microsoft.com/office/drawing/2014/main" id="{4990D59E-D2D7-02E8-BEF3-67E9979567CA}"/>
              </a:ext>
            </a:extLst>
          </p:cNvPr>
          <p:cNvGrpSpPr/>
          <p:nvPr/>
        </p:nvGrpSpPr>
        <p:grpSpPr>
          <a:xfrm>
            <a:off x="596220" y="9603278"/>
            <a:ext cx="540385" cy="540385"/>
            <a:chOff x="768279" y="5075713"/>
            <a:chExt cx="540385" cy="540385"/>
          </a:xfrm>
        </p:grpSpPr>
        <p:sp>
          <p:nvSpPr>
            <p:cNvPr id="7" name="object 6">
              <a:extLst>
                <a:ext uri="{FF2B5EF4-FFF2-40B4-BE49-F238E27FC236}">
                  <a16:creationId xmlns:a16="http://schemas.microsoft.com/office/drawing/2014/main" id="{64130AFB-9B66-9CF5-3271-F3A5EEB2323A}"/>
                </a:ext>
              </a:extLst>
            </p:cNvPr>
            <p:cNvSpPr/>
            <p:nvPr/>
          </p:nvSpPr>
          <p:spPr>
            <a:xfrm>
              <a:off x="768279" y="5075713"/>
              <a:ext cx="540385" cy="540385"/>
            </a:xfrm>
            <a:custGeom>
              <a:avLst/>
              <a:gdLst/>
              <a:ahLst/>
              <a:cxnLst/>
              <a:rect l="l" t="t" r="r" b="b"/>
              <a:pathLst>
                <a:path w="540385" h="540385">
                  <a:moveTo>
                    <a:pt x="270002" y="0"/>
                  </a:moveTo>
                  <a:lnTo>
                    <a:pt x="221470" y="4349"/>
                  </a:lnTo>
                  <a:lnTo>
                    <a:pt x="175792" y="16891"/>
                  </a:lnTo>
                  <a:lnTo>
                    <a:pt x="133730" y="36861"/>
                  </a:lnTo>
                  <a:lnTo>
                    <a:pt x="96046" y="63499"/>
                  </a:lnTo>
                  <a:lnTo>
                    <a:pt x="63503" y="96040"/>
                  </a:lnTo>
                  <a:lnTo>
                    <a:pt x="36864" y="133724"/>
                  </a:lnTo>
                  <a:lnTo>
                    <a:pt x="16892" y="175787"/>
                  </a:lnTo>
                  <a:lnTo>
                    <a:pt x="4350" y="221467"/>
                  </a:lnTo>
                  <a:lnTo>
                    <a:pt x="0" y="270001"/>
                  </a:lnTo>
                  <a:lnTo>
                    <a:pt x="4350" y="318533"/>
                  </a:lnTo>
                  <a:lnTo>
                    <a:pt x="16892" y="364211"/>
                  </a:lnTo>
                  <a:lnTo>
                    <a:pt x="36864" y="406273"/>
                  </a:lnTo>
                  <a:lnTo>
                    <a:pt x="63503" y="443957"/>
                  </a:lnTo>
                  <a:lnTo>
                    <a:pt x="96046" y="476500"/>
                  </a:lnTo>
                  <a:lnTo>
                    <a:pt x="133730" y="503139"/>
                  </a:lnTo>
                  <a:lnTo>
                    <a:pt x="175792" y="523111"/>
                  </a:lnTo>
                  <a:lnTo>
                    <a:pt x="221470" y="535653"/>
                  </a:lnTo>
                  <a:lnTo>
                    <a:pt x="270002" y="540003"/>
                  </a:lnTo>
                  <a:lnTo>
                    <a:pt x="318536" y="535653"/>
                  </a:lnTo>
                  <a:lnTo>
                    <a:pt x="364216" y="523111"/>
                  </a:lnTo>
                  <a:lnTo>
                    <a:pt x="406279" y="503139"/>
                  </a:lnTo>
                  <a:lnTo>
                    <a:pt x="443963" y="476500"/>
                  </a:lnTo>
                  <a:lnTo>
                    <a:pt x="476504" y="443957"/>
                  </a:lnTo>
                  <a:lnTo>
                    <a:pt x="503142" y="406273"/>
                  </a:lnTo>
                  <a:lnTo>
                    <a:pt x="523112" y="364211"/>
                  </a:lnTo>
                  <a:lnTo>
                    <a:pt x="535654" y="318533"/>
                  </a:lnTo>
                  <a:lnTo>
                    <a:pt x="540004" y="270001"/>
                  </a:lnTo>
                  <a:lnTo>
                    <a:pt x="535654" y="221467"/>
                  </a:lnTo>
                  <a:lnTo>
                    <a:pt x="523112" y="175787"/>
                  </a:lnTo>
                  <a:lnTo>
                    <a:pt x="503142" y="133724"/>
                  </a:lnTo>
                  <a:lnTo>
                    <a:pt x="476504" y="96040"/>
                  </a:lnTo>
                  <a:lnTo>
                    <a:pt x="443963" y="63499"/>
                  </a:lnTo>
                  <a:lnTo>
                    <a:pt x="406279" y="36861"/>
                  </a:lnTo>
                  <a:lnTo>
                    <a:pt x="364216" y="16891"/>
                  </a:lnTo>
                  <a:lnTo>
                    <a:pt x="318536" y="4349"/>
                  </a:lnTo>
                  <a:lnTo>
                    <a:pt x="270002" y="0"/>
                  </a:lnTo>
                  <a:close/>
                </a:path>
              </a:pathLst>
            </a:custGeom>
            <a:solidFill>
              <a:srgbClr val="79AB2B"/>
            </a:solidFill>
          </p:spPr>
          <p:txBody>
            <a:bodyPr wrap="square" lIns="0" tIns="0" rIns="0" bIns="0" rtlCol="0"/>
            <a:lstStyle/>
            <a:p>
              <a:endParaRPr/>
            </a:p>
          </p:txBody>
        </p:sp>
        <p:pic>
          <p:nvPicPr>
            <p:cNvPr id="8" name="object 7">
              <a:extLst>
                <a:ext uri="{FF2B5EF4-FFF2-40B4-BE49-F238E27FC236}">
                  <a16:creationId xmlns:a16="http://schemas.microsoft.com/office/drawing/2014/main" id="{CAD1A01F-CFFA-888B-2C87-C00241E01AE8}"/>
                </a:ext>
              </a:extLst>
            </p:cNvPr>
            <p:cNvPicPr/>
            <p:nvPr/>
          </p:nvPicPr>
          <p:blipFill>
            <a:blip r:embed="rId2" cstate="print"/>
            <a:stretch>
              <a:fillRect/>
            </a:stretch>
          </p:blipFill>
          <p:spPr>
            <a:xfrm>
              <a:off x="871228" y="5154415"/>
              <a:ext cx="334117" cy="332206"/>
            </a:xfrm>
            <a:prstGeom prst="rect">
              <a:avLst/>
            </a:prstGeom>
          </p:spPr>
        </p:pic>
      </p:grpSp>
      <p:sp>
        <p:nvSpPr>
          <p:cNvPr id="154" name="Textplatzhalter 6">
            <a:extLst>
              <a:ext uri="{FF2B5EF4-FFF2-40B4-BE49-F238E27FC236}">
                <a16:creationId xmlns:a16="http://schemas.microsoft.com/office/drawing/2014/main" id="{2094915E-4377-79E4-5CF2-753E5654C8A6}"/>
              </a:ext>
            </a:extLst>
          </p:cNvPr>
          <p:cNvSpPr>
            <a:spLocks noGrp="1"/>
          </p:cNvSpPr>
          <p:nvPr>
            <p:ph type="body" sz="quarter" idx="10"/>
          </p:nvPr>
        </p:nvSpPr>
        <p:spPr>
          <a:xfrm>
            <a:off x="1854361" y="1654855"/>
            <a:ext cx="2054228" cy="284670"/>
          </a:xfrm>
        </p:spPr>
        <p:txBody>
          <a:bodyPr/>
          <a:lstStyle/>
          <a:p>
            <a:r>
              <a:rPr lang="de-DE" sz="1400" dirty="0">
                <a:latin typeface="Verdana" panose="020B0604030504040204" pitchFamily="34" charset="0"/>
                <a:ea typeface="Verdana" panose="020B0604030504040204" pitchFamily="34" charset="0"/>
                <a:cs typeface="Verdana" panose="020B0604030504040204" pitchFamily="34" charset="0"/>
              </a:rPr>
              <a:t>Wie nennt ihr Sie?</a:t>
            </a:r>
          </a:p>
        </p:txBody>
      </p:sp>
      <p:sp>
        <p:nvSpPr>
          <p:cNvPr id="155" name="Textplatzhalter 6">
            <a:extLst>
              <a:ext uri="{FF2B5EF4-FFF2-40B4-BE49-F238E27FC236}">
                <a16:creationId xmlns:a16="http://schemas.microsoft.com/office/drawing/2014/main" id="{20342AD8-AF7B-348F-D83B-55780C71CC0D}"/>
              </a:ext>
            </a:extLst>
          </p:cNvPr>
          <p:cNvSpPr txBox="1">
            <a:spLocks/>
          </p:cNvSpPr>
          <p:nvPr/>
        </p:nvSpPr>
        <p:spPr>
          <a:xfrm>
            <a:off x="1854360" y="3052543"/>
            <a:ext cx="3632039" cy="236848"/>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400" dirty="0">
                <a:latin typeface="Verdana" panose="020B0604030504040204" pitchFamily="34" charset="0"/>
                <a:ea typeface="Verdana" panose="020B0604030504040204" pitchFamily="34" charset="0"/>
                <a:cs typeface="Verdana" panose="020B0604030504040204" pitchFamily="34" charset="0"/>
              </a:rPr>
              <a:t>Wie kann sie? Wobei hilft sie euch?</a:t>
            </a:r>
          </a:p>
        </p:txBody>
      </p:sp>
      <p:sp>
        <p:nvSpPr>
          <p:cNvPr id="156" name="Textplatzhalter 6">
            <a:extLst>
              <a:ext uri="{FF2B5EF4-FFF2-40B4-BE49-F238E27FC236}">
                <a16:creationId xmlns:a16="http://schemas.microsoft.com/office/drawing/2014/main" id="{60D84A64-5B18-FD66-49ED-523351F39920}"/>
              </a:ext>
            </a:extLst>
          </p:cNvPr>
          <p:cNvSpPr txBox="1">
            <a:spLocks/>
          </p:cNvSpPr>
          <p:nvPr/>
        </p:nvSpPr>
        <p:spPr>
          <a:xfrm>
            <a:off x="1854360" y="4331270"/>
            <a:ext cx="3720939" cy="236848"/>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400" dirty="0">
                <a:latin typeface="Verdana" panose="020B0604030504040204" pitchFamily="34" charset="0"/>
                <a:ea typeface="Verdana" panose="020B0604030504040204" pitchFamily="34" charset="0"/>
                <a:cs typeface="Verdana" panose="020B0604030504040204" pitchFamily="34" charset="0"/>
              </a:rPr>
              <a:t>Wie sieht sie aus? Beschreibt genau!</a:t>
            </a:r>
          </a:p>
        </p:txBody>
      </p:sp>
      <p:sp>
        <p:nvSpPr>
          <p:cNvPr id="157" name="Textplatzhalter 6">
            <a:extLst>
              <a:ext uri="{FF2B5EF4-FFF2-40B4-BE49-F238E27FC236}">
                <a16:creationId xmlns:a16="http://schemas.microsoft.com/office/drawing/2014/main" id="{5FD11D24-20FC-8C1E-3635-4C3593E13B2F}"/>
              </a:ext>
            </a:extLst>
          </p:cNvPr>
          <p:cNvSpPr txBox="1">
            <a:spLocks/>
          </p:cNvSpPr>
          <p:nvPr/>
        </p:nvSpPr>
        <p:spPr>
          <a:xfrm>
            <a:off x="1859022" y="5657819"/>
            <a:ext cx="2054228" cy="284670"/>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400" dirty="0">
                <a:latin typeface="Verdana" panose="020B0604030504040204" pitchFamily="34" charset="0"/>
                <a:ea typeface="Verdana" panose="020B0604030504040204" pitchFamily="34" charset="0"/>
                <a:cs typeface="Verdana" panose="020B0604030504040204" pitchFamily="34" charset="0"/>
              </a:rPr>
              <a:t>Wie fühlt sie sich an?</a:t>
            </a:r>
          </a:p>
        </p:txBody>
      </p:sp>
      <p:sp>
        <p:nvSpPr>
          <p:cNvPr id="158" name="Textplatzhalter 6">
            <a:extLst>
              <a:ext uri="{FF2B5EF4-FFF2-40B4-BE49-F238E27FC236}">
                <a16:creationId xmlns:a16="http://schemas.microsoft.com/office/drawing/2014/main" id="{C59D60FC-C7E1-F17F-FAD9-962AB4FD2F85}"/>
              </a:ext>
            </a:extLst>
          </p:cNvPr>
          <p:cNvSpPr txBox="1">
            <a:spLocks/>
          </p:cNvSpPr>
          <p:nvPr/>
        </p:nvSpPr>
        <p:spPr>
          <a:xfrm>
            <a:off x="1854360" y="6918263"/>
            <a:ext cx="4907155" cy="236848"/>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400" dirty="0">
                <a:latin typeface="Verdana" panose="020B0604030504040204" pitchFamily="34" charset="0"/>
                <a:ea typeface="Verdana" panose="020B0604030504040204" pitchFamily="34" charset="0"/>
                <a:cs typeface="Verdana" panose="020B0604030504040204" pitchFamily="34" charset="0"/>
              </a:rPr>
              <a:t>Welche Geräusche macht sie, wenn sie arbeitet?</a:t>
            </a:r>
          </a:p>
        </p:txBody>
      </p:sp>
      <p:sp>
        <p:nvSpPr>
          <p:cNvPr id="159" name="Textplatzhalter 6">
            <a:extLst>
              <a:ext uri="{FF2B5EF4-FFF2-40B4-BE49-F238E27FC236}">
                <a16:creationId xmlns:a16="http://schemas.microsoft.com/office/drawing/2014/main" id="{CEE8CAA4-712E-04B6-8517-C00E68B2F681}"/>
              </a:ext>
            </a:extLst>
          </p:cNvPr>
          <p:cNvSpPr txBox="1">
            <a:spLocks/>
          </p:cNvSpPr>
          <p:nvPr/>
        </p:nvSpPr>
        <p:spPr>
          <a:xfrm>
            <a:off x="1859022" y="8175527"/>
            <a:ext cx="2054228" cy="284670"/>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400" dirty="0">
                <a:latin typeface="Verdana" panose="020B0604030504040204" pitchFamily="34" charset="0"/>
                <a:ea typeface="Verdana" panose="020B0604030504040204" pitchFamily="34" charset="0"/>
                <a:cs typeface="Verdana" panose="020B0604030504040204" pitchFamily="34" charset="0"/>
              </a:rPr>
              <a:t>Wie riecht sie:</a:t>
            </a:r>
          </a:p>
        </p:txBody>
      </p:sp>
      <p:sp>
        <p:nvSpPr>
          <p:cNvPr id="160" name="Textplatzhalter 6">
            <a:extLst>
              <a:ext uri="{FF2B5EF4-FFF2-40B4-BE49-F238E27FC236}">
                <a16:creationId xmlns:a16="http://schemas.microsoft.com/office/drawing/2014/main" id="{76F57FCA-32F0-C237-1FDD-013A9D79B700}"/>
              </a:ext>
            </a:extLst>
          </p:cNvPr>
          <p:cNvSpPr txBox="1">
            <a:spLocks/>
          </p:cNvSpPr>
          <p:nvPr/>
        </p:nvSpPr>
        <p:spPr>
          <a:xfrm>
            <a:off x="1854360" y="1414503"/>
            <a:ext cx="4292439" cy="236848"/>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400" b="1" dirty="0">
                <a:solidFill>
                  <a:srgbClr val="70A821"/>
                </a:solidFill>
                <a:latin typeface="Verdana" panose="020B0604030504040204" pitchFamily="34" charset="0"/>
                <a:ea typeface="Verdana" panose="020B0604030504040204" pitchFamily="34" charset="0"/>
                <a:cs typeface="Verdana" panose="020B0604030504040204" pitchFamily="34" charset="0"/>
              </a:rPr>
              <a:t>Steckbrief Maliks Zaubermaschine</a:t>
            </a:r>
          </a:p>
        </p:txBody>
      </p:sp>
      <p:pic>
        <p:nvPicPr>
          <p:cNvPr id="12" name="Grafik 11" descr="Ein Bild, das Clipart, Cartoon enthält.&#10;&#10;KI-generierte Inhalte können fehlerhaft sein.">
            <a:extLst>
              <a:ext uri="{FF2B5EF4-FFF2-40B4-BE49-F238E27FC236}">
                <a16:creationId xmlns:a16="http://schemas.microsoft.com/office/drawing/2014/main" id="{56DE110B-8E88-542E-EBA5-47640D3E5461}"/>
              </a:ext>
            </a:extLst>
          </p:cNvPr>
          <p:cNvPicPr>
            <a:picLocks noChangeAspect="1"/>
          </p:cNvPicPr>
          <p:nvPr/>
        </p:nvPicPr>
        <p:blipFill>
          <a:blip r:embed="rId3"/>
          <a:stretch>
            <a:fillRect/>
          </a:stretch>
        </p:blipFill>
        <p:spPr>
          <a:xfrm>
            <a:off x="801838" y="2747798"/>
            <a:ext cx="927100" cy="927100"/>
          </a:xfrm>
          <a:prstGeom prst="rect">
            <a:avLst/>
          </a:prstGeom>
        </p:spPr>
      </p:pic>
      <p:pic>
        <p:nvPicPr>
          <p:cNvPr id="14" name="Grafik 13" descr="Ein Bild, das Kreis, Cartoon, Clipart, Augen enthält.&#10;&#10;KI-generierte Inhalte können fehlerhaft sein.">
            <a:extLst>
              <a:ext uri="{FF2B5EF4-FFF2-40B4-BE49-F238E27FC236}">
                <a16:creationId xmlns:a16="http://schemas.microsoft.com/office/drawing/2014/main" id="{F91469C2-5DF9-9244-490B-DD6018BE71F8}"/>
              </a:ext>
            </a:extLst>
          </p:cNvPr>
          <p:cNvPicPr>
            <a:picLocks noChangeAspect="1"/>
          </p:cNvPicPr>
          <p:nvPr/>
        </p:nvPicPr>
        <p:blipFill>
          <a:blip r:embed="rId4"/>
          <a:stretch>
            <a:fillRect/>
          </a:stretch>
        </p:blipFill>
        <p:spPr>
          <a:xfrm>
            <a:off x="801838" y="4023119"/>
            <a:ext cx="927100" cy="914400"/>
          </a:xfrm>
          <a:prstGeom prst="rect">
            <a:avLst/>
          </a:prstGeom>
        </p:spPr>
      </p:pic>
      <p:pic>
        <p:nvPicPr>
          <p:cNvPr id="16" name="Grafik 15" descr="Ein Bild, das Hand enthält.&#10;&#10;KI-generierte Inhalte können fehlerhaft sein.">
            <a:extLst>
              <a:ext uri="{FF2B5EF4-FFF2-40B4-BE49-F238E27FC236}">
                <a16:creationId xmlns:a16="http://schemas.microsoft.com/office/drawing/2014/main" id="{E52276D4-6031-A9DA-19C0-54FC126E5A9B}"/>
              </a:ext>
            </a:extLst>
          </p:cNvPr>
          <p:cNvPicPr>
            <a:picLocks noChangeAspect="1"/>
          </p:cNvPicPr>
          <p:nvPr/>
        </p:nvPicPr>
        <p:blipFill>
          <a:blip r:embed="rId5"/>
          <a:stretch>
            <a:fillRect/>
          </a:stretch>
        </p:blipFill>
        <p:spPr>
          <a:xfrm>
            <a:off x="801838" y="5290744"/>
            <a:ext cx="927100" cy="927100"/>
          </a:xfrm>
          <a:prstGeom prst="rect">
            <a:avLst/>
          </a:prstGeom>
        </p:spPr>
      </p:pic>
      <p:pic>
        <p:nvPicPr>
          <p:cNvPr id="18" name="Grafik 17" descr="Ein Bild, das Clipart, Cartoon, Grafiken enthält.&#10;&#10;KI-generierte Inhalte können fehlerhaft sein.">
            <a:extLst>
              <a:ext uri="{FF2B5EF4-FFF2-40B4-BE49-F238E27FC236}">
                <a16:creationId xmlns:a16="http://schemas.microsoft.com/office/drawing/2014/main" id="{6DB7196E-3220-35AB-D126-D1881F0D0A34}"/>
              </a:ext>
            </a:extLst>
          </p:cNvPr>
          <p:cNvPicPr>
            <a:picLocks noChangeAspect="1"/>
          </p:cNvPicPr>
          <p:nvPr/>
        </p:nvPicPr>
        <p:blipFill>
          <a:blip r:embed="rId6"/>
          <a:stretch>
            <a:fillRect/>
          </a:stretch>
        </p:blipFill>
        <p:spPr>
          <a:xfrm>
            <a:off x="801838" y="6571069"/>
            <a:ext cx="927100" cy="914400"/>
          </a:xfrm>
          <a:prstGeom prst="rect">
            <a:avLst/>
          </a:prstGeom>
        </p:spPr>
      </p:pic>
      <p:pic>
        <p:nvPicPr>
          <p:cNvPr id="20" name="Grafik 19" descr="Ein Bild, das Clipart, Cartoon, Design, Kreativität enthält.&#10;&#10;KI-generierte Inhalte können fehlerhaft sein.">
            <a:extLst>
              <a:ext uri="{FF2B5EF4-FFF2-40B4-BE49-F238E27FC236}">
                <a16:creationId xmlns:a16="http://schemas.microsoft.com/office/drawing/2014/main" id="{C6380316-D78E-703C-D577-C1A9DBCF010D}"/>
              </a:ext>
            </a:extLst>
          </p:cNvPr>
          <p:cNvPicPr>
            <a:picLocks noChangeAspect="1"/>
          </p:cNvPicPr>
          <p:nvPr/>
        </p:nvPicPr>
        <p:blipFill>
          <a:blip r:embed="rId7"/>
          <a:stretch>
            <a:fillRect/>
          </a:stretch>
        </p:blipFill>
        <p:spPr>
          <a:xfrm>
            <a:off x="814538" y="7838694"/>
            <a:ext cx="914400" cy="914400"/>
          </a:xfrm>
          <a:prstGeom prst="rect">
            <a:avLst/>
          </a:prstGeom>
        </p:spPr>
      </p:pic>
      <p:grpSp>
        <p:nvGrpSpPr>
          <p:cNvPr id="21" name="Gruppieren 20">
            <a:extLst>
              <a:ext uri="{FF2B5EF4-FFF2-40B4-BE49-F238E27FC236}">
                <a16:creationId xmlns:a16="http://schemas.microsoft.com/office/drawing/2014/main" id="{09BD842D-2440-73D8-318D-449D10218ADB}"/>
              </a:ext>
            </a:extLst>
          </p:cNvPr>
          <p:cNvGrpSpPr/>
          <p:nvPr/>
        </p:nvGrpSpPr>
        <p:grpSpPr>
          <a:xfrm>
            <a:off x="814538" y="1487854"/>
            <a:ext cx="914400" cy="911724"/>
            <a:chOff x="814538" y="1487854"/>
            <a:chExt cx="914400" cy="911724"/>
          </a:xfrm>
        </p:grpSpPr>
        <p:sp>
          <p:nvSpPr>
            <p:cNvPr id="19" name="Oval 18">
              <a:extLst>
                <a:ext uri="{FF2B5EF4-FFF2-40B4-BE49-F238E27FC236}">
                  <a16:creationId xmlns:a16="http://schemas.microsoft.com/office/drawing/2014/main" id="{911234D2-8858-9726-563D-36F08C476190}"/>
                </a:ext>
              </a:extLst>
            </p:cNvPr>
            <p:cNvSpPr/>
            <p:nvPr/>
          </p:nvSpPr>
          <p:spPr>
            <a:xfrm>
              <a:off x="814538" y="1487854"/>
              <a:ext cx="914400" cy="911724"/>
            </a:xfrm>
            <a:prstGeom prst="ellipse">
              <a:avLst/>
            </a:prstGeom>
            <a:solidFill>
              <a:schemeClr val="bg1"/>
            </a:solidFill>
            <a:ln>
              <a:solidFill>
                <a:srgbClr val="4161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EF63B34B-FC69-F968-360C-3EEA29877B05}"/>
                </a:ext>
              </a:extLst>
            </p:cNvPr>
            <p:cNvPicPr>
              <a:picLocks noChangeAspect="1"/>
            </p:cNvPicPr>
            <p:nvPr/>
          </p:nvPicPr>
          <p:blipFill>
            <a:blip r:embed="rId8"/>
            <a:stretch>
              <a:fillRect/>
            </a:stretch>
          </p:blipFill>
          <p:spPr>
            <a:xfrm>
              <a:off x="925777" y="1687183"/>
              <a:ext cx="693474" cy="503072"/>
            </a:xfrm>
            <a:prstGeom prst="rect">
              <a:avLst/>
            </a:prstGeom>
          </p:spPr>
        </p:pic>
      </p:grpSp>
    </p:spTree>
    <p:extLst>
      <p:ext uri="{BB962C8B-B14F-4D97-AF65-F5344CB8AC3E}">
        <p14:creationId xmlns:p14="http://schemas.microsoft.com/office/powerpoint/2010/main" val="2759451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D28F2-8AD3-A58A-645D-B1947E1E53D0}"/>
            </a:ext>
          </a:extLst>
        </p:cNvPr>
        <p:cNvGrpSpPr/>
        <p:nvPr/>
      </p:nvGrpSpPr>
      <p:grpSpPr>
        <a:xfrm>
          <a:off x="0" y="0"/>
          <a:ext cx="0" cy="0"/>
          <a:chOff x="0" y="0"/>
          <a:chExt cx="0" cy="0"/>
        </a:xfrm>
      </p:grpSpPr>
      <p:sp>
        <p:nvSpPr>
          <p:cNvPr id="7" name="Textplatzhalter 6">
            <a:extLst>
              <a:ext uri="{FF2B5EF4-FFF2-40B4-BE49-F238E27FC236}">
                <a16:creationId xmlns:a16="http://schemas.microsoft.com/office/drawing/2014/main" id="{FC13B53C-6A6A-CA29-5452-DCCDADFBAFA0}"/>
              </a:ext>
            </a:extLst>
          </p:cNvPr>
          <p:cNvSpPr>
            <a:spLocks noGrp="1"/>
          </p:cNvSpPr>
          <p:nvPr>
            <p:ph type="body" sz="quarter" idx="10"/>
          </p:nvPr>
        </p:nvSpPr>
        <p:spPr>
          <a:xfrm>
            <a:off x="358772" y="1947565"/>
            <a:ext cx="6842125" cy="711089"/>
          </a:xfrm>
        </p:spPr>
        <p:txBody>
          <a:bodyPr/>
          <a:lstStyle/>
          <a:p>
            <a:pPr>
              <a:lnSpc>
                <a:spcPct val="112000"/>
              </a:lnSpc>
            </a:pPr>
            <a:r>
              <a:rPr lang="de-DE" sz="1500" dirty="0">
                <a:latin typeface="Verdana" panose="020B0604030504040204" pitchFamily="34" charset="0"/>
                <a:ea typeface="Verdana" panose="020B0604030504040204" pitchFamily="34" charset="0"/>
                <a:cs typeface="Verdana" panose="020B0604030504040204" pitchFamily="34" charset="0"/>
              </a:rPr>
              <a:t>Malik</a:t>
            </a:r>
            <a:r>
              <a:rPr lang="de-DE" sz="1500" spc="-25" dirty="0">
                <a:latin typeface="Verdana" panose="020B0604030504040204" pitchFamily="34" charset="0"/>
                <a:ea typeface="Verdana" panose="020B0604030504040204" pitchFamily="34" charset="0"/>
                <a:cs typeface="Verdana" panose="020B0604030504040204" pitchFamily="34" charset="0"/>
              </a:rPr>
              <a:t> </a:t>
            </a:r>
            <a:r>
              <a:rPr lang="de-DE" sz="1500" spc="60" dirty="0">
                <a:latin typeface="Verdana" panose="020B0604030504040204" pitchFamily="34" charset="0"/>
                <a:ea typeface="Verdana" panose="020B0604030504040204" pitchFamily="34" charset="0"/>
                <a:cs typeface="Verdana" panose="020B0604030504040204" pitchFamily="34" charset="0"/>
              </a:rPr>
              <a:t>hat</a:t>
            </a:r>
            <a:r>
              <a:rPr lang="de-DE" sz="1500" spc="-20"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eine</a:t>
            </a:r>
            <a:r>
              <a:rPr lang="de-DE" sz="1500" spc="-20"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spannende</a:t>
            </a:r>
            <a:r>
              <a:rPr lang="de-DE" sz="1500" spc="-20"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Zaubermaschine</a:t>
            </a:r>
            <a:r>
              <a:rPr lang="de-DE" sz="1500" spc="-25"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auf</a:t>
            </a:r>
            <a:r>
              <a:rPr lang="de-DE" sz="1500" spc="-20"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dem</a:t>
            </a:r>
            <a:r>
              <a:rPr lang="de-DE" sz="1500" spc="-20" dirty="0">
                <a:latin typeface="Verdana" panose="020B0604030504040204" pitchFamily="34" charset="0"/>
                <a:ea typeface="Verdana" panose="020B0604030504040204" pitchFamily="34" charset="0"/>
                <a:cs typeface="Verdana" panose="020B0604030504040204" pitchFamily="34" charset="0"/>
              </a:rPr>
              <a:t> </a:t>
            </a:r>
            <a:r>
              <a:rPr lang="de-DE" sz="1500" spc="-10" dirty="0">
                <a:latin typeface="Verdana" panose="020B0604030504040204" pitchFamily="34" charset="0"/>
                <a:ea typeface="Verdana" panose="020B0604030504040204" pitchFamily="34" charset="0"/>
                <a:cs typeface="Verdana" panose="020B0604030504040204" pitchFamily="34" charset="0"/>
              </a:rPr>
              <a:t>Dachboden </a:t>
            </a:r>
            <a:r>
              <a:rPr lang="de-DE" sz="1500" dirty="0">
                <a:latin typeface="Verdana" panose="020B0604030504040204" pitchFamily="34" charset="0"/>
                <a:ea typeface="Verdana" panose="020B0604030504040204" pitchFamily="34" charset="0"/>
                <a:cs typeface="Verdana" panose="020B0604030504040204" pitchFamily="34" charset="0"/>
              </a:rPr>
              <a:t>gefunden</a:t>
            </a:r>
            <a:r>
              <a:rPr lang="de-DE" sz="1500" spc="25"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und</a:t>
            </a:r>
            <a:r>
              <a:rPr lang="de-DE" sz="1500" spc="25"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ist</a:t>
            </a:r>
            <a:r>
              <a:rPr lang="de-DE" sz="1500" spc="25"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ganz</a:t>
            </a:r>
            <a:r>
              <a:rPr lang="de-DE" sz="1500" spc="25"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aufgeregt.</a:t>
            </a:r>
            <a:r>
              <a:rPr lang="de-DE" sz="1500" spc="25" dirty="0">
                <a:latin typeface="Verdana" panose="020B0604030504040204" pitchFamily="34" charset="0"/>
                <a:ea typeface="Verdana" panose="020B0604030504040204" pitchFamily="34" charset="0"/>
                <a:cs typeface="Verdana" panose="020B0604030504040204" pitchFamily="34" charset="0"/>
              </a:rPr>
              <a:t> </a:t>
            </a:r>
            <a:r>
              <a:rPr lang="de-DE" sz="1500" spc="-75" dirty="0">
                <a:latin typeface="Verdana" panose="020B0604030504040204" pitchFamily="34" charset="0"/>
                <a:ea typeface="Verdana" panose="020B0604030504040204" pitchFamily="34" charset="0"/>
                <a:cs typeface="Verdana" panose="020B0604030504040204" pitchFamily="34" charset="0"/>
              </a:rPr>
              <a:t>Er</a:t>
            </a:r>
            <a:r>
              <a:rPr lang="de-DE" sz="1500" spc="25"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möchte</a:t>
            </a:r>
            <a:r>
              <a:rPr lang="de-DE" sz="1500" spc="25" dirty="0">
                <a:latin typeface="Verdana" panose="020B0604030504040204" pitchFamily="34" charset="0"/>
                <a:ea typeface="Verdana" panose="020B0604030504040204" pitchFamily="34" charset="0"/>
                <a:cs typeface="Verdana" panose="020B0604030504040204" pitchFamily="34" charset="0"/>
              </a:rPr>
              <a:t> </a:t>
            </a:r>
            <a:r>
              <a:rPr lang="de-DE" sz="1500" spc="-10" dirty="0">
                <a:latin typeface="Verdana" panose="020B0604030504040204" pitchFamily="34" charset="0"/>
                <a:ea typeface="Verdana" panose="020B0604030504040204" pitchFamily="34" charset="0"/>
                <a:cs typeface="Verdana" panose="020B0604030504040204" pitchFamily="34" charset="0"/>
              </a:rPr>
              <a:t>sie</a:t>
            </a:r>
            <a:r>
              <a:rPr lang="de-DE" sz="1500" spc="25"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seiner</a:t>
            </a:r>
            <a:r>
              <a:rPr lang="de-DE" sz="1500" spc="25" dirty="0">
                <a:latin typeface="Verdana" panose="020B0604030504040204" pitchFamily="34" charset="0"/>
                <a:ea typeface="Verdana" panose="020B0604030504040204" pitchFamily="34" charset="0"/>
                <a:cs typeface="Verdana" panose="020B0604030504040204" pitchFamily="34" charset="0"/>
              </a:rPr>
              <a:t> </a:t>
            </a:r>
            <a:r>
              <a:rPr lang="de-DE" sz="1500" spc="-10" dirty="0">
                <a:latin typeface="Verdana" panose="020B0604030504040204" pitchFamily="34" charset="0"/>
                <a:ea typeface="Verdana" panose="020B0604030504040204" pitchFamily="34" charset="0"/>
                <a:cs typeface="Verdana" panose="020B0604030504040204" pitchFamily="34" charset="0"/>
              </a:rPr>
              <a:t>Klasse </a:t>
            </a:r>
            <a:r>
              <a:rPr lang="de-DE" sz="1500" dirty="0">
                <a:latin typeface="Verdana" panose="020B0604030504040204" pitchFamily="34" charset="0"/>
                <a:ea typeface="Verdana" panose="020B0604030504040204" pitchFamily="34" charset="0"/>
                <a:cs typeface="Verdana" panose="020B0604030504040204" pitchFamily="34" charset="0"/>
              </a:rPr>
              <a:t>präsentieren.</a:t>
            </a:r>
            <a:r>
              <a:rPr lang="de-DE" sz="1500" spc="-5"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Kannst du </a:t>
            </a:r>
            <a:r>
              <a:rPr lang="de-DE" sz="1500" spc="55" dirty="0">
                <a:latin typeface="Verdana" panose="020B0604030504040204" pitchFamily="34" charset="0"/>
                <a:ea typeface="Verdana" panose="020B0604030504040204" pitchFamily="34" charset="0"/>
                <a:cs typeface="Verdana" panose="020B0604030504040204" pitchFamily="34" charset="0"/>
              </a:rPr>
              <a:t>ihm</a:t>
            </a:r>
            <a:r>
              <a:rPr lang="de-DE" sz="1500" dirty="0">
                <a:latin typeface="Verdana" panose="020B0604030504040204" pitchFamily="34" charset="0"/>
                <a:ea typeface="Verdana" panose="020B0604030504040204" pitchFamily="34" charset="0"/>
                <a:cs typeface="Verdana" panose="020B0604030504040204" pitchFamily="34" charset="0"/>
              </a:rPr>
              <a:t> </a:t>
            </a:r>
            <a:r>
              <a:rPr lang="de-DE" sz="1500" spc="-10" dirty="0">
                <a:latin typeface="Verdana" panose="020B0604030504040204" pitchFamily="34" charset="0"/>
                <a:ea typeface="Verdana" panose="020B0604030504040204" pitchFamily="34" charset="0"/>
                <a:cs typeface="Verdana" panose="020B0604030504040204" pitchFamily="34" charset="0"/>
              </a:rPr>
              <a:t>helfen?</a:t>
            </a:r>
            <a:endParaRPr lang="de-DE" sz="1500" dirty="0">
              <a:latin typeface="Verdana" panose="020B0604030504040204" pitchFamily="34" charset="0"/>
              <a:ea typeface="Verdana" panose="020B0604030504040204" pitchFamily="34" charset="0"/>
              <a:cs typeface="Verdana" panose="020B0604030504040204" pitchFamily="34" charset="0"/>
            </a:endParaRPr>
          </a:p>
          <a:p>
            <a:pPr>
              <a:lnSpc>
                <a:spcPct val="112000"/>
              </a:lnSpc>
            </a:pPr>
            <a:endParaRPr lang="de-DE" sz="1500" dirty="0">
              <a:latin typeface="Verdana" panose="020B0604030504040204" pitchFamily="34" charset="0"/>
              <a:ea typeface="Verdana" panose="020B0604030504040204" pitchFamily="34" charset="0"/>
              <a:cs typeface="Verdana" panose="020B0604030504040204" pitchFamily="34" charset="0"/>
            </a:endParaRPr>
          </a:p>
        </p:txBody>
      </p:sp>
      <p:sp>
        <p:nvSpPr>
          <p:cNvPr id="6" name="Titel 5">
            <a:extLst>
              <a:ext uri="{FF2B5EF4-FFF2-40B4-BE49-F238E27FC236}">
                <a16:creationId xmlns:a16="http://schemas.microsoft.com/office/drawing/2014/main" id="{3BE17383-07F7-CCBA-9992-4843A1699FDC}"/>
              </a:ext>
            </a:extLst>
          </p:cNvPr>
          <p:cNvSpPr>
            <a:spLocks noGrp="1"/>
          </p:cNvSpPr>
          <p:nvPr>
            <p:ph type="title"/>
          </p:nvPr>
        </p:nvSpPr>
        <p:spPr/>
        <p:txBody>
          <a:bodyPr/>
          <a:lstStyle/>
          <a:p>
            <a:r>
              <a:rPr lang="de-DE" dirty="0">
                <a:solidFill>
                  <a:srgbClr val="70A821"/>
                </a:solidFill>
                <a:latin typeface="Verdana" panose="020B0604030504040204" pitchFamily="34" charset="0"/>
                <a:ea typeface="Verdana" panose="020B0604030504040204" pitchFamily="34" charset="0"/>
                <a:cs typeface="Verdana" panose="020B0604030504040204" pitchFamily="34" charset="0"/>
              </a:rPr>
              <a:t>Unsere Zaubermaschinen</a:t>
            </a:r>
          </a:p>
        </p:txBody>
      </p:sp>
      <p:sp>
        <p:nvSpPr>
          <p:cNvPr id="2" name="Textplatzhalter 6">
            <a:extLst>
              <a:ext uri="{FF2B5EF4-FFF2-40B4-BE49-F238E27FC236}">
                <a16:creationId xmlns:a16="http://schemas.microsoft.com/office/drawing/2014/main" id="{F1094F79-B2C0-BD29-C65E-9F20A0C1852C}"/>
              </a:ext>
            </a:extLst>
          </p:cNvPr>
          <p:cNvSpPr txBox="1">
            <a:spLocks/>
          </p:cNvSpPr>
          <p:nvPr/>
        </p:nvSpPr>
        <p:spPr>
          <a:xfrm>
            <a:off x="1205346" y="2881875"/>
            <a:ext cx="5995551" cy="540386"/>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2000"/>
              </a:lnSpc>
            </a:pPr>
            <a:r>
              <a:rPr lang="de-DE" sz="1500" dirty="0">
                <a:latin typeface="Verdana" panose="020B0604030504040204" pitchFamily="34" charset="0"/>
                <a:ea typeface="Verdana" panose="020B0604030504040204" pitchFamily="34" charset="0"/>
                <a:cs typeface="Verdana" panose="020B0604030504040204" pitchFamily="34" charset="0"/>
              </a:rPr>
              <a:t>Seht euch die Zaubermaschine genau an. Kommt als Gruppe zusammen. Füllt gemeinsam den Steckbrief auf Seite 2 aus.</a:t>
            </a:r>
          </a:p>
        </p:txBody>
      </p:sp>
      <p:grpSp>
        <p:nvGrpSpPr>
          <p:cNvPr id="5" name="Gruppieren 4">
            <a:extLst>
              <a:ext uri="{FF2B5EF4-FFF2-40B4-BE49-F238E27FC236}">
                <a16:creationId xmlns:a16="http://schemas.microsoft.com/office/drawing/2014/main" id="{CBF6C94C-5C51-AFDA-F647-0298E40FB610}"/>
              </a:ext>
            </a:extLst>
          </p:cNvPr>
          <p:cNvGrpSpPr/>
          <p:nvPr/>
        </p:nvGrpSpPr>
        <p:grpSpPr>
          <a:xfrm>
            <a:off x="518898" y="2816202"/>
            <a:ext cx="540385" cy="540385"/>
            <a:chOff x="768279" y="5075713"/>
            <a:chExt cx="540385" cy="540385"/>
          </a:xfrm>
        </p:grpSpPr>
        <p:sp>
          <p:nvSpPr>
            <p:cNvPr id="3" name="object 6">
              <a:extLst>
                <a:ext uri="{FF2B5EF4-FFF2-40B4-BE49-F238E27FC236}">
                  <a16:creationId xmlns:a16="http://schemas.microsoft.com/office/drawing/2014/main" id="{B3EC01AC-EB84-0843-96D7-A9EE4BE25986}"/>
                </a:ext>
              </a:extLst>
            </p:cNvPr>
            <p:cNvSpPr/>
            <p:nvPr/>
          </p:nvSpPr>
          <p:spPr>
            <a:xfrm>
              <a:off x="768279" y="5075713"/>
              <a:ext cx="540385" cy="540385"/>
            </a:xfrm>
            <a:custGeom>
              <a:avLst/>
              <a:gdLst/>
              <a:ahLst/>
              <a:cxnLst/>
              <a:rect l="l" t="t" r="r" b="b"/>
              <a:pathLst>
                <a:path w="540385" h="540385">
                  <a:moveTo>
                    <a:pt x="270002" y="0"/>
                  </a:moveTo>
                  <a:lnTo>
                    <a:pt x="221470" y="4349"/>
                  </a:lnTo>
                  <a:lnTo>
                    <a:pt x="175792" y="16891"/>
                  </a:lnTo>
                  <a:lnTo>
                    <a:pt x="133730" y="36861"/>
                  </a:lnTo>
                  <a:lnTo>
                    <a:pt x="96046" y="63499"/>
                  </a:lnTo>
                  <a:lnTo>
                    <a:pt x="63503" y="96040"/>
                  </a:lnTo>
                  <a:lnTo>
                    <a:pt x="36864" y="133724"/>
                  </a:lnTo>
                  <a:lnTo>
                    <a:pt x="16892" y="175787"/>
                  </a:lnTo>
                  <a:lnTo>
                    <a:pt x="4350" y="221467"/>
                  </a:lnTo>
                  <a:lnTo>
                    <a:pt x="0" y="270001"/>
                  </a:lnTo>
                  <a:lnTo>
                    <a:pt x="4350" y="318533"/>
                  </a:lnTo>
                  <a:lnTo>
                    <a:pt x="16892" y="364211"/>
                  </a:lnTo>
                  <a:lnTo>
                    <a:pt x="36864" y="406273"/>
                  </a:lnTo>
                  <a:lnTo>
                    <a:pt x="63503" y="443957"/>
                  </a:lnTo>
                  <a:lnTo>
                    <a:pt x="96046" y="476500"/>
                  </a:lnTo>
                  <a:lnTo>
                    <a:pt x="133730" y="503139"/>
                  </a:lnTo>
                  <a:lnTo>
                    <a:pt x="175792" y="523111"/>
                  </a:lnTo>
                  <a:lnTo>
                    <a:pt x="221470" y="535653"/>
                  </a:lnTo>
                  <a:lnTo>
                    <a:pt x="270002" y="540003"/>
                  </a:lnTo>
                  <a:lnTo>
                    <a:pt x="318536" y="535653"/>
                  </a:lnTo>
                  <a:lnTo>
                    <a:pt x="364216" y="523111"/>
                  </a:lnTo>
                  <a:lnTo>
                    <a:pt x="406279" y="503139"/>
                  </a:lnTo>
                  <a:lnTo>
                    <a:pt x="443963" y="476500"/>
                  </a:lnTo>
                  <a:lnTo>
                    <a:pt x="476504" y="443957"/>
                  </a:lnTo>
                  <a:lnTo>
                    <a:pt x="503142" y="406273"/>
                  </a:lnTo>
                  <a:lnTo>
                    <a:pt x="523112" y="364211"/>
                  </a:lnTo>
                  <a:lnTo>
                    <a:pt x="535654" y="318533"/>
                  </a:lnTo>
                  <a:lnTo>
                    <a:pt x="540004" y="270001"/>
                  </a:lnTo>
                  <a:lnTo>
                    <a:pt x="535654" y="221467"/>
                  </a:lnTo>
                  <a:lnTo>
                    <a:pt x="523112" y="175787"/>
                  </a:lnTo>
                  <a:lnTo>
                    <a:pt x="503142" y="133724"/>
                  </a:lnTo>
                  <a:lnTo>
                    <a:pt x="476504" y="96040"/>
                  </a:lnTo>
                  <a:lnTo>
                    <a:pt x="443963" y="63499"/>
                  </a:lnTo>
                  <a:lnTo>
                    <a:pt x="406279" y="36861"/>
                  </a:lnTo>
                  <a:lnTo>
                    <a:pt x="364216" y="16891"/>
                  </a:lnTo>
                  <a:lnTo>
                    <a:pt x="318536" y="4349"/>
                  </a:lnTo>
                  <a:lnTo>
                    <a:pt x="270002" y="0"/>
                  </a:lnTo>
                  <a:close/>
                </a:path>
              </a:pathLst>
            </a:custGeom>
            <a:solidFill>
              <a:srgbClr val="79AB2B"/>
            </a:solidFill>
          </p:spPr>
          <p:txBody>
            <a:bodyPr wrap="square" lIns="0" tIns="0" rIns="0" bIns="0" rtlCol="0"/>
            <a:lstStyle/>
            <a:p>
              <a:endParaRPr/>
            </a:p>
          </p:txBody>
        </p:sp>
        <p:pic>
          <p:nvPicPr>
            <p:cNvPr id="4" name="object 7">
              <a:extLst>
                <a:ext uri="{FF2B5EF4-FFF2-40B4-BE49-F238E27FC236}">
                  <a16:creationId xmlns:a16="http://schemas.microsoft.com/office/drawing/2014/main" id="{BD27DC99-840C-2951-CD1F-AFECC5C8614D}"/>
                </a:ext>
              </a:extLst>
            </p:cNvPr>
            <p:cNvPicPr/>
            <p:nvPr/>
          </p:nvPicPr>
          <p:blipFill>
            <a:blip r:embed="rId3" cstate="print"/>
            <a:stretch>
              <a:fillRect/>
            </a:stretch>
          </p:blipFill>
          <p:spPr>
            <a:xfrm>
              <a:off x="871228" y="5154415"/>
              <a:ext cx="334117" cy="332206"/>
            </a:xfrm>
            <a:prstGeom prst="rect">
              <a:avLst/>
            </a:prstGeom>
          </p:spPr>
        </p:pic>
      </p:grpSp>
      <p:sp>
        <p:nvSpPr>
          <p:cNvPr id="12" name="Textplatzhalter 6">
            <a:extLst>
              <a:ext uri="{FF2B5EF4-FFF2-40B4-BE49-F238E27FC236}">
                <a16:creationId xmlns:a16="http://schemas.microsoft.com/office/drawing/2014/main" id="{4EBB8848-0AF3-56D2-A16A-13ED9D661B26}"/>
              </a:ext>
            </a:extLst>
          </p:cNvPr>
          <p:cNvSpPr txBox="1">
            <a:spLocks/>
          </p:cNvSpPr>
          <p:nvPr/>
        </p:nvSpPr>
        <p:spPr>
          <a:xfrm>
            <a:off x="6900789" y="10151428"/>
            <a:ext cx="600215" cy="540385"/>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de-DE" sz="1900" b="1" dirty="0">
                <a:solidFill>
                  <a:srgbClr val="70A821"/>
                </a:solidFill>
                <a:latin typeface="Verdana" panose="020B0604030504040204" pitchFamily="34" charset="0"/>
                <a:ea typeface="Verdana" panose="020B0604030504040204" pitchFamily="34" charset="0"/>
                <a:cs typeface="Verdana" panose="020B0604030504040204" pitchFamily="34" charset="0"/>
              </a:rPr>
              <a:t>1</a:t>
            </a:r>
          </a:p>
        </p:txBody>
      </p:sp>
      <p:pic>
        <p:nvPicPr>
          <p:cNvPr id="14" name="Grafik 13">
            <a:extLst>
              <a:ext uri="{FF2B5EF4-FFF2-40B4-BE49-F238E27FC236}">
                <a16:creationId xmlns:a16="http://schemas.microsoft.com/office/drawing/2014/main" id="{99DBCEBF-3295-ACE4-DC91-1334DFA7789D}"/>
              </a:ext>
            </a:extLst>
          </p:cNvPr>
          <p:cNvPicPr>
            <a:picLocks noChangeAspect="1"/>
          </p:cNvPicPr>
          <p:nvPr/>
        </p:nvPicPr>
        <p:blipFill>
          <a:blip r:embed="rId4">
            <a:extLst>
              <a:ext uri="{96DAC541-7B7A-43D3-8B79-37D633B846F1}">
                <asvg:svgBlip xmlns:asvg="http://schemas.microsoft.com/office/drawing/2016/SVG/main" r:embed="rId5"/>
              </a:ext>
            </a:extLst>
          </a:blip>
          <a:srcRect l="13696"/>
          <a:stretch>
            <a:fillRect/>
          </a:stretch>
        </p:blipFill>
        <p:spPr>
          <a:xfrm>
            <a:off x="-1" y="7956322"/>
            <a:ext cx="1579005" cy="2735491"/>
          </a:xfrm>
          <a:prstGeom prst="rect">
            <a:avLst/>
          </a:prstGeom>
        </p:spPr>
      </p:pic>
      <p:sp>
        <p:nvSpPr>
          <p:cNvPr id="15" name="Abgerundete rechteckige Legende 14">
            <a:extLst>
              <a:ext uri="{FF2B5EF4-FFF2-40B4-BE49-F238E27FC236}">
                <a16:creationId xmlns:a16="http://schemas.microsoft.com/office/drawing/2014/main" id="{AF224A09-D845-67CA-F3AA-9D62EF6B79A4}"/>
              </a:ext>
            </a:extLst>
          </p:cNvPr>
          <p:cNvSpPr/>
          <p:nvPr/>
        </p:nvSpPr>
        <p:spPr>
          <a:xfrm>
            <a:off x="2039655" y="8744248"/>
            <a:ext cx="4011354" cy="1293971"/>
          </a:xfrm>
          <a:prstGeom prst="wedgeRoundRectCallout">
            <a:avLst>
              <a:gd name="adj1" fmla="val -66230"/>
              <a:gd name="adj2" fmla="val -13081"/>
              <a:gd name="adj3" fmla="val 16667"/>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marL="9144" marR="9144" indent="0" algn="l" rtl="0" eaLnBrk="1" latinLnBrk="0" hangingPunct="1">
              <a:spcBef>
                <a:spcPts val="100"/>
              </a:spcBef>
              <a:buNone/>
            </a:pP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Denkt</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beim</a:t>
            </a:r>
            <a:r>
              <a:rPr lang="de-DE" sz="1400" kern="1200" spc="1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Ausfüllen</a:t>
            </a:r>
            <a:r>
              <a:rPr lang="de-DE" sz="1400" kern="1200" spc="1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des</a:t>
            </a:r>
            <a:r>
              <a:rPr lang="de-DE" sz="1400" kern="1200" spc="1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Steckbriefs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daran,</a:t>
            </a:r>
            <a:r>
              <a:rPr lang="de-DE" sz="1400" kern="1200" spc="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spc="-2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dass</a:t>
            </a:r>
            <a:r>
              <a:rPr lang="de-DE" sz="1400" kern="1200" spc="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auch</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jemand,</a:t>
            </a:r>
            <a:r>
              <a:rPr lang="de-DE" sz="1400" kern="1200" spc="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der</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die</a:t>
            </a:r>
            <a:r>
              <a:rPr lang="de-DE" sz="1400" kern="1200" spc="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Maschine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nicht</a:t>
            </a:r>
            <a:r>
              <a:rPr lang="de-DE" sz="1400" kern="1200" spc="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sieht,</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sich</a:t>
            </a:r>
            <a:r>
              <a:rPr lang="de-DE" sz="1400" kern="1200" spc="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diese</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spc="5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gut</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vorstellen</a:t>
            </a:r>
            <a:r>
              <a:rPr lang="de-DE" sz="1400" kern="1200" spc="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kann.</a:t>
            </a:r>
            <a:endParaRPr lang="de-DE" sz="1400" dirty="0">
              <a:effectLst/>
            </a:endParaRPr>
          </a:p>
          <a:p>
            <a:pPr marL="9144" algn="l" rtl="0" eaLnBrk="1" latinLnBrk="0" hangingPunct="1">
              <a:buNone/>
            </a:pP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Beschreibt</a:t>
            </a:r>
            <a:r>
              <a:rPr lang="de-DE" sz="1400" kern="1200" spc="-6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sie</a:t>
            </a:r>
            <a:r>
              <a:rPr lang="de-DE" sz="1400" kern="1200" spc="-6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also</a:t>
            </a:r>
            <a:r>
              <a:rPr lang="de-DE" sz="1400" kern="1200" spc="-6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ganz</a:t>
            </a:r>
            <a:r>
              <a:rPr lang="de-DE" sz="1400" kern="1200" spc="-6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genau.</a:t>
            </a:r>
            <a:endParaRPr lang="de-DE" sz="1400" dirty="0">
              <a:effectLst/>
            </a:endParaRPr>
          </a:p>
        </p:txBody>
      </p:sp>
      <p:pic>
        <p:nvPicPr>
          <p:cNvPr id="17" name="Grafik 16" descr="Ein Bild, das Text, Zubehör enthält.&#10;&#10;Automatisch generierte Beschreibung">
            <a:extLst>
              <a:ext uri="{FF2B5EF4-FFF2-40B4-BE49-F238E27FC236}">
                <a16:creationId xmlns:a16="http://schemas.microsoft.com/office/drawing/2014/main" id="{E4C7F3B8-5C82-D268-6890-7FA1DB6EBCAE}"/>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8369" b="92199" l="9846" r="89865">
                        <a14:foregroundMark x1="38127" y1="10071" x2="47973" y2="8369"/>
                        <a14:foregroundMark x1="25772" y1="43830" x2="25579" y2="64681"/>
                        <a14:foregroundMark x1="21332" y1="47518" x2="20463" y2="64113"/>
                        <a14:foregroundMark x1="20463" y1="64113" x2="18436" y2="68794"/>
                        <a14:foregroundMark x1="28958" y1="53050" x2="36100" y2="60142"/>
                        <a14:foregroundMark x1="26351" y1="91915" x2="47201" y2="92199"/>
                        <a14:foregroundMark x1="25193" y1="64397" x2="26158" y2="77021"/>
                        <a14:foregroundMark x1="26931" y1="62128" x2="27317" y2="79007"/>
                      </a14:backgroundRemoval>
                    </a14:imgEffect>
                  </a14:imgLayer>
                </a14:imgProps>
              </a:ext>
              <a:ext uri="{28A0092B-C50C-407E-A947-70E740481C1C}">
                <a14:useLocalDpi xmlns:a14="http://schemas.microsoft.com/office/drawing/2010/main" val="0"/>
              </a:ext>
            </a:extLst>
          </a:blip>
          <a:srcRect l="12988" t="3497" r="23553"/>
          <a:stretch>
            <a:fillRect/>
          </a:stretch>
        </p:blipFill>
        <p:spPr>
          <a:xfrm>
            <a:off x="1205346" y="3781411"/>
            <a:ext cx="4698050" cy="4862255"/>
          </a:xfrm>
          <a:prstGeom prst="rect">
            <a:avLst/>
          </a:prstGeom>
        </p:spPr>
      </p:pic>
    </p:spTree>
    <p:extLst>
      <p:ext uri="{BB962C8B-B14F-4D97-AF65-F5344CB8AC3E}">
        <p14:creationId xmlns:p14="http://schemas.microsoft.com/office/powerpoint/2010/main" val="225423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ieren 10">
            <a:extLst>
              <a:ext uri="{FF2B5EF4-FFF2-40B4-BE49-F238E27FC236}">
                <a16:creationId xmlns:a16="http://schemas.microsoft.com/office/drawing/2014/main" id="{6FF6E5A8-79E5-5EF2-14A5-6B52CFBD5610}"/>
              </a:ext>
            </a:extLst>
          </p:cNvPr>
          <p:cNvGrpSpPr/>
          <p:nvPr/>
        </p:nvGrpSpPr>
        <p:grpSpPr>
          <a:xfrm>
            <a:off x="720090" y="1341278"/>
            <a:ext cx="6168809" cy="8009256"/>
            <a:chOff x="720090" y="1341278"/>
            <a:chExt cx="6168809" cy="8009256"/>
          </a:xfrm>
        </p:grpSpPr>
        <p:sp>
          <p:nvSpPr>
            <p:cNvPr id="2" name="Graphic 4">
              <a:extLst>
                <a:ext uri="{FF2B5EF4-FFF2-40B4-BE49-F238E27FC236}">
                  <a16:creationId xmlns:a16="http://schemas.microsoft.com/office/drawing/2014/main" id="{DB530CCD-C0ED-3AC5-7CB7-78D559383A65}"/>
                </a:ext>
              </a:extLst>
            </p:cNvPr>
            <p:cNvSpPr/>
            <p:nvPr/>
          </p:nvSpPr>
          <p:spPr>
            <a:xfrm>
              <a:off x="720090" y="1341279"/>
              <a:ext cx="6119495" cy="8009255"/>
            </a:xfrm>
            <a:custGeom>
              <a:avLst/>
              <a:gdLst/>
              <a:ahLst/>
              <a:cxnLst/>
              <a:rect l="l" t="t" r="r" b="b"/>
              <a:pathLst>
                <a:path w="6120130" h="8009255">
                  <a:moveTo>
                    <a:pt x="6120003" y="215049"/>
                  </a:moveTo>
                  <a:lnTo>
                    <a:pt x="5905322" y="215049"/>
                  </a:lnTo>
                  <a:lnTo>
                    <a:pt x="5905322" y="0"/>
                  </a:lnTo>
                  <a:lnTo>
                    <a:pt x="5892622" y="0"/>
                  </a:lnTo>
                  <a:lnTo>
                    <a:pt x="5892622" y="7987462"/>
                  </a:lnTo>
                  <a:lnTo>
                    <a:pt x="5678157" y="7987462"/>
                  </a:lnTo>
                  <a:lnTo>
                    <a:pt x="5678157" y="7771562"/>
                  </a:lnTo>
                  <a:lnTo>
                    <a:pt x="5892622" y="7771562"/>
                  </a:lnTo>
                  <a:lnTo>
                    <a:pt x="5892622" y="7758862"/>
                  </a:lnTo>
                  <a:lnTo>
                    <a:pt x="5678157" y="7758862"/>
                  </a:lnTo>
                  <a:lnTo>
                    <a:pt x="5678157" y="7542962"/>
                  </a:lnTo>
                  <a:lnTo>
                    <a:pt x="5892622" y="7542962"/>
                  </a:lnTo>
                  <a:lnTo>
                    <a:pt x="5892622" y="7530262"/>
                  </a:lnTo>
                  <a:lnTo>
                    <a:pt x="5678157" y="7530262"/>
                  </a:lnTo>
                  <a:lnTo>
                    <a:pt x="5678157" y="7314362"/>
                  </a:lnTo>
                  <a:lnTo>
                    <a:pt x="5892622" y="7314362"/>
                  </a:lnTo>
                  <a:lnTo>
                    <a:pt x="5892622" y="7301662"/>
                  </a:lnTo>
                  <a:lnTo>
                    <a:pt x="5678157" y="7301662"/>
                  </a:lnTo>
                  <a:lnTo>
                    <a:pt x="5678157" y="7085762"/>
                  </a:lnTo>
                  <a:lnTo>
                    <a:pt x="5892622" y="7085762"/>
                  </a:lnTo>
                  <a:lnTo>
                    <a:pt x="5892622" y="7073062"/>
                  </a:lnTo>
                  <a:lnTo>
                    <a:pt x="5678157" y="7073062"/>
                  </a:lnTo>
                  <a:lnTo>
                    <a:pt x="5678157" y="6857162"/>
                  </a:lnTo>
                  <a:lnTo>
                    <a:pt x="5892622" y="6857162"/>
                  </a:lnTo>
                  <a:lnTo>
                    <a:pt x="5892622" y="6844462"/>
                  </a:lnTo>
                  <a:lnTo>
                    <a:pt x="5678157" y="6844462"/>
                  </a:lnTo>
                  <a:lnTo>
                    <a:pt x="5678157" y="6628562"/>
                  </a:lnTo>
                  <a:lnTo>
                    <a:pt x="5892622" y="6628562"/>
                  </a:lnTo>
                  <a:lnTo>
                    <a:pt x="5892622" y="6615862"/>
                  </a:lnTo>
                  <a:lnTo>
                    <a:pt x="5678157" y="6615862"/>
                  </a:lnTo>
                  <a:lnTo>
                    <a:pt x="5678157" y="6399962"/>
                  </a:lnTo>
                  <a:lnTo>
                    <a:pt x="5892622" y="6399962"/>
                  </a:lnTo>
                  <a:lnTo>
                    <a:pt x="5892622" y="6387262"/>
                  </a:lnTo>
                  <a:lnTo>
                    <a:pt x="5678157" y="6387262"/>
                  </a:lnTo>
                  <a:lnTo>
                    <a:pt x="5678157" y="6171362"/>
                  </a:lnTo>
                  <a:lnTo>
                    <a:pt x="5892622" y="6171362"/>
                  </a:lnTo>
                  <a:lnTo>
                    <a:pt x="5892622" y="6158662"/>
                  </a:lnTo>
                  <a:lnTo>
                    <a:pt x="5678157" y="6158662"/>
                  </a:lnTo>
                  <a:lnTo>
                    <a:pt x="5678157" y="5942762"/>
                  </a:lnTo>
                  <a:lnTo>
                    <a:pt x="5892622" y="5942762"/>
                  </a:lnTo>
                  <a:lnTo>
                    <a:pt x="5892622" y="5930062"/>
                  </a:lnTo>
                  <a:lnTo>
                    <a:pt x="5678157" y="5930062"/>
                  </a:lnTo>
                  <a:lnTo>
                    <a:pt x="5678157" y="5714162"/>
                  </a:lnTo>
                  <a:lnTo>
                    <a:pt x="5892622" y="5714162"/>
                  </a:lnTo>
                  <a:lnTo>
                    <a:pt x="5892622" y="5701462"/>
                  </a:lnTo>
                  <a:lnTo>
                    <a:pt x="5678157" y="5701462"/>
                  </a:lnTo>
                  <a:lnTo>
                    <a:pt x="5678157" y="5485562"/>
                  </a:lnTo>
                  <a:lnTo>
                    <a:pt x="5892622" y="5485562"/>
                  </a:lnTo>
                  <a:lnTo>
                    <a:pt x="5892622" y="5472862"/>
                  </a:lnTo>
                  <a:lnTo>
                    <a:pt x="5678157" y="5472862"/>
                  </a:lnTo>
                  <a:lnTo>
                    <a:pt x="5678157" y="5256962"/>
                  </a:lnTo>
                  <a:lnTo>
                    <a:pt x="5892622" y="5256962"/>
                  </a:lnTo>
                  <a:lnTo>
                    <a:pt x="5892622" y="5244262"/>
                  </a:lnTo>
                  <a:lnTo>
                    <a:pt x="5678157" y="5244262"/>
                  </a:lnTo>
                  <a:lnTo>
                    <a:pt x="5678157" y="5028362"/>
                  </a:lnTo>
                  <a:lnTo>
                    <a:pt x="5892622" y="5028362"/>
                  </a:lnTo>
                  <a:lnTo>
                    <a:pt x="5892622" y="5015662"/>
                  </a:lnTo>
                  <a:lnTo>
                    <a:pt x="5678157" y="5015662"/>
                  </a:lnTo>
                  <a:lnTo>
                    <a:pt x="5678157" y="4799762"/>
                  </a:lnTo>
                  <a:lnTo>
                    <a:pt x="5892622" y="4799762"/>
                  </a:lnTo>
                  <a:lnTo>
                    <a:pt x="5892622" y="4787062"/>
                  </a:lnTo>
                  <a:lnTo>
                    <a:pt x="5678157" y="4787062"/>
                  </a:lnTo>
                  <a:lnTo>
                    <a:pt x="5678157" y="4571162"/>
                  </a:lnTo>
                  <a:lnTo>
                    <a:pt x="5892622" y="4571162"/>
                  </a:lnTo>
                  <a:lnTo>
                    <a:pt x="5892622" y="4558462"/>
                  </a:lnTo>
                  <a:lnTo>
                    <a:pt x="5678157" y="4558462"/>
                  </a:lnTo>
                  <a:lnTo>
                    <a:pt x="5678157" y="4342562"/>
                  </a:lnTo>
                  <a:lnTo>
                    <a:pt x="5892622" y="4342562"/>
                  </a:lnTo>
                  <a:lnTo>
                    <a:pt x="5892622" y="4329862"/>
                  </a:lnTo>
                  <a:lnTo>
                    <a:pt x="5678157" y="4329862"/>
                  </a:lnTo>
                  <a:lnTo>
                    <a:pt x="5678157" y="4113961"/>
                  </a:lnTo>
                  <a:lnTo>
                    <a:pt x="5892622" y="4113961"/>
                  </a:lnTo>
                  <a:lnTo>
                    <a:pt x="5892622" y="4101261"/>
                  </a:lnTo>
                  <a:lnTo>
                    <a:pt x="5678157" y="4101261"/>
                  </a:lnTo>
                  <a:lnTo>
                    <a:pt x="5678157" y="3885361"/>
                  </a:lnTo>
                  <a:lnTo>
                    <a:pt x="5892622" y="3885361"/>
                  </a:lnTo>
                  <a:lnTo>
                    <a:pt x="5892622" y="3872661"/>
                  </a:lnTo>
                  <a:lnTo>
                    <a:pt x="5678157" y="3872661"/>
                  </a:lnTo>
                  <a:lnTo>
                    <a:pt x="5678157" y="3656761"/>
                  </a:lnTo>
                  <a:lnTo>
                    <a:pt x="5892622" y="3656761"/>
                  </a:lnTo>
                  <a:lnTo>
                    <a:pt x="5892622" y="3644061"/>
                  </a:lnTo>
                  <a:lnTo>
                    <a:pt x="5678157" y="3644061"/>
                  </a:lnTo>
                  <a:lnTo>
                    <a:pt x="5678157" y="3428161"/>
                  </a:lnTo>
                  <a:lnTo>
                    <a:pt x="5892622" y="3428161"/>
                  </a:lnTo>
                  <a:lnTo>
                    <a:pt x="5892622" y="3415461"/>
                  </a:lnTo>
                  <a:lnTo>
                    <a:pt x="5678157" y="3415461"/>
                  </a:lnTo>
                  <a:lnTo>
                    <a:pt x="5678157" y="3199561"/>
                  </a:lnTo>
                  <a:lnTo>
                    <a:pt x="5892622" y="3199561"/>
                  </a:lnTo>
                  <a:lnTo>
                    <a:pt x="5892622" y="3186861"/>
                  </a:lnTo>
                  <a:lnTo>
                    <a:pt x="5678157" y="3186861"/>
                  </a:lnTo>
                  <a:lnTo>
                    <a:pt x="5678157" y="2970949"/>
                  </a:lnTo>
                  <a:lnTo>
                    <a:pt x="5892622" y="2970949"/>
                  </a:lnTo>
                  <a:lnTo>
                    <a:pt x="5892622" y="2958249"/>
                  </a:lnTo>
                  <a:lnTo>
                    <a:pt x="5678157" y="2958249"/>
                  </a:lnTo>
                  <a:lnTo>
                    <a:pt x="5678157" y="2742349"/>
                  </a:lnTo>
                  <a:lnTo>
                    <a:pt x="5892622" y="2742349"/>
                  </a:lnTo>
                  <a:lnTo>
                    <a:pt x="5892622" y="2729649"/>
                  </a:lnTo>
                  <a:lnTo>
                    <a:pt x="5678157" y="2729649"/>
                  </a:lnTo>
                  <a:lnTo>
                    <a:pt x="5678157" y="2513749"/>
                  </a:lnTo>
                  <a:lnTo>
                    <a:pt x="5892622" y="2513749"/>
                  </a:lnTo>
                  <a:lnTo>
                    <a:pt x="5892622" y="2501049"/>
                  </a:lnTo>
                  <a:lnTo>
                    <a:pt x="5678157" y="2501049"/>
                  </a:lnTo>
                  <a:lnTo>
                    <a:pt x="5678157" y="2285149"/>
                  </a:lnTo>
                  <a:lnTo>
                    <a:pt x="5892622" y="2285149"/>
                  </a:lnTo>
                  <a:lnTo>
                    <a:pt x="5892622" y="2272449"/>
                  </a:lnTo>
                  <a:lnTo>
                    <a:pt x="5678157" y="2272449"/>
                  </a:lnTo>
                  <a:lnTo>
                    <a:pt x="5678157" y="2056549"/>
                  </a:lnTo>
                  <a:lnTo>
                    <a:pt x="5892622" y="2056549"/>
                  </a:lnTo>
                  <a:lnTo>
                    <a:pt x="5892622" y="2043849"/>
                  </a:lnTo>
                  <a:lnTo>
                    <a:pt x="5678157" y="2043849"/>
                  </a:lnTo>
                  <a:lnTo>
                    <a:pt x="5678157" y="1827949"/>
                  </a:lnTo>
                  <a:lnTo>
                    <a:pt x="5892622" y="1827949"/>
                  </a:lnTo>
                  <a:lnTo>
                    <a:pt x="5892622" y="1815249"/>
                  </a:lnTo>
                  <a:lnTo>
                    <a:pt x="5678157" y="1815249"/>
                  </a:lnTo>
                  <a:lnTo>
                    <a:pt x="5678157" y="1599349"/>
                  </a:lnTo>
                  <a:lnTo>
                    <a:pt x="5892622" y="1599349"/>
                  </a:lnTo>
                  <a:lnTo>
                    <a:pt x="5892622" y="1586649"/>
                  </a:lnTo>
                  <a:lnTo>
                    <a:pt x="5678157" y="1586649"/>
                  </a:lnTo>
                  <a:lnTo>
                    <a:pt x="5678157" y="1370749"/>
                  </a:lnTo>
                  <a:lnTo>
                    <a:pt x="5892622" y="1370749"/>
                  </a:lnTo>
                  <a:lnTo>
                    <a:pt x="5892622" y="1358049"/>
                  </a:lnTo>
                  <a:lnTo>
                    <a:pt x="5678157" y="1358049"/>
                  </a:lnTo>
                  <a:lnTo>
                    <a:pt x="5678157" y="1142149"/>
                  </a:lnTo>
                  <a:lnTo>
                    <a:pt x="5892622" y="1142149"/>
                  </a:lnTo>
                  <a:lnTo>
                    <a:pt x="5892622" y="1129449"/>
                  </a:lnTo>
                  <a:lnTo>
                    <a:pt x="5678157" y="1129449"/>
                  </a:lnTo>
                  <a:lnTo>
                    <a:pt x="5678157" y="913549"/>
                  </a:lnTo>
                  <a:lnTo>
                    <a:pt x="5892622" y="913549"/>
                  </a:lnTo>
                  <a:lnTo>
                    <a:pt x="5892622" y="900849"/>
                  </a:lnTo>
                  <a:lnTo>
                    <a:pt x="5678157" y="900849"/>
                  </a:lnTo>
                  <a:lnTo>
                    <a:pt x="5678157" y="684949"/>
                  </a:lnTo>
                  <a:lnTo>
                    <a:pt x="5892622" y="684949"/>
                  </a:lnTo>
                  <a:lnTo>
                    <a:pt x="5892622" y="672249"/>
                  </a:lnTo>
                  <a:lnTo>
                    <a:pt x="5678157" y="672249"/>
                  </a:lnTo>
                  <a:lnTo>
                    <a:pt x="5678157" y="456349"/>
                  </a:lnTo>
                  <a:lnTo>
                    <a:pt x="5892622" y="456349"/>
                  </a:lnTo>
                  <a:lnTo>
                    <a:pt x="5892622" y="443649"/>
                  </a:lnTo>
                  <a:lnTo>
                    <a:pt x="5678157" y="443649"/>
                  </a:lnTo>
                  <a:lnTo>
                    <a:pt x="5678157" y="227749"/>
                  </a:lnTo>
                  <a:lnTo>
                    <a:pt x="5892622" y="227749"/>
                  </a:lnTo>
                  <a:lnTo>
                    <a:pt x="5892622" y="215049"/>
                  </a:lnTo>
                  <a:lnTo>
                    <a:pt x="5678157" y="215049"/>
                  </a:lnTo>
                  <a:lnTo>
                    <a:pt x="5678157" y="0"/>
                  </a:lnTo>
                  <a:lnTo>
                    <a:pt x="5665457" y="0"/>
                  </a:lnTo>
                  <a:lnTo>
                    <a:pt x="5665457" y="7987462"/>
                  </a:lnTo>
                  <a:lnTo>
                    <a:pt x="5451005" y="7987462"/>
                  </a:lnTo>
                  <a:lnTo>
                    <a:pt x="5451005" y="7771562"/>
                  </a:lnTo>
                  <a:lnTo>
                    <a:pt x="5665457" y="7771562"/>
                  </a:lnTo>
                  <a:lnTo>
                    <a:pt x="5665457" y="7758862"/>
                  </a:lnTo>
                  <a:lnTo>
                    <a:pt x="5451005" y="7758862"/>
                  </a:lnTo>
                  <a:lnTo>
                    <a:pt x="5451005" y="7542962"/>
                  </a:lnTo>
                  <a:lnTo>
                    <a:pt x="5665457" y="7542962"/>
                  </a:lnTo>
                  <a:lnTo>
                    <a:pt x="5665457" y="7530262"/>
                  </a:lnTo>
                  <a:lnTo>
                    <a:pt x="5451005" y="7530262"/>
                  </a:lnTo>
                  <a:lnTo>
                    <a:pt x="5451005" y="7314362"/>
                  </a:lnTo>
                  <a:lnTo>
                    <a:pt x="5665457" y="7314362"/>
                  </a:lnTo>
                  <a:lnTo>
                    <a:pt x="5665457" y="7301662"/>
                  </a:lnTo>
                  <a:lnTo>
                    <a:pt x="5451005" y="7301662"/>
                  </a:lnTo>
                  <a:lnTo>
                    <a:pt x="5451005" y="7085762"/>
                  </a:lnTo>
                  <a:lnTo>
                    <a:pt x="5665457" y="7085762"/>
                  </a:lnTo>
                  <a:lnTo>
                    <a:pt x="5665457" y="7073062"/>
                  </a:lnTo>
                  <a:lnTo>
                    <a:pt x="5451005" y="7073062"/>
                  </a:lnTo>
                  <a:lnTo>
                    <a:pt x="5451005" y="6857162"/>
                  </a:lnTo>
                  <a:lnTo>
                    <a:pt x="5665457" y="6857162"/>
                  </a:lnTo>
                  <a:lnTo>
                    <a:pt x="5665457" y="6844462"/>
                  </a:lnTo>
                  <a:lnTo>
                    <a:pt x="5451005" y="6844462"/>
                  </a:lnTo>
                  <a:lnTo>
                    <a:pt x="5451005" y="6628562"/>
                  </a:lnTo>
                  <a:lnTo>
                    <a:pt x="5665457" y="6628562"/>
                  </a:lnTo>
                  <a:lnTo>
                    <a:pt x="5665457" y="6615862"/>
                  </a:lnTo>
                  <a:lnTo>
                    <a:pt x="5451005" y="6615862"/>
                  </a:lnTo>
                  <a:lnTo>
                    <a:pt x="5451005" y="6399962"/>
                  </a:lnTo>
                  <a:lnTo>
                    <a:pt x="5665457" y="6399962"/>
                  </a:lnTo>
                  <a:lnTo>
                    <a:pt x="5665457" y="6387262"/>
                  </a:lnTo>
                  <a:lnTo>
                    <a:pt x="5451005" y="6387262"/>
                  </a:lnTo>
                  <a:lnTo>
                    <a:pt x="5451005" y="6171362"/>
                  </a:lnTo>
                  <a:lnTo>
                    <a:pt x="5665457" y="6171362"/>
                  </a:lnTo>
                  <a:lnTo>
                    <a:pt x="5665457" y="6158662"/>
                  </a:lnTo>
                  <a:lnTo>
                    <a:pt x="5451005" y="6158662"/>
                  </a:lnTo>
                  <a:lnTo>
                    <a:pt x="5451005" y="5942762"/>
                  </a:lnTo>
                  <a:lnTo>
                    <a:pt x="5665457" y="5942762"/>
                  </a:lnTo>
                  <a:lnTo>
                    <a:pt x="5665457" y="5930062"/>
                  </a:lnTo>
                  <a:lnTo>
                    <a:pt x="5451005" y="5930062"/>
                  </a:lnTo>
                  <a:lnTo>
                    <a:pt x="5451005" y="5714162"/>
                  </a:lnTo>
                  <a:lnTo>
                    <a:pt x="5665457" y="5714162"/>
                  </a:lnTo>
                  <a:lnTo>
                    <a:pt x="5665457" y="5701462"/>
                  </a:lnTo>
                  <a:lnTo>
                    <a:pt x="5451005" y="5701462"/>
                  </a:lnTo>
                  <a:lnTo>
                    <a:pt x="5451005" y="5485562"/>
                  </a:lnTo>
                  <a:lnTo>
                    <a:pt x="5665457" y="5485562"/>
                  </a:lnTo>
                  <a:lnTo>
                    <a:pt x="5665457" y="5472862"/>
                  </a:lnTo>
                  <a:lnTo>
                    <a:pt x="5451005" y="5472862"/>
                  </a:lnTo>
                  <a:lnTo>
                    <a:pt x="5451005" y="5256962"/>
                  </a:lnTo>
                  <a:lnTo>
                    <a:pt x="5665457" y="5256962"/>
                  </a:lnTo>
                  <a:lnTo>
                    <a:pt x="5665457" y="5244262"/>
                  </a:lnTo>
                  <a:lnTo>
                    <a:pt x="5451005" y="5244262"/>
                  </a:lnTo>
                  <a:lnTo>
                    <a:pt x="5451005" y="5028362"/>
                  </a:lnTo>
                  <a:lnTo>
                    <a:pt x="5665457" y="5028362"/>
                  </a:lnTo>
                  <a:lnTo>
                    <a:pt x="5665457" y="5015662"/>
                  </a:lnTo>
                  <a:lnTo>
                    <a:pt x="5451005" y="5015662"/>
                  </a:lnTo>
                  <a:lnTo>
                    <a:pt x="5451005" y="4799762"/>
                  </a:lnTo>
                  <a:lnTo>
                    <a:pt x="5665457" y="4799762"/>
                  </a:lnTo>
                  <a:lnTo>
                    <a:pt x="5665457" y="4787062"/>
                  </a:lnTo>
                  <a:lnTo>
                    <a:pt x="5451005" y="4787062"/>
                  </a:lnTo>
                  <a:lnTo>
                    <a:pt x="5451005" y="4571162"/>
                  </a:lnTo>
                  <a:lnTo>
                    <a:pt x="5665457" y="4571162"/>
                  </a:lnTo>
                  <a:lnTo>
                    <a:pt x="5665457" y="4558462"/>
                  </a:lnTo>
                  <a:lnTo>
                    <a:pt x="5451005" y="4558462"/>
                  </a:lnTo>
                  <a:lnTo>
                    <a:pt x="5451005" y="4342562"/>
                  </a:lnTo>
                  <a:lnTo>
                    <a:pt x="5665457" y="4342562"/>
                  </a:lnTo>
                  <a:lnTo>
                    <a:pt x="5665457" y="4329862"/>
                  </a:lnTo>
                  <a:lnTo>
                    <a:pt x="5451005" y="4329862"/>
                  </a:lnTo>
                  <a:lnTo>
                    <a:pt x="5451005" y="4113961"/>
                  </a:lnTo>
                  <a:lnTo>
                    <a:pt x="5665457" y="4113961"/>
                  </a:lnTo>
                  <a:lnTo>
                    <a:pt x="5665457" y="4101261"/>
                  </a:lnTo>
                  <a:lnTo>
                    <a:pt x="5451005" y="4101261"/>
                  </a:lnTo>
                  <a:lnTo>
                    <a:pt x="5451005" y="3885361"/>
                  </a:lnTo>
                  <a:lnTo>
                    <a:pt x="5665457" y="3885361"/>
                  </a:lnTo>
                  <a:lnTo>
                    <a:pt x="5665457" y="3872661"/>
                  </a:lnTo>
                  <a:lnTo>
                    <a:pt x="5451005" y="3872661"/>
                  </a:lnTo>
                  <a:lnTo>
                    <a:pt x="5451005" y="3656761"/>
                  </a:lnTo>
                  <a:lnTo>
                    <a:pt x="5665457" y="3656761"/>
                  </a:lnTo>
                  <a:lnTo>
                    <a:pt x="5665457" y="3644061"/>
                  </a:lnTo>
                  <a:lnTo>
                    <a:pt x="5451005" y="3644061"/>
                  </a:lnTo>
                  <a:lnTo>
                    <a:pt x="5451005" y="3428161"/>
                  </a:lnTo>
                  <a:lnTo>
                    <a:pt x="5665457" y="3428161"/>
                  </a:lnTo>
                  <a:lnTo>
                    <a:pt x="5665457" y="3415461"/>
                  </a:lnTo>
                  <a:lnTo>
                    <a:pt x="5451005" y="3415461"/>
                  </a:lnTo>
                  <a:lnTo>
                    <a:pt x="5451005" y="3199561"/>
                  </a:lnTo>
                  <a:lnTo>
                    <a:pt x="5665457" y="3199561"/>
                  </a:lnTo>
                  <a:lnTo>
                    <a:pt x="5665457" y="3186861"/>
                  </a:lnTo>
                  <a:lnTo>
                    <a:pt x="5451005" y="3186861"/>
                  </a:lnTo>
                  <a:lnTo>
                    <a:pt x="5451005" y="2970949"/>
                  </a:lnTo>
                  <a:lnTo>
                    <a:pt x="5665457" y="2970949"/>
                  </a:lnTo>
                  <a:lnTo>
                    <a:pt x="5665457" y="2958249"/>
                  </a:lnTo>
                  <a:lnTo>
                    <a:pt x="5451005" y="2958249"/>
                  </a:lnTo>
                  <a:lnTo>
                    <a:pt x="5451005" y="2742349"/>
                  </a:lnTo>
                  <a:lnTo>
                    <a:pt x="5665457" y="2742349"/>
                  </a:lnTo>
                  <a:lnTo>
                    <a:pt x="5665457" y="2729649"/>
                  </a:lnTo>
                  <a:lnTo>
                    <a:pt x="5451005" y="2729649"/>
                  </a:lnTo>
                  <a:lnTo>
                    <a:pt x="5451005" y="2513749"/>
                  </a:lnTo>
                  <a:lnTo>
                    <a:pt x="5665457" y="2513749"/>
                  </a:lnTo>
                  <a:lnTo>
                    <a:pt x="5665457" y="2501049"/>
                  </a:lnTo>
                  <a:lnTo>
                    <a:pt x="5451005" y="2501049"/>
                  </a:lnTo>
                  <a:lnTo>
                    <a:pt x="5451005" y="2285149"/>
                  </a:lnTo>
                  <a:lnTo>
                    <a:pt x="5665457" y="2285149"/>
                  </a:lnTo>
                  <a:lnTo>
                    <a:pt x="5665457" y="2272449"/>
                  </a:lnTo>
                  <a:lnTo>
                    <a:pt x="5451005" y="2272449"/>
                  </a:lnTo>
                  <a:lnTo>
                    <a:pt x="5451005" y="2056549"/>
                  </a:lnTo>
                  <a:lnTo>
                    <a:pt x="5665457" y="2056549"/>
                  </a:lnTo>
                  <a:lnTo>
                    <a:pt x="5665457" y="2043849"/>
                  </a:lnTo>
                  <a:lnTo>
                    <a:pt x="5451005" y="2043849"/>
                  </a:lnTo>
                  <a:lnTo>
                    <a:pt x="5451005" y="1827949"/>
                  </a:lnTo>
                  <a:lnTo>
                    <a:pt x="5665457" y="1827949"/>
                  </a:lnTo>
                  <a:lnTo>
                    <a:pt x="5665457" y="1815249"/>
                  </a:lnTo>
                  <a:lnTo>
                    <a:pt x="5451005" y="1815249"/>
                  </a:lnTo>
                  <a:lnTo>
                    <a:pt x="5451005" y="1599349"/>
                  </a:lnTo>
                  <a:lnTo>
                    <a:pt x="5665457" y="1599349"/>
                  </a:lnTo>
                  <a:lnTo>
                    <a:pt x="5665457" y="1586649"/>
                  </a:lnTo>
                  <a:lnTo>
                    <a:pt x="5451005" y="1586649"/>
                  </a:lnTo>
                  <a:lnTo>
                    <a:pt x="5451005" y="1370749"/>
                  </a:lnTo>
                  <a:lnTo>
                    <a:pt x="5665457" y="1370749"/>
                  </a:lnTo>
                  <a:lnTo>
                    <a:pt x="5665457" y="1358049"/>
                  </a:lnTo>
                  <a:lnTo>
                    <a:pt x="5451005" y="1358049"/>
                  </a:lnTo>
                  <a:lnTo>
                    <a:pt x="5451005" y="1142149"/>
                  </a:lnTo>
                  <a:lnTo>
                    <a:pt x="5665457" y="1142149"/>
                  </a:lnTo>
                  <a:lnTo>
                    <a:pt x="5665457" y="1129449"/>
                  </a:lnTo>
                  <a:lnTo>
                    <a:pt x="5451005" y="1129449"/>
                  </a:lnTo>
                  <a:lnTo>
                    <a:pt x="5451005" y="913549"/>
                  </a:lnTo>
                  <a:lnTo>
                    <a:pt x="5665457" y="913549"/>
                  </a:lnTo>
                  <a:lnTo>
                    <a:pt x="5665457" y="900849"/>
                  </a:lnTo>
                  <a:lnTo>
                    <a:pt x="5451005" y="900849"/>
                  </a:lnTo>
                  <a:lnTo>
                    <a:pt x="5451005" y="684949"/>
                  </a:lnTo>
                  <a:lnTo>
                    <a:pt x="5665457" y="684949"/>
                  </a:lnTo>
                  <a:lnTo>
                    <a:pt x="5665457" y="672249"/>
                  </a:lnTo>
                  <a:lnTo>
                    <a:pt x="5451005" y="672249"/>
                  </a:lnTo>
                  <a:lnTo>
                    <a:pt x="5451005" y="456349"/>
                  </a:lnTo>
                  <a:lnTo>
                    <a:pt x="5665457" y="456349"/>
                  </a:lnTo>
                  <a:lnTo>
                    <a:pt x="5665457" y="443649"/>
                  </a:lnTo>
                  <a:lnTo>
                    <a:pt x="5451005" y="443649"/>
                  </a:lnTo>
                  <a:lnTo>
                    <a:pt x="5451005" y="227749"/>
                  </a:lnTo>
                  <a:lnTo>
                    <a:pt x="5665457" y="227749"/>
                  </a:lnTo>
                  <a:lnTo>
                    <a:pt x="5665457" y="215049"/>
                  </a:lnTo>
                  <a:lnTo>
                    <a:pt x="5451005" y="215049"/>
                  </a:lnTo>
                  <a:lnTo>
                    <a:pt x="5451005" y="0"/>
                  </a:lnTo>
                  <a:lnTo>
                    <a:pt x="5438305" y="0"/>
                  </a:lnTo>
                  <a:lnTo>
                    <a:pt x="5438305" y="7987462"/>
                  </a:lnTo>
                  <a:lnTo>
                    <a:pt x="5223827" y="7987462"/>
                  </a:lnTo>
                  <a:lnTo>
                    <a:pt x="5223827" y="7771562"/>
                  </a:lnTo>
                  <a:lnTo>
                    <a:pt x="5438305" y="7771562"/>
                  </a:lnTo>
                  <a:lnTo>
                    <a:pt x="5438305" y="7758862"/>
                  </a:lnTo>
                  <a:lnTo>
                    <a:pt x="5223827" y="7758862"/>
                  </a:lnTo>
                  <a:lnTo>
                    <a:pt x="5223827" y="7542962"/>
                  </a:lnTo>
                  <a:lnTo>
                    <a:pt x="5438305" y="7542962"/>
                  </a:lnTo>
                  <a:lnTo>
                    <a:pt x="5438305" y="7530262"/>
                  </a:lnTo>
                  <a:lnTo>
                    <a:pt x="5223827" y="7530262"/>
                  </a:lnTo>
                  <a:lnTo>
                    <a:pt x="5223827" y="7314362"/>
                  </a:lnTo>
                  <a:lnTo>
                    <a:pt x="5438305" y="7314362"/>
                  </a:lnTo>
                  <a:lnTo>
                    <a:pt x="5438305" y="7301662"/>
                  </a:lnTo>
                  <a:lnTo>
                    <a:pt x="5223827" y="7301662"/>
                  </a:lnTo>
                  <a:lnTo>
                    <a:pt x="5223827" y="7085762"/>
                  </a:lnTo>
                  <a:lnTo>
                    <a:pt x="5438305" y="7085762"/>
                  </a:lnTo>
                  <a:lnTo>
                    <a:pt x="5438305" y="7073062"/>
                  </a:lnTo>
                  <a:lnTo>
                    <a:pt x="5223827" y="7073062"/>
                  </a:lnTo>
                  <a:lnTo>
                    <a:pt x="5223827" y="6857162"/>
                  </a:lnTo>
                  <a:lnTo>
                    <a:pt x="5438305" y="6857162"/>
                  </a:lnTo>
                  <a:lnTo>
                    <a:pt x="5438305" y="6844462"/>
                  </a:lnTo>
                  <a:lnTo>
                    <a:pt x="5223827" y="6844462"/>
                  </a:lnTo>
                  <a:lnTo>
                    <a:pt x="5223827" y="6628562"/>
                  </a:lnTo>
                  <a:lnTo>
                    <a:pt x="5438305" y="6628562"/>
                  </a:lnTo>
                  <a:lnTo>
                    <a:pt x="5438305" y="6615862"/>
                  </a:lnTo>
                  <a:lnTo>
                    <a:pt x="5223827" y="6615862"/>
                  </a:lnTo>
                  <a:lnTo>
                    <a:pt x="5223827" y="6399962"/>
                  </a:lnTo>
                  <a:lnTo>
                    <a:pt x="5438305" y="6399962"/>
                  </a:lnTo>
                  <a:lnTo>
                    <a:pt x="5438305" y="6387262"/>
                  </a:lnTo>
                  <a:lnTo>
                    <a:pt x="5223827" y="6387262"/>
                  </a:lnTo>
                  <a:lnTo>
                    <a:pt x="5223827" y="6171362"/>
                  </a:lnTo>
                  <a:lnTo>
                    <a:pt x="5438305" y="6171362"/>
                  </a:lnTo>
                  <a:lnTo>
                    <a:pt x="5438305" y="6158662"/>
                  </a:lnTo>
                  <a:lnTo>
                    <a:pt x="5223827" y="6158662"/>
                  </a:lnTo>
                  <a:lnTo>
                    <a:pt x="5223827" y="5942762"/>
                  </a:lnTo>
                  <a:lnTo>
                    <a:pt x="5438305" y="5942762"/>
                  </a:lnTo>
                  <a:lnTo>
                    <a:pt x="5438305" y="5930062"/>
                  </a:lnTo>
                  <a:lnTo>
                    <a:pt x="5223827" y="5930062"/>
                  </a:lnTo>
                  <a:lnTo>
                    <a:pt x="5223827" y="5714162"/>
                  </a:lnTo>
                  <a:lnTo>
                    <a:pt x="5438305" y="5714162"/>
                  </a:lnTo>
                  <a:lnTo>
                    <a:pt x="5438305" y="5701462"/>
                  </a:lnTo>
                  <a:lnTo>
                    <a:pt x="5223827" y="5701462"/>
                  </a:lnTo>
                  <a:lnTo>
                    <a:pt x="5223827" y="5485562"/>
                  </a:lnTo>
                  <a:lnTo>
                    <a:pt x="5438305" y="5485562"/>
                  </a:lnTo>
                  <a:lnTo>
                    <a:pt x="5438305" y="5472862"/>
                  </a:lnTo>
                  <a:lnTo>
                    <a:pt x="5223827" y="5472862"/>
                  </a:lnTo>
                  <a:lnTo>
                    <a:pt x="5223827" y="5256962"/>
                  </a:lnTo>
                  <a:lnTo>
                    <a:pt x="5438305" y="5256962"/>
                  </a:lnTo>
                  <a:lnTo>
                    <a:pt x="5438305" y="5244262"/>
                  </a:lnTo>
                  <a:lnTo>
                    <a:pt x="5223827" y="5244262"/>
                  </a:lnTo>
                  <a:lnTo>
                    <a:pt x="5223827" y="5028362"/>
                  </a:lnTo>
                  <a:lnTo>
                    <a:pt x="5438305" y="5028362"/>
                  </a:lnTo>
                  <a:lnTo>
                    <a:pt x="5438305" y="5015662"/>
                  </a:lnTo>
                  <a:lnTo>
                    <a:pt x="5223827" y="5015662"/>
                  </a:lnTo>
                  <a:lnTo>
                    <a:pt x="5223827" y="4799762"/>
                  </a:lnTo>
                  <a:lnTo>
                    <a:pt x="5438305" y="4799762"/>
                  </a:lnTo>
                  <a:lnTo>
                    <a:pt x="5438305" y="4787062"/>
                  </a:lnTo>
                  <a:lnTo>
                    <a:pt x="5223827" y="4787062"/>
                  </a:lnTo>
                  <a:lnTo>
                    <a:pt x="5223827" y="4571162"/>
                  </a:lnTo>
                  <a:lnTo>
                    <a:pt x="5438305" y="4571162"/>
                  </a:lnTo>
                  <a:lnTo>
                    <a:pt x="5438305" y="4558462"/>
                  </a:lnTo>
                  <a:lnTo>
                    <a:pt x="5223827" y="4558462"/>
                  </a:lnTo>
                  <a:lnTo>
                    <a:pt x="5223827" y="4342562"/>
                  </a:lnTo>
                  <a:lnTo>
                    <a:pt x="5438305" y="4342562"/>
                  </a:lnTo>
                  <a:lnTo>
                    <a:pt x="5438305" y="4329862"/>
                  </a:lnTo>
                  <a:lnTo>
                    <a:pt x="5223827" y="4329862"/>
                  </a:lnTo>
                  <a:lnTo>
                    <a:pt x="5223827" y="4113961"/>
                  </a:lnTo>
                  <a:lnTo>
                    <a:pt x="5438305" y="4113961"/>
                  </a:lnTo>
                  <a:lnTo>
                    <a:pt x="5438305" y="4101261"/>
                  </a:lnTo>
                  <a:lnTo>
                    <a:pt x="5223827" y="4101261"/>
                  </a:lnTo>
                  <a:lnTo>
                    <a:pt x="5223827" y="3885361"/>
                  </a:lnTo>
                  <a:lnTo>
                    <a:pt x="5438305" y="3885361"/>
                  </a:lnTo>
                  <a:lnTo>
                    <a:pt x="5438305" y="3872661"/>
                  </a:lnTo>
                  <a:lnTo>
                    <a:pt x="5223827" y="3872661"/>
                  </a:lnTo>
                  <a:lnTo>
                    <a:pt x="5223827" y="3656761"/>
                  </a:lnTo>
                  <a:lnTo>
                    <a:pt x="5438305" y="3656761"/>
                  </a:lnTo>
                  <a:lnTo>
                    <a:pt x="5438305" y="3644061"/>
                  </a:lnTo>
                  <a:lnTo>
                    <a:pt x="5223827" y="3644061"/>
                  </a:lnTo>
                  <a:lnTo>
                    <a:pt x="5223827" y="3428161"/>
                  </a:lnTo>
                  <a:lnTo>
                    <a:pt x="5438305" y="3428161"/>
                  </a:lnTo>
                  <a:lnTo>
                    <a:pt x="5438305" y="3415461"/>
                  </a:lnTo>
                  <a:lnTo>
                    <a:pt x="5223827" y="3415461"/>
                  </a:lnTo>
                  <a:lnTo>
                    <a:pt x="5223827" y="3199561"/>
                  </a:lnTo>
                  <a:lnTo>
                    <a:pt x="5438305" y="3199561"/>
                  </a:lnTo>
                  <a:lnTo>
                    <a:pt x="5438305" y="3186861"/>
                  </a:lnTo>
                  <a:lnTo>
                    <a:pt x="5223827" y="3186861"/>
                  </a:lnTo>
                  <a:lnTo>
                    <a:pt x="5223827" y="2970949"/>
                  </a:lnTo>
                  <a:lnTo>
                    <a:pt x="5438305" y="2970949"/>
                  </a:lnTo>
                  <a:lnTo>
                    <a:pt x="5438305" y="2958249"/>
                  </a:lnTo>
                  <a:lnTo>
                    <a:pt x="5223827" y="2958249"/>
                  </a:lnTo>
                  <a:lnTo>
                    <a:pt x="5223827" y="2742349"/>
                  </a:lnTo>
                  <a:lnTo>
                    <a:pt x="5438305" y="2742349"/>
                  </a:lnTo>
                  <a:lnTo>
                    <a:pt x="5438305" y="2729649"/>
                  </a:lnTo>
                  <a:lnTo>
                    <a:pt x="5223827" y="2729649"/>
                  </a:lnTo>
                  <a:lnTo>
                    <a:pt x="5223827" y="2513749"/>
                  </a:lnTo>
                  <a:lnTo>
                    <a:pt x="5438305" y="2513749"/>
                  </a:lnTo>
                  <a:lnTo>
                    <a:pt x="5438305" y="2501049"/>
                  </a:lnTo>
                  <a:lnTo>
                    <a:pt x="5223827" y="2501049"/>
                  </a:lnTo>
                  <a:lnTo>
                    <a:pt x="5223827" y="2285149"/>
                  </a:lnTo>
                  <a:lnTo>
                    <a:pt x="5438305" y="2285149"/>
                  </a:lnTo>
                  <a:lnTo>
                    <a:pt x="5438305" y="2272449"/>
                  </a:lnTo>
                  <a:lnTo>
                    <a:pt x="5223827" y="2272449"/>
                  </a:lnTo>
                  <a:lnTo>
                    <a:pt x="5223827" y="2056549"/>
                  </a:lnTo>
                  <a:lnTo>
                    <a:pt x="5438305" y="2056549"/>
                  </a:lnTo>
                  <a:lnTo>
                    <a:pt x="5438305" y="2043849"/>
                  </a:lnTo>
                  <a:lnTo>
                    <a:pt x="5223827" y="2043849"/>
                  </a:lnTo>
                  <a:lnTo>
                    <a:pt x="5223827" y="1827949"/>
                  </a:lnTo>
                  <a:lnTo>
                    <a:pt x="5438305" y="1827949"/>
                  </a:lnTo>
                  <a:lnTo>
                    <a:pt x="5438305" y="1815249"/>
                  </a:lnTo>
                  <a:lnTo>
                    <a:pt x="5223827" y="1815249"/>
                  </a:lnTo>
                  <a:lnTo>
                    <a:pt x="5223827" y="1599349"/>
                  </a:lnTo>
                  <a:lnTo>
                    <a:pt x="5438305" y="1599349"/>
                  </a:lnTo>
                  <a:lnTo>
                    <a:pt x="5438305" y="1586649"/>
                  </a:lnTo>
                  <a:lnTo>
                    <a:pt x="5223827" y="1586649"/>
                  </a:lnTo>
                  <a:lnTo>
                    <a:pt x="5223827" y="1370749"/>
                  </a:lnTo>
                  <a:lnTo>
                    <a:pt x="5438305" y="1370749"/>
                  </a:lnTo>
                  <a:lnTo>
                    <a:pt x="5438305" y="1358049"/>
                  </a:lnTo>
                  <a:lnTo>
                    <a:pt x="5223827" y="1358049"/>
                  </a:lnTo>
                  <a:lnTo>
                    <a:pt x="5223827" y="1142149"/>
                  </a:lnTo>
                  <a:lnTo>
                    <a:pt x="5438305" y="1142149"/>
                  </a:lnTo>
                  <a:lnTo>
                    <a:pt x="5438305" y="1129449"/>
                  </a:lnTo>
                  <a:lnTo>
                    <a:pt x="5223827" y="1129449"/>
                  </a:lnTo>
                  <a:lnTo>
                    <a:pt x="5223827" y="913549"/>
                  </a:lnTo>
                  <a:lnTo>
                    <a:pt x="5438305" y="913549"/>
                  </a:lnTo>
                  <a:lnTo>
                    <a:pt x="5438305" y="900849"/>
                  </a:lnTo>
                  <a:lnTo>
                    <a:pt x="5223827" y="900849"/>
                  </a:lnTo>
                  <a:lnTo>
                    <a:pt x="5223827" y="684949"/>
                  </a:lnTo>
                  <a:lnTo>
                    <a:pt x="5438305" y="684949"/>
                  </a:lnTo>
                  <a:lnTo>
                    <a:pt x="5438305" y="672249"/>
                  </a:lnTo>
                  <a:lnTo>
                    <a:pt x="5223827" y="672249"/>
                  </a:lnTo>
                  <a:lnTo>
                    <a:pt x="5223827" y="456349"/>
                  </a:lnTo>
                  <a:lnTo>
                    <a:pt x="5438305" y="456349"/>
                  </a:lnTo>
                  <a:lnTo>
                    <a:pt x="5438305" y="443649"/>
                  </a:lnTo>
                  <a:lnTo>
                    <a:pt x="5223827" y="443649"/>
                  </a:lnTo>
                  <a:lnTo>
                    <a:pt x="5223827" y="227749"/>
                  </a:lnTo>
                  <a:lnTo>
                    <a:pt x="5438305" y="227749"/>
                  </a:lnTo>
                  <a:lnTo>
                    <a:pt x="5438305" y="215049"/>
                  </a:lnTo>
                  <a:lnTo>
                    <a:pt x="5223827" y="215049"/>
                  </a:lnTo>
                  <a:lnTo>
                    <a:pt x="5223827" y="0"/>
                  </a:lnTo>
                  <a:lnTo>
                    <a:pt x="5211127" y="0"/>
                  </a:lnTo>
                  <a:lnTo>
                    <a:pt x="5211127" y="7987462"/>
                  </a:lnTo>
                  <a:lnTo>
                    <a:pt x="4996688" y="7987462"/>
                  </a:lnTo>
                  <a:lnTo>
                    <a:pt x="4996688" y="7771562"/>
                  </a:lnTo>
                  <a:lnTo>
                    <a:pt x="5211127" y="7771562"/>
                  </a:lnTo>
                  <a:lnTo>
                    <a:pt x="5211127" y="7758862"/>
                  </a:lnTo>
                  <a:lnTo>
                    <a:pt x="4996688" y="7758862"/>
                  </a:lnTo>
                  <a:lnTo>
                    <a:pt x="4996688" y="7542962"/>
                  </a:lnTo>
                  <a:lnTo>
                    <a:pt x="5211127" y="7542962"/>
                  </a:lnTo>
                  <a:lnTo>
                    <a:pt x="5211127" y="7530262"/>
                  </a:lnTo>
                  <a:lnTo>
                    <a:pt x="4996688" y="7530262"/>
                  </a:lnTo>
                  <a:lnTo>
                    <a:pt x="4996688" y="7314362"/>
                  </a:lnTo>
                  <a:lnTo>
                    <a:pt x="5211127" y="7314362"/>
                  </a:lnTo>
                  <a:lnTo>
                    <a:pt x="5211127" y="7301662"/>
                  </a:lnTo>
                  <a:lnTo>
                    <a:pt x="4996688" y="7301662"/>
                  </a:lnTo>
                  <a:lnTo>
                    <a:pt x="4996688" y="7085762"/>
                  </a:lnTo>
                  <a:lnTo>
                    <a:pt x="5211127" y="7085762"/>
                  </a:lnTo>
                  <a:lnTo>
                    <a:pt x="5211127" y="7073062"/>
                  </a:lnTo>
                  <a:lnTo>
                    <a:pt x="4996688" y="7073062"/>
                  </a:lnTo>
                  <a:lnTo>
                    <a:pt x="4996688" y="6857162"/>
                  </a:lnTo>
                  <a:lnTo>
                    <a:pt x="5211127" y="6857162"/>
                  </a:lnTo>
                  <a:lnTo>
                    <a:pt x="5211127" y="6844462"/>
                  </a:lnTo>
                  <a:lnTo>
                    <a:pt x="4996688" y="6844462"/>
                  </a:lnTo>
                  <a:lnTo>
                    <a:pt x="4996688" y="6628562"/>
                  </a:lnTo>
                  <a:lnTo>
                    <a:pt x="5211127" y="6628562"/>
                  </a:lnTo>
                  <a:lnTo>
                    <a:pt x="5211127" y="6615862"/>
                  </a:lnTo>
                  <a:lnTo>
                    <a:pt x="4996688" y="6615862"/>
                  </a:lnTo>
                  <a:lnTo>
                    <a:pt x="4996688" y="6399962"/>
                  </a:lnTo>
                  <a:lnTo>
                    <a:pt x="5211127" y="6399962"/>
                  </a:lnTo>
                  <a:lnTo>
                    <a:pt x="5211127" y="6387262"/>
                  </a:lnTo>
                  <a:lnTo>
                    <a:pt x="4996688" y="6387262"/>
                  </a:lnTo>
                  <a:lnTo>
                    <a:pt x="4996688" y="6171362"/>
                  </a:lnTo>
                  <a:lnTo>
                    <a:pt x="5211127" y="6171362"/>
                  </a:lnTo>
                  <a:lnTo>
                    <a:pt x="5211127" y="6158662"/>
                  </a:lnTo>
                  <a:lnTo>
                    <a:pt x="4996688" y="6158662"/>
                  </a:lnTo>
                  <a:lnTo>
                    <a:pt x="4996688" y="5942762"/>
                  </a:lnTo>
                  <a:lnTo>
                    <a:pt x="5211127" y="5942762"/>
                  </a:lnTo>
                  <a:lnTo>
                    <a:pt x="5211127" y="5930062"/>
                  </a:lnTo>
                  <a:lnTo>
                    <a:pt x="4996688" y="5930062"/>
                  </a:lnTo>
                  <a:lnTo>
                    <a:pt x="4996688" y="5714162"/>
                  </a:lnTo>
                  <a:lnTo>
                    <a:pt x="5211127" y="5714162"/>
                  </a:lnTo>
                  <a:lnTo>
                    <a:pt x="5211127" y="5701462"/>
                  </a:lnTo>
                  <a:lnTo>
                    <a:pt x="4996688" y="5701462"/>
                  </a:lnTo>
                  <a:lnTo>
                    <a:pt x="4996688" y="5485562"/>
                  </a:lnTo>
                  <a:lnTo>
                    <a:pt x="5211127" y="5485562"/>
                  </a:lnTo>
                  <a:lnTo>
                    <a:pt x="5211127" y="5472862"/>
                  </a:lnTo>
                  <a:lnTo>
                    <a:pt x="4996688" y="5472862"/>
                  </a:lnTo>
                  <a:lnTo>
                    <a:pt x="4996688" y="5256962"/>
                  </a:lnTo>
                  <a:lnTo>
                    <a:pt x="5211127" y="5256962"/>
                  </a:lnTo>
                  <a:lnTo>
                    <a:pt x="5211127" y="5244262"/>
                  </a:lnTo>
                  <a:lnTo>
                    <a:pt x="4996688" y="5244262"/>
                  </a:lnTo>
                  <a:lnTo>
                    <a:pt x="4996688" y="5028362"/>
                  </a:lnTo>
                  <a:lnTo>
                    <a:pt x="5211127" y="5028362"/>
                  </a:lnTo>
                  <a:lnTo>
                    <a:pt x="5211127" y="5015662"/>
                  </a:lnTo>
                  <a:lnTo>
                    <a:pt x="4996688" y="5015662"/>
                  </a:lnTo>
                  <a:lnTo>
                    <a:pt x="4996688" y="4799762"/>
                  </a:lnTo>
                  <a:lnTo>
                    <a:pt x="5211127" y="4799762"/>
                  </a:lnTo>
                  <a:lnTo>
                    <a:pt x="5211127" y="4787062"/>
                  </a:lnTo>
                  <a:lnTo>
                    <a:pt x="4996688" y="4787062"/>
                  </a:lnTo>
                  <a:lnTo>
                    <a:pt x="4996688" y="4571162"/>
                  </a:lnTo>
                  <a:lnTo>
                    <a:pt x="5211127" y="4571162"/>
                  </a:lnTo>
                  <a:lnTo>
                    <a:pt x="5211127" y="4558462"/>
                  </a:lnTo>
                  <a:lnTo>
                    <a:pt x="4996688" y="4558462"/>
                  </a:lnTo>
                  <a:lnTo>
                    <a:pt x="4996688" y="4342562"/>
                  </a:lnTo>
                  <a:lnTo>
                    <a:pt x="5211127" y="4342562"/>
                  </a:lnTo>
                  <a:lnTo>
                    <a:pt x="5211127" y="4329862"/>
                  </a:lnTo>
                  <a:lnTo>
                    <a:pt x="4996688" y="4329862"/>
                  </a:lnTo>
                  <a:lnTo>
                    <a:pt x="4996688" y="4113961"/>
                  </a:lnTo>
                  <a:lnTo>
                    <a:pt x="5211127" y="4113961"/>
                  </a:lnTo>
                  <a:lnTo>
                    <a:pt x="5211127" y="4101261"/>
                  </a:lnTo>
                  <a:lnTo>
                    <a:pt x="4996688" y="4101261"/>
                  </a:lnTo>
                  <a:lnTo>
                    <a:pt x="4996688" y="3885361"/>
                  </a:lnTo>
                  <a:lnTo>
                    <a:pt x="5211127" y="3885361"/>
                  </a:lnTo>
                  <a:lnTo>
                    <a:pt x="5211127" y="3872661"/>
                  </a:lnTo>
                  <a:lnTo>
                    <a:pt x="4996688" y="3872661"/>
                  </a:lnTo>
                  <a:lnTo>
                    <a:pt x="4996688" y="3656761"/>
                  </a:lnTo>
                  <a:lnTo>
                    <a:pt x="5211127" y="3656761"/>
                  </a:lnTo>
                  <a:lnTo>
                    <a:pt x="5211127" y="3644061"/>
                  </a:lnTo>
                  <a:lnTo>
                    <a:pt x="4996688" y="3644061"/>
                  </a:lnTo>
                  <a:lnTo>
                    <a:pt x="4996688" y="3428161"/>
                  </a:lnTo>
                  <a:lnTo>
                    <a:pt x="5211127" y="3428161"/>
                  </a:lnTo>
                  <a:lnTo>
                    <a:pt x="5211127" y="3415461"/>
                  </a:lnTo>
                  <a:lnTo>
                    <a:pt x="4996688" y="3415461"/>
                  </a:lnTo>
                  <a:lnTo>
                    <a:pt x="4996688" y="3199561"/>
                  </a:lnTo>
                  <a:lnTo>
                    <a:pt x="5211127" y="3199561"/>
                  </a:lnTo>
                  <a:lnTo>
                    <a:pt x="5211127" y="3186861"/>
                  </a:lnTo>
                  <a:lnTo>
                    <a:pt x="4996688" y="3186861"/>
                  </a:lnTo>
                  <a:lnTo>
                    <a:pt x="4996688" y="2970949"/>
                  </a:lnTo>
                  <a:lnTo>
                    <a:pt x="5211127" y="2970949"/>
                  </a:lnTo>
                  <a:lnTo>
                    <a:pt x="5211127" y="2958249"/>
                  </a:lnTo>
                  <a:lnTo>
                    <a:pt x="4996688" y="2958249"/>
                  </a:lnTo>
                  <a:lnTo>
                    <a:pt x="4996688" y="2742349"/>
                  </a:lnTo>
                  <a:lnTo>
                    <a:pt x="5211127" y="2742349"/>
                  </a:lnTo>
                  <a:lnTo>
                    <a:pt x="5211127" y="2729649"/>
                  </a:lnTo>
                  <a:lnTo>
                    <a:pt x="4996688" y="2729649"/>
                  </a:lnTo>
                  <a:lnTo>
                    <a:pt x="4996688" y="2513749"/>
                  </a:lnTo>
                  <a:lnTo>
                    <a:pt x="5211127" y="2513749"/>
                  </a:lnTo>
                  <a:lnTo>
                    <a:pt x="5211127" y="2501049"/>
                  </a:lnTo>
                  <a:lnTo>
                    <a:pt x="4996688" y="2501049"/>
                  </a:lnTo>
                  <a:lnTo>
                    <a:pt x="4996688" y="2285149"/>
                  </a:lnTo>
                  <a:lnTo>
                    <a:pt x="5211127" y="2285149"/>
                  </a:lnTo>
                  <a:lnTo>
                    <a:pt x="5211127" y="2272449"/>
                  </a:lnTo>
                  <a:lnTo>
                    <a:pt x="4996688" y="2272449"/>
                  </a:lnTo>
                  <a:lnTo>
                    <a:pt x="4996688" y="2056549"/>
                  </a:lnTo>
                  <a:lnTo>
                    <a:pt x="5211127" y="2056549"/>
                  </a:lnTo>
                  <a:lnTo>
                    <a:pt x="5211127" y="2043849"/>
                  </a:lnTo>
                  <a:lnTo>
                    <a:pt x="4996688" y="2043849"/>
                  </a:lnTo>
                  <a:lnTo>
                    <a:pt x="4996688" y="1827949"/>
                  </a:lnTo>
                  <a:lnTo>
                    <a:pt x="5211127" y="1827949"/>
                  </a:lnTo>
                  <a:lnTo>
                    <a:pt x="5211127" y="1815249"/>
                  </a:lnTo>
                  <a:lnTo>
                    <a:pt x="4996688" y="1815249"/>
                  </a:lnTo>
                  <a:lnTo>
                    <a:pt x="4996688" y="1599349"/>
                  </a:lnTo>
                  <a:lnTo>
                    <a:pt x="5211127" y="1599349"/>
                  </a:lnTo>
                  <a:lnTo>
                    <a:pt x="5211127" y="1586649"/>
                  </a:lnTo>
                  <a:lnTo>
                    <a:pt x="4996688" y="1586649"/>
                  </a:lnTo>
                  <a:lnTo>
                    <a:pt x="4996688" y="1370749"/>
                  </a:lnTo>
                  <a:lnTo>
                    <a:pt x="5211127" y="1370749"/>
                  </a:lnTo>
                  <a:lnTo>
                    <a:pt x="5211127" y="1358049"/>
                  </a:lnTo>
                  <a:lnTo>
                    <a:pt x="4996688" y="1358049"/>
                  </a:lnTo>
                  <a:lnTo>
                    <a:pt x="4996688" y="1142149"/>
                  </a:lnTo>
                  <a:lnTo>
                    <a:pt x="5211127" y="1142149"/>
                  </a:lnTo>
                  <a:lnTo>
                    <a:pt x="5211127" y="1129449"/>
                  </a:lnTo>
                  <a:lnTo>
                    <a:pt x="4996688" y="1129449"/>
                  </a:lnTo>
                  <a:lnTo>
                    <a:pt x="4996688" y="913549"/>
                  </a:lnTo>
                  <a:lnTo>
                    <a:pt x="5211127" y="913549"/>
                  </a:lnTo>
                  <a:lnTo>
                    <a:pt x="5211127" y="900849"/>
                  </a:lnTo>
                  <a:lnTo>
                    <a:pt x="4996688" y="900849"/>
                  </a:lnTo>
                  <a:lnTo>
                    <a:pt x="4996688" y="684949"/>
                  </a:lnTo>
                  <a:lnTo>
                    <a:pt x="5211127" y="684949"/>
                  </a:lnTo>
                  <a:lnTo>
                    <a:pt x="5211127" y="672249"/>
                  </a:lnTo>
                  <a:lnTo>
                    <a:pt x="4996688" y="672249"/>
                  </a:lnTo>
                  <a:lnTo>
                    <a:pt x="4996688" y="456349"/>
                  </a:lnTo>
                  <a:lnTo>
                    <a:pt x="5211127" y="456349"/>
                  </a:lnTo>
                  <a:lnTo>
                    <a:pt x="5211127" y="443649"/>
                  </a:lnTo>
                  <a:lnTo>
                    <a:pt x="4996688" y="443649"/>
                  </a:lnTo>
                  <a:lnTo>
                    <a:pt x="4996688" y="227749"/>
                  </a:lnTo>
                  <a:lnTo>
                    <a:pt x="5211127" y="227749"/>
                  </a:lnTo>
                  <a:lnTo>
                    <a:pt x="5211127" y="215049"/>
                  </a:lnTo>
                  <a:lnTo>
                    <a:pt x="4996688" y="215049"/>
                  </a:lnTo>
                  <a:lnTo>
                    <a:pt x="4996688" y="0"/>
                  </a:lnTo>
                  <a:lnTo>
                    <a:pt x="4983988" y="0"/>
                  </a:lnTo>
                  <a:lnTo>
                    <a:pt x="4983988" y="7987462"/>
                  </a:lnTo>
                  <a:lnTo>
                    <a:pt x="4769523" y="7987462"/>
                  </a:lnTo>
                  <a:lnTo>
                    <a:pt x="4769523" y="7771562"/>
                  </a:lnTo>
                  <a:lnTo>
                    <a:pt x="4983988" y="7771562"/>
                  </a:lnTo>
                  <a:lnTo>
                    <a:pt x="4983988" y="7758862"/>
                  </a:lnTo>
                  <a:lnTo>
                    <a:pt x="4769523" y="7758862"/>
                  </a:lnTo>
                  <a:lnTo>
                    <a:pt x="4769523" y="7542962"/>
                  </a:lnTo>
                  <a:lnTo>
                    <a:pt x="4983988" y="7542962"/>
                  </a:lnTo>
                  <a:lnTo>
                    <a:pt x="4983988" y="7530262"/>
                  </a:lnTo>
                  <a:lnTo>
                    <a:pt x="4769523" y="7530262"/>
                  </a:lnTo>
                  <a:lnTo>
                    <a:pt x="4769523" y="7314362"/>
                  </a:lnTo>
                  <a:lnTo>
                    <a:pt x="4983988" y="7314362"/>
                  </a:lnTo>
                  <a:lnTo>
                    <a:pt x="4983988" y="7301662"/>
                  </a:lnTo>
                  <a:lnTo>
                    <a:pt x="4769523" y="7301662"/>
                  </a:lnTo>
                  <a:lnTo>
                    <a:pt x="4769523" y="7085762"/>
                  </a:lnTo>
                  <a:lnTo>
                    <a:pt x="4983988" y="7085762"/>
                  </a:lnTo>
                  <a:lnTo>
                    <a:pt x="4983988" y="7073062"/>
                  </a:lnTo>
                  <a:lnTo>
                    <a:pt x="4769523" y="7073062"/>
                  </a:lnTo>
                  <a:lnTo>
                    <a:pt x="4769523" y="6857162"/>
                  </a:lnTo>
                  <a:lnTo>
                    <a:pt x="4983988" y="6857162"/>
                  </a:lnTo>
                  <a:lnTo>
                    <a:pt x="4983988" y="6844462"/>
                  </a:lnTo>
                  <a:lnTo>
                    <a:pt x="4769523" y="6844462"/>
                  </a:lnTo>
                  <a:lnTo>
                    <a:pt x="4769523" y="6628562"/>
                  </a:lnTo>
                  <a:lnTo>
                    <a:pt x="4983988" y="6628562"/>
                  </a:lnTo>
                  <a:lnTo>
                    <a:pt x="4983988" y="6615862"/>
                  </a:lnTo>
                  <a:lnTo>
                    <a:pt x="4769523" y="6615862"/>
                  </a:lnTo>
                  <a:lnTo>
                    <a:pt x="4769523" y="6399962"/>
                  </a:lnTo>
                  <a:lnTo>
                    <a:pt x="4983988" y="6399962"/>
                  </a:lnTo>
                  <a:lnTo>
                    <a:pt x="4983988" y="6387262"/>
                  </a:lnTo>
                  <a:lnTo>
                    <a:pt x="4769523" y="6387262"/>
                  </a:lnTo>
                  <a:lnTo>
                    <a:pt x="4769523" y="6171362"/>
                  </a:lnTo>
                  <a:lnTo>
                    <a:pt x="4983988" y="6171362"/>
                  </a:lnTo>
                  <a:lnTo>
                    <a:pt x="4983988" y="6158662"/>
                  </a:lnTo>
                  <a:lnTo>
                    <a:pt x="4769523" y="6158662"/>
                  </a:lnTo>
                  <a:lnTo>
                    <a:pt x="4769523" y="5942762"/>
                  </a:lnTo>
                  <a:lnTo>
                    <a:pt x="4983988" y="5942762"/>
                  </a:lnTo>
                  <a:lnTo>
                    <a:pt x="4983988" y="5930062"/>
                  </a:lnTo>
                  <a:lnTo>
                    <a:pt x="4769523" y="5930062"/>
                  </a:lnTo>
                  <a:lnTo>
                    <a:pt x="4769523" y="5714162"/>
                  </a:lnTo>
                  <a:lnTo>
                    <a:pt x="4983988" y="5714162"/>
                  </a:lnTo>
                  <a:lnTo>
                    <a:pt x="4983988" y="5701462"/>
                  </a:lnTo>
                  <a:lnTo>
                    <a:pt x="4769523" y="5701462"/>
                  </a:lnTo>
                  <a:lnTo>
                    <a:pt x="4769523" y="5485562"/>
                  </a:lnTo>
                  <a:lnTo>
                    <a:pt x="4983988" y="5485562"/>
                  </a:lnTo>
                  <a:lnTo>
                    <a:pt x="4983988" y="5472862"/>
                  </a:lnTo>
                  <a:lnTo>
                    <a:pt x="4769523" y="5472862"/>
                  </a:lnTo>
                  <a:lnTo>
                    <a:pt x="4769523" y="5256962"/>
                  </a:lnTo>
                  <a:lnTo>
                    <a:pt x="4983988" y="5256962"/>
                  </a:lnTo>
                  <a:lnTo>
                    <a:pt x="4983988" y="5244262"/>
                  </a:lnTo>
                  <a:lnTo>
                    <a:pt x="4769523" y="5244262"/>
                  </a:lnTo>
                  <a:lnTo>
                    <a:pt x="4769523" y="5028362"/>
                  </a:lnTo>
                  <a:lnTo>
                    <a:pt x="4983988" y="5028362"/>
                  </a:lnTo>
                  <a:lnTo>
                    <a:pt x="4983988" y="5015662"/>
                  </a:lnTo>
                  <a:lnTo>
                    <a:pt x="4769523" y="5015662"/>
                  </a:lnTo>
                  <a:lnTo>
                    <a:pt x="4769523" y="4799762"/>
                  </a:lnTo>
                  <a:lnTo>
                    <a:pt x="4983988" y="4799762"/>
                  </a:lnTo>
                  <a:lnTo>
                    <a:pt x="4983988" y="4787062"/>
                  </a:lnTo>
                  <a:lnTo>
                    <a:pt x="4769523" y="4787062"/>
                  </a:lnTo>
                  <a:lnTo>
                    <a:pt x="4769523" y="4571162"/>
                  </a:lnTo>
                  <a:lnTo>
                    <a:pt x="4983988" y="4571162"/>
                  </a:lnTo>
                  <a:lnTo>
                    <a:pt x="4983988" y="4558462"/>
                  </a:lnTo>
                  <a:lnTo>
                    <a:pt x="4769523" y="4558462"/>
                  </a:lnTo>
                  <a:lnTo>
                    <a:pt x="4769523" y="4342562"/>
                  </a:lnTo>
                  <a:lnTo>
                    <a:pt x="4983988" y="4342562"/>
                  </a:lnTo>
                  <a:lnTo>
                    <a:pt x="4983988" y="4329862"/>
                  </a:lnTo>
                  <a:lnTo>
                    <a:pt x="4769523" y="4329862"/>
                  </a:lnTo>
                  <a:lnTo>
                    <a:pt x="4769523" y="4113961"/>
                  </a:lnTo>
                  <a:lnTo>
                    <a:pt x="4983988" y="4113961"/>
                  </a:lnTo>
                  <a:lnTo>
                    <a:pt x="4983988" y="4101261"/>
                  </a:lnTo>
                  <a:lnTo>
                    <a:pt x="4769523" y="4101261"/>
                  </a:lnTo>
                  <a:lnTo>
                    <a:pt x="4769523" y="3885361"/>
                  </a:lnTo>
                  <a:lnTo>
                    <a:pt x="4983988" y="3885361"/>
                  </a:lnTo>
                  <a:lnTo>
                    <a:pt x="4983988" y="3872661"/>
                  </a:lnTo>
                  <a:lnTo>
                    <a:pt x="4769523" y="3872661"/>
                  </a:lnTo>
                  <a:lnTo>
                    <a:pt x="4769523" y="3656761"/>
                  </a:lnTo>
                  <a:lnTo>
                    <a:pt x="4983988" y="3656761"/>
                  </a:lnTo>
                  <a:lnTo>
                    <a:pt x="4983988" y="3644061"/>
                  </a:lnTo>
                  <a:lnTo>
                    <a:pt x="4769523" y="3644061"/>
                  </a:lnTo>
                  <a:lnTo>
                    <a:pt x="4769523" y="3428161"/>
                  </a:lnTo>
                  <a:lnTo>
                    <a:pt x="4983988" y="3428161"/>
                  </a:lnTo>
                  <a:lnTo>
                    <a:pt x="4983988" y="3415461"/>
                  </a:lnTo>
                  <a:lnTo>
                    <a:pt x="4769523" y="3415461"/>
                  </a:lnTo>
                  <a:lnTo>
                    <a:pt x="4769523" y="3199561"/>
                  </a:lnTo>
                  <a:lnTo>
                    <a:pt x="4983988" y="3199561"/>
                  </a:lnTo>
                  <a:lnTo>
                    <a:pt x="4983988" y="3186861"/>
                  </a:lnTo>
                  <a:lnTo>
                    <a:pt x="4769523" y="3186861"/>
                  </a:lnTo>
                  <a:lnTo>
                    <a:pt x="4769523" y="2970949"/>
                  </a:lnTo>
                  <a:lnTo>
                    <a:pt x="4983988" y="2970949"/>
                  </a:lnTo>
                  <a:lnTo>
                    <a:pt x="4983988" y="2958249"/>
                  </a:lnTo>
                  <a:lnTo>
                    <a:pt x="4769523" y="2958249"/>
                  </a:lnTo>
                  <a:lnTo>
                    <a:pt x="4769523" y="2742349"/>
                  </a:lnTo>
                  <a:lnTo>
                    <a:pt x="4983988" y="2742349"/>
                  </a:lnTo>
                  <a:lnTo>
                    <a:pt x="4983988" y="2729649"/>
                  </a:lnTo>
                  <a:lnTo>
                    <a:pt x="4769523" y="2729649"/>
                  </a:lnTo>
                  <a:lnTo>
                    <a:pt x="4769523" y="2513749"/>
                  </a:lnTo>
                  <a:lnTo>
                    <a:pt x="4983988" y="2513749"/>
                  </a:lnTo>
                  <a:lnTo>
                    <a:pt x="4983988" y="2501049"/>
                  </a:lnTo>
                  <a:lnTo>
                    <a:pt x="4769523" y="2501049"/>
                  </a:lnTo>
                  <a:lnTo>
                    <a:pt x="4769523" y="2285149"/>
                  </a:lnTo>
                  <a:lnTo>
                    <a:pt x="4983988" y="2285149"/>
                  </a:lnTo>
                  <a:lnTo>
                    <a:pt x="4983988" y="2272449"/>
                  </a:lnTo>
                  <a:lnTo>
                    <a:pt x="4769523" y="2272449"/>
                  </a:lnTo>
                  <a:lnTo>
                    <a:pt x="4769523" y="2056549"/>
                  </a:lnTo>
                  <a:lnTo>
                    <a:pt x="4983988" y="2056549"/>
                  </a:lnTo>
                  <a:lnTo>
                    <a:pt x="4983988" y="2043849"/>
                  </a:lnTo>
                  <a:lnTo>
                    <a:pt x="4769523" y="2043849"/>
                  </a:lnTo>
                  <a:lnTo>
                    <a:pt x="4769523" y="1827949"/>
                  </a:lnTo>
                  <a:lnTo>
                    <a:pt x="4983988" y="1827949"/>
                  </a:lnTo>
                  <a:lnTo>
                    <a:pt x="4983988" y="1815249"/>
                  </a:lnTo>
                  <a:lnTo>
                    <a:pt x="4769523" y="1815249"/>
                  </a:lnTo>
                  <a:lnTo>
                    <a:pt x="4769523" y="1599349"/>
                  </a:lnTo>
                  <a:lnTo>
                    <a:pt x="4983988" y="1599349"/>
                  </a:lnTo>
                  <a:lnTo>
                    <a:pt x="4983988" y="1586649"/>
                  </a:lnTo>
                  <a:lnTo>
                    <a:pt x="4769523" y="1586649"/>
                  </a:lnTo>
                  <a:lnTo>
                    <a:pt x="4769523" y="1370749"/>
                  </a:lnTo>
                  <a:lnTo>
                    <a:pt x="4983988" y="1370749"/>
                  </a:lnTo>
                  <a:lnTo>
                    <a:pt x="4983988" y="1358049"/>
                  </a:lnTo>
                  <a:lnTo>
                    <a:pt x="4769523" y="1358049"/>
                  </a:lnTo>
                  <a:lnTo>
                    <a:pt x="4769523" y="1142149"/>
                  </a:lnTo>
                  <a:lnTo>
                    <a:pt x="4983988" y="1142149"/>
                  </a:lnTo>
                  <a:lnTo>
                    <a:pt x="4983988" y="1129449"/>
                  </a:lnTo>
                  <a:lnTo>
                    <a:pt x="4769523" y="1129449"/>
                  </a:lnTo>
                  <a:lnTo>
                    <a:pt x="4769523" y="913549"/>
                  </a:lnTo>
                  <a:lnTo>
                    <a:pt x="4983988" y="913549"/>
                  </a:lnTo>
                  <a:lnTo>
                    <a:pt x="4983988" y="900849"/>
                  </a:lnTo>
                  <a:lnTo>
                    <a:pt x="4769523" y="900849"/>
                  </a:lnTo>
                  <a:lnTo>
                    <a:pt x="4769523" y="684949"/>
                  </a:lnTo>
                  <a:lnTo>
                    <a:pt x="4983988" y="684949"/>
                  </a:lnTo>
                  <a:lnTo>
                    <a:pt x="4983988" y="672249"/>
                  </a:lnTo>
                  <a:lnTo>
                    <a:pt x="4769523" y="672249"/>
                  </a:lnTo>
                  <a:lnTo>
                    <a:pt x="4769523" y="456349"/>
                  </a:lnTo>
                  <a:lnTo>
                    <a:pt x="4983988" y="456349"/>
                  </a:lnTo>
                  <a:lnTo>
                    <a:pt x="4983988" y="443649"/>
                  </a:lnTo>
                  <a:lnTo>
                    <a:pt x="4769523" y="443649"/>
                  </a:lnTo>
                  <a:lnTo>
                    <a:pt x="4769523" y="227749"/>
                  </a:lnTo>
                  <a:lnTo>
                    <a:pt x="4983988" y="227749"/>
                  </a:lnTo>
                  <a:lnTo>
                    <a:pt x="4983988" y="215049"/>
                  </a:lnTo>
                  <a:lnTo>
                    <a:pt x="4769523" y="215049"/>
                  </a:lnTo>
                  <a:lnTo>
                    <a:pt x="4769523" y="0"/>
                  </a:lnTo>
                  <a:lnTo>
                    <a:pt x="4756823" y="0"/>
                  </a:lnTo>
                  <a:lnTo>
                    <a:pt x="4756823" y="7987462"/>
                  </a:lnTo>
                  <a:lnTo>
                    <a:pt x="4542345" y="7987462"/>
                  </a:lnTo>
                  <a:lnTo>
                    <a:pt x="4542345" y="7771562"/>
                  </a:lnTo>
                  <a:lnTo>
                    <a:pt x="4756823" y="7771562"/>
                  </a:lnTo>
                  <a:lnTo>
                    <a:pt x="4756823" y="7758862"/>
                  </a:lnTo>
                  <a:lnTo>
                    <a:pt x="4542345" y="7758862"/>
                  </a:lnTo>
                  <a:lnTo>
                    <a:pt x="4542345" y="7542962"/>
                  </a:lnTo>
                  <a:lnTo>
                    <a:pt x="4756823" y="7542962"/>
                  </a:lnTo>
                  <a:lnTo>
                    <a:pt x="4756823" y="7530262"/>
                  </a:lnTo>
                  <a:lnTo>
                    <a:pt x="4542345" y="7530262"/>
                  </a:lnTo>
                  <a:lnTo>
                    <a:pt x="4542345" y="7314362"/>
                  </a:lnTo>
                  <a:lnTo>
                    <a:pt x="4756823" y="7314362"/>
                  </a:lnTo>
                  <a:lnTo>
                    <a:pt x="4756823" y="7301662"/>
                  </a:lnTo>
                  <a:lnTo>
                    <a:pt x="4542345" y="7301662"/>
                  </a:lnTo>
                  <a:lnTo>
                    <a:pt x="4542345" y="7085762"/>
                  </a:lnTo>
                  <a:lnTo>
                    <a:pt x="4756823" y="7085762"/>
                  </a:lnTo>
                  <a:lnTo>
                    <a:pt x="4756823" y="7073062"/>
                  </a:lnTo>
                  <a:lnTo>
                    <a:pt x="4542345" y="7073062"/>
                  </a:lnTo>
                  <a:lnTo>
                    <a:pt x="4542345" y="6857162"/>
                  </a:lnTo>
                  <a:lnTo>
                    <a:pt x="4756823" y="6857162"/>
                  </a:lnTo>
                  <a:lnTo>
                    <a:pt x="4756823" y="6844462"/>
                  </a:lnTo>
                  <a:lnTo>
                    <a:pt x="4542345" y="6844462"/>
                  </a:lnTo>
                  <a:lnTo>
                    <a:pt x="4542345" y="6628562"/>
                  </a:lnTo>
                  <a:lnTo>
                    <a:pt x="4756823" y="6628562"/>
                  </a:lnTo>
                  <a:lnTo>
                    <a:pt x="4756823" y="6615862"/>
                  </a:lnTo>
                  <a:lnTo>
                    <a:pt x="4542345" y="6615862"/>
                  </a:lnTo>
                  <a:lnTo>
                    <a:pt x="4542345" y="6399962"/>
                  </a:lnTo>
                  <a:lnTo>
                    <a:pt x="4756823" y="6399962"/>
                  </a:lnTo>
                  <a:lnTo>
                    <a:pt x="4756823" y="6387262"/>
                  </a:lnTo>
                  <a:lnTo>
                    <a:pt x="4542345" y="6387262"/>
                  </a:lnTo>
                  <a:lnTo>
                    <a:pt x="4542345" y="6171362"/>
                  </a:lnTo>
                  <a:lnTo>
                    <a:pt x="4756823" y="6171362"/>
                  </a:lnTo>
                  <a:lnTo>
                    <a:pt x="4756823" y="6158662"/>
                  </a:lnTo>
                  <a:lnTo>
                    <a:pt x="4542345" y="6158662"/>
                  </a:lnTo>
                  <a:lnTo>
                    <a:pt x="4542345" y="5942762"/>
                  </a:lnTo>
                  <a:lnTo>
                    <a:pt x="4756823" y="5942762"/>
                  </a:lnTo>
                  <a:lnTo>
                    <a:pt x="4756823" y="5930062"/>
                  </a:lnTo>
                  <a:lnTo>
                    <a:pt x="4542345" y="5930062"/>
                  </a:lnTo>
                  <a:lnTo>
                    <a:pt x="4542345" y="5714162"/>
                  </a:lnTo>
                  <a:lnTo>
                    <a:pt x="4756823" y="5714162"/>
                  </a:lnTo>
                  <a:lnTo>
                    <a:pt x="4756823" y="5701462"/>
                  </a:lnTo>
                  <a:lnTo>
                    <a:pt x="4542345" y="5701462"/>
                  </a:lnTo>
                  <a:lnTo>
                    <a:pt x="4542345" y="5485562"/>
                  </a:lnTo>
                  <a:lnTo>
                    <a:pt x="4756823" y="5485562"/>
                  </a:lnTo>
                  <a:lnTo>
                    <a:pt x="4756823" y="5472862"/>
                  </a:lnTo>
                  <a:lnTo>
                    <a:pt x="4542345" y="5472862"/>
                  </a:lnTo>
                  <a:lnTo>
                    <a:pt x="4542345" y="5256962"/>
                  </a:lnTo>
                  <a:lnTo>
                    <a:pt x="4756823" y="5256962"/>
                  </a:lnTo>
                  <a:lnTo>
                    <a:pt x="4756823" y="5244262"/>
                  </a:lnTo>
                  <a:lnTo>
                    <a:pt x="4542345" y="5244262"/>
                  </a:lnTo>
                  <a:lnTo>
                    <a:pt x="4542345" y="5028362"/>
                  </a:lnTo>
                  <a:lnTo>
                    <a:pt x="4756823" y="5028362"/>
                  </a:lnTo>
                  <a:lnTo>
                    <a:pt x="4756823" y="5015662"/>
                  </a:lnTo>
                  <a:lnTo>
                    <a:pt x="4542345" y="5015662"/>
                  </a:lnTo>
                  <a:lnTo>
                    <a:pt x="4542345" y="4799762"/>
                  </a:lnTo>
                  <a:lnTo>
                    <a:pt x="4756823" y="4799762"/>
                  </a:lnTo>
                  <a:lnTo>
                    <a:pt x="4756823" y="4787062"/>
                  </a:lnTo>
                  <a:lnTo>
                    <a:pt x="4542345" y="4787062"/>
                  </a:lnTo>
                  <a:lnTo>
                    <a:pt x="4542345" y="4571162"/>
                  </a:lnTo>
                  <a:lnTo>
                    <a:pt x="4756823" y="4571162"/>
                  </a:lnTo>
                  <a:lnTo>
                    <a:pt x="4756823" y="4558462"/>
                  </a:lnTo>
                  <a:lnTo>
                    <a:pt x="4542345" y="4558462"/>
                  </a:lnTo>
                  <a:lnTo>
                    <a:pt x="4542345" y="4342562"/>
                  </a:lnTo>
                  <a:lnTo>
                    <a:pt x="4756823" y="4342562"/>
                  </a:lnTo>
                  <a:lnTo>
                    <a:pt x="4756823" y="4329862"/>
                  </a:lnTo>
                  <a:lnTo>
                    <a:pt x="4542345" y="4329862"/>
                  </a:lnTo>
                  <a:lnTo>
                    <a:pt x="4542345" y="4113961"/>
                  </a:lnTo>
                  <a:lnTo>
                    <a:pt x="4756823" y="4113961"/>
                  </a:lnTo>
                  <a:lnTo>
                    <a:pt x="4756823" y="4101261"/>
                  </a:lnTo>
                  <a:lnTo>
                    <a:pt x="4542345" y="4101261"/>
                  </a:lnTo>
                  <a:lnTo>
                    <a:pt x="4542345" y="3885361"/>
                  </a:lnTo>
                  <a:lnTo>
                    <a:pt x="4756823" y="3885361"/>
                  </a:lnTo>
                  <a:lnTo>
                    <a:pt x="4756823" y="3872661"/>
                  </a:lnTo>
                  <a:lnTo>
                    <a:pt x="4542345" y="3872661"/>
                  </a:lnTo>
                  <a:lnTo>
                    <a:pt x="4542345" y="3656761"/>
                  </a:lnTo>
                  <a:lnTo>
                    <a:pt x="4756823" y="3656761"/>
                  </a:lnTo>
                  <a:lnTo>
                    <a:pt x="4756823" y="3644061"/>
                  </a:lnTo>
                  <a:lnTo>
                    <a:pt x="4542345" y="3644061"/>
                  </a:lnTo>
                  <a:lnTo>
                    <a:pt x="4542345" y="3428161"/>
                  </a:lnTo>
                  <a:lnTo>
                    <a:pt x="4756823" y="3428161"/>
                  </a:lnTo>
                  <a:lnTo>
                    <a:pt x="4756823" y="3415461"/>
                  </a:lnTo>
                  <a:lnTo>
                    <a:pt x="4542345" y="3415461"/>
                  </a:lnTo>
                  <a:lnTo>
                    <a:pt x="4542345" y="3199561"/>
                  </a:lnTo>
                  <a:lnTo>
                    <a:pt x="4756823" y="3199561"/>
                  </a:lnTo>
                  <a:lnTo>
                    <a:pt x="4756823" y="3186861"/>
                  </a:lnTo>
                  <a:lnTo>
                    <a:pt x="4542345" y="3186861"/>
                  </a:lnTo>
                  <a:lnTo>
                    <a:pt x="4542345" y="2970949"/>
                  </a:lnTo>
                  <a:lnTo>
                    <a:pt x="4756823" y="2970949"/>
                  </a:lnTo>
                  <a:lnTo>
                    <a:pt x="4756823" y="2958249"/>
                  </a:lnTo>
                  <a:lnTo>
                    <a:pt x="4542345" y="2958249"/>
                  </a:lnTo>
                  <a:lnTo>
                    <a:pt x="4542345" y="2742349"/>
                  </a:lnTo>
                  <a:lnTo>
                    <a:pt x="4756823" y="2742349"/>
                  </a:lnTo>
                  <a:lnTo>
                    <a:pt x="4756823" y="2729649"/>
                  </a:lnTo>
                  <a:lnTo>
                    <a:pt x="4542345" y="2729649"/>
                  </a:lnTo>
                  <a:lnTo>
                    <a:pt x="4542345" y="2513749"/>
                  </a:lnTo>
                  <a:lnTo>
                    <a:pt x="4756823" y="2513749"/>
                  </a:lnTo>
                  <a:lnTo>
                    <a:pt x="4756823" y="2501049"/>
                  </a:lnTo>
                  <a:lnTo>
                    <a:pt x="4542345" y="2501049"/>
                  </a:lnTo>
                  <a:lnTo>
                    <a:pt x="4542345" y="2285149"/>
                  </a:lnTo>
                  <a:lnTo>
                    <a:pt x="4756823" y="2285149"/>
                  </a:lnTo>
                  <a:lnTo>
                    <a:pt x="4756823" y="2272449"/>
                  </a:lnTo>
                  <a:lnTo>
                    <a:pt x="4542345" y="2272449"/>
                  </a:lnTo>
                  <a:lnTo>
                    <a:pt x="4542345" y="2056549"/>
                  </a:lnTo>
                  <a:lnTo>
                    <a:pt x="4756823" y="2056549"/>
                  </a:lnTo>
                  <a:lnTo>
                    <a:pt x="4756823" y="2043849"/>
                  </a:lnTo>
                  <a:lnTo>
                    <a:pt x="4542345" y="2043849"/>
                  </a:lnTo>
                  <a:lnTo>
                    <a:pt x="4542345" y="1827949"/>
                  </a:lnTo>
                  <a:lnTo>
                    <a:pt x="4756823" y="1827949"/>
                  </a:lnTo>
                  <a:lnTo>
                    <a:pt x="4756823" y="1815249"/>
                  </a:lnTo>
                  <a:lnTo>
                    <a:pt x="4542345" y="1815249"/>
                  </a:lnTo>
                  <a:lnTo>
                    <a:pt x="4542345" y="1599349"/>
                  </a:lnTo>
                  <a:lnTo>
                    <a:pt x="4756823" y="1599349"/>
                  </a:lnTo>
                  <a:lnTo>
                    <a:pt x="4756823" y="1586649"/>
                  </a:lnTo>
                  <a:lnTo>
                    <a:pt x="4542345" y="1586649"/>
                  </a:lnTo>
                  <a:lnTo>
                    <a:pt x="4542345" y="1370749"/>
                  </a:lnTo>
                  <a:lnTo>
                    <a:pt x="4756823" y="1370749"/>
                  </a:lnTo>
                  <a:lnTo>
                    <a:pt x="4756823" y="1358049"/>
                  </a:lnTo>
                  <a:lnTo>
                    <a:pt x="4542345" y="1358049"/>
                  </a:lnTo>
                  <a:lnTo>
                    <a:pt x="4542345" y="1142149"/>
                  </a:lnTo>
                  <a:lnTo>
                    <a:pt x="4756823" y="1142149"/>
                  </a:lnTo>
                  <a:lnTo>
                    <a:pt x="4756823" y="1129449"/>
                  </a:lnTo>
                  <a:lnTo>
                    <a:pt x="4542345" y="1129449"/>
                  </a:lnTo>
                  <a:lnTo>
                    <a:pt x="4542345" y="913549"/>
                  </a:lnTo>
                  <a:lnTo>
                    <a:pt x="4756823" y="913549"/>
                  </a:lnTo>
                  <a:lnTo>
                    <a:pt x="4756823" y="900849"/>
                  </a:lnTo>
                  <a:lnTo>
                    <a:pt x="4542345" y="900849"/>
                  </a:lnTo>
                  <a:lnTo>
                    <a:pt x="4542345" y="684949"/>
                  </a:lnTo>
                  <a:lnTo>
                    <a:pt x="4756823" y="684949"/>
                  </a:lnTo>
                  <a:lnTo>
                    <a:pt x="4756823" y="672249"/>
                  </a:lnTo>
                  <a:lnTo>
                    <a:pt x="4542345" y="672249"/>
                  </a:lnTo>
                  <a:lnTo>
                    <a:pt x="4542345" y="456349"/>
                  </a:lnTo>
                  <a:lnTo>
                    <a:pt x="4756823" y="456349"/>
                  </a:lnTo>
                  <a:lnTo>
                    <a:pt x="4756823" y="443649"/>
                  </a:lnTo>
                  <a:lnTo>
                    <a:pt x="4542345" y="443649"/>
                  </a:lnTo>
                  <a:lnTo>
                    <a:pt x="4542345" y="227749"/>
                  </a:lnTo>
                  <a:lnTo>
                    <a:pt x="4756823" y="227749"/>
                  </a:lnTo>
                  <a:lnTo>
                    <a:pt x="4756823" y="215049"/>
                  </a:lnTo>
                  <a:lnTo>
                    <a:pt x="4542345" y="215049"/>
                  </a:lnTo>
                  <a:lnTo>
                    <a:pt x="4542345" y="0"/>
                  </a:lnTo>
                  <a:lnTo>
                    <a:pt x="4529645" y="0"/>
                  </a:lnTo>
                  <a:lnTo>
                    <a:pt x="4529645" y="7987462"/>
                  </a:lnTo>
                  <a:lnTo>
                    <a:pt x="4315206" y="7987462"/>
                  </a:lnTo>
                  <a:lnTo>
                    <a:pt x="4315206" y="7771562"/>
                  </a:lnTo>
                  <a:lnTo>
                    <a:pt x="4529645" y="7771562"/>
                  </a:lnTo>
                  <a:lnTo>
                    <a:pt x="4529645" y="7758862"/>
                  </a:lnTo>
                  <a:lnTo>
                    <a:pt x="4315206" y="7758862"/>
                  </a:lnTo>
                  <a:lnTo>
                    <a:pt x="4315206" y="7542962"/>
                  </a:lnTo>
                  <a:lnTo>
                    <a:pt x="4529645" y="7542962"/>
                  </a:lnTo>
                  <a:lnTo>
                    <a:pt x="4529645" y="7530262"/>
                  </a:lnTo>
                  <a:lnTo>
                    <a:pt x="4315206" y="7530262"/>
                  </a:lnTo>
                  <a:lnTo>
                    <a:pt x="4315206" y="7314362"/>
                  </a:lnTo>
                  <a:lnTo>
                    <a:pt x="4529645" y="7314362"/>
                  </a:lnTo>
                  <a:lnTo>
                    <a:pt x="4529645" y="7301662"/>
                  </a:lnTo>
                  <a:lnTo>
                    <a:pt x="4315206" y="7301662"/>
                  </a:lnTo>
                  <a:lnTo>
                    <a:pt x="4315206" y="7085762"/>
                  </a:lnTo>
                  <a:lnTo>
                    <a:pt x="4529645" y="7085762"/>
                  </a:lnTo>
                  <a:lnTo>
                    <a:pt x="4529645" y="7073062"/>
                  </a:lnTo>
                  <a:lnTo>
                    <a:pt x="4315206" y="7073062"/>
                  </a:lnTo>
                  <a:lnTo>
                    <a:pt x="4315206" y="6857162"/>
                  </a:lnTo>
                  <a:lnTo>
                    <a:pt x="4529645" y="6857162"/>
                  </a:lnTo>
                  <a:lnTo>
                    <a:pt x="4529645" y="6844462"/>
                  </a:lnTo>
                  <a:lnTo>
                    <a:pt x="4315206" y="6844462"/>
                  </a:lnTo>
                  <a:lnTo>
                    <a:pt x="4315206" y="6628562"/>
                  </a:lnTo>
                  <a:lnTo>
                    <a:pt x="4529645" y="6628562"/>
                  </a:lnTo>
                  <a:lnTo>
                    <a:pt x="4529645" y="6615862"/>
                  </a:lnTo>
                  <a:lnTo>
                    <a:pt x="4315206" y="6615862"/>
                  </a:lnTo>
                  <a:lnTo>
                    <a:pt x="4315206" y="6399962"/>
                  </a:lnTo>
                  <a:lnTo>
                    <a:pt x="4529645" y="6399962"/>
                  </a:lnTo>
                  <a:lnTo>
                    <a:pt x="4529645" y="6387262"/>
                  </a:lnTo>
                  <a:lnTo>
                    <a:pt x="4315206" y="6387262"/>
                  </a:lnTo>
                  <a:lnTo>
                    <a:pt x="4315206" y="6171362"/>
                  </a:lnTo>
                  <a:lnTo>
                    <a:pt x="4529645" y="6171362"/>
                  </a:lnTo>
                  <a:lnTo>
                    <a:pt x="4529645" y="6158662"/>
                  </a:lnTo>
                  <a:lnTo>
                    <a:pt x="4315206" y="6158662"/>
                  </a:lnTo>
                  <a:lnTo>
                    <a:pt x="4315206" y="5942762"/>
                  </a:lnTo>
                  <a:lnTo>
                    <a:pt x="4529645" y="5942762"/>
                  </a:lnTo>
                  <a:lnTo>
                    <a:pt x="4529645" y="5930062"/>
                  </a:lnTo>
                  <a:lnTo>
                    <a:pt x="4315206" y="5930062"/>
                  </a:lnTo>
                  <a:lnTo>
                    <a:pt x="4315206" y="5714162"/>
                  </a:lnTo>
                  <a:lnTo>
                    <a:pt x="4529645" y="5714162"/>
                  </a:lnTo>
                  <a:lnTo>
                    <a:pt x="4529645" y="5701462"/>
                  </a:lnTo>
                  <a:lnTo>
                    <a:pt x="4315206" y="5701462"/>
                  </a:lnTo>
                  <a:lnTo>
                    <a:pt x="4315206" y="5485562"/>
                  </a:lnTo>
                  <a:lnTo>
                    <a:pt x="4529645" y="5485562"/>
                  </a:lnTo>
                  <a:lnTo>
                    <a:pt x="4529645" y="5472862"/>
                  </a:lnTo>
                  <a:lnTo>
                    <a:pt x="4315206" y="5472862"/>
                  </a:lnTo>
                  <a:lnTo>
                    <a:pt x="4315206" y="5256962"/>
                  </a:lnTo>
                  <a:lnTo>
                    <a:pt x="4529645" y="5256962"/>
                  </a:lnTo>
                  <a:lnTo>
                    <a:pt x="4529645" y="5244262"/>
                  </a:lnTo>
                  <a:lnTo>
                    <a:pt x="4315206" y="5244262"/>
                  </a:lnTo>
                  <a:lnTo>
                    <a:pt x="4315206" y="5028362"/>
                  </a:lnTo>
                  <a:lnTo>
                    <a:pt x="4529645" y="5028362"/>
                  </a:lnTo>
                  <a:lnTo>
                    <a:pt x="4529645" y="5015662"/>
                  </a:lnTo>
                  <a:lnTo>
                    <a:pt x="4315206" y="5015662"/>
                  </a:lnTo>
                  <a:lnTo>
                    <a:pt x="4315206" y="4799762"/>
                  </a:lnTo>
                  <a:lnTo>
                    <a:pt x="4529645" y="4799762"/>
                  </a:lnTo>
                  <a:lnTo>
                    <a:pt x="4529645" y="4787062"/>
                  </a:lnTo>
                  <a:lnTo>
                    <a:pt x="4315206" y="4787062"/>
                  </a:lnTo>
                  <a:lnTo>
                    <a:pt x="4315206" y="4571162"/>
                  </a:lnTo>
                  <a:lnTo>
                    <a:pt x="4529645" y="4571162"/>
                  </a:lnTo>
                  <a:lnTo>
                    <a:pt x="4529645" y="4558462"/>
                  </a:lnTo>
                  <a:lnTo>
                    <a:pt x="4315206" y="4558462"/>
                  </a:lnTo>
                  <a:lnTo>
                    <a:pt x="4315206" y="4342562"/>
                  </a:lnTo>
                  <a:lnTo>
                    <a:pt x="4529645" y="4342562"/>
                  </a:lnTo>
                  <a:lnTo>
                    <a:pt x="4529645" y="4329862"/>
                  </a:lnTo>
                  <a:lnTo>
                    <a:pt x="4315206" y="4329862"/>
                  </a:lnTo>
                  <a:lnTo>
                    <a:pt x="4315206" y="4113961"/>
                  </a:lnTo>
                  <a:lnTo>
                    <a:pt x="4529645" y="4113961"/>
                  </a:lnTo>
                  <a:lnTo>
                    <a:pt x="4529645" y="4101261"/>
                  </a:lnTo>
                  <a:lnTo>
                    <a:pt x="4315206" y="4101261"/>
                  </a:lnTo>
                  <a:lnTo>
                    <a:pt x="4315206" y="3885361"/>
                  </a:lnTo>
                  <a:lnTo>
                    <a:pt x="4529645" y="3885361"/>
                  </a:lnTo>
                  <a:lnTo>
                    <a:pt x="4529645" y="3872661"/>
                  </a:lnTo>
                  <a:lnTo>
                    <a:pt x="4315206" y="3872661"/>
                  </a:lnTo>
                  <a:lnTo>
                    <a:pt x="4315206" y="3656761"/>
                  </a:lnTo>
                  <a:lnTo>
                    <a:pt x="4529645" y="3656761"/>
                  </a:lnTo>
                  <a:lnTo>
                    <a:pt x="4529645" y="3644061"/>
                  </a:lnTo>
                  <a:lnTo>
                    <a:pt x="4315206" y="3644061"/>
                  </a:lnTo>
                  <a:lnTo>
                    <a:pt x="4315206" y="3428161"/>
                  </a:lnTo>
                  <a:lnTo>
                    <a:pt x="4529645" y="3428161"/>
                  </a:lnTo>
                  <a:lnTo>
                    <a:pt x="4529645" y="3415461"/>
                  </a:lnTo>
                  <a:lnTo>
                    <a:pt x="4315206" y="3415461"/>
                  </a:lnTo>
                  <a:lnTo>
                    <a:pt x="4315206" y="3199561"/>
                  </a:lnTo>
                  <a:lnTo>
                    <a:pt x="4529645" y="3199561"/>
                  </a:lnTo>
                  <a:lnTo>
                    <a:pt x="4529645" y="3186861"/>
                  </a:lnTo>
                  <a:lnTo>
                    <a:pt x="4315206" y="3186861"/>
                  </a:lnTo>
                  <a:lnTo>
                    <a:pt x="4315206" y="2970949"/>
                  </a:lnTo>
                  <a:lnTo>
                    <a:pt x="4529645" y="2970949"/>
                  </a:lnTo>
                  <a:lnTo>
                    <a:pt x="4529645" y="2958249"/>
                  </a:lnTo>
                  <a:lnTo>
                    <a:pt x="4315206" y="2958249"/>
                  </a:lnTo>
                  <a:lnTo>
                    <a:pt x="4315206" y="2742349"/>
                  </a:lnTo>
                  <a:lnTo>
                    <a:pt x="4529645" y="2742349"/>
                  </a:lnTo>
                  <a:lnTo>
                    <a:pt x="4529645" y="2729649"/>
                  </a:lnTo>
                  <a:lnTo>
                    <a:pt x="4315206" y="2729649"/>
                  </a:lnTo>
                  <a:lnTo>
                    <a:pt x="4315206" y="2513749"/>
                  </a:lnTo>
                  <a:lnTo>
                    <a:pt x="4529645" y="2513749"/>
                  </a:lnTo>
                  <a:lnTo>
                    <a:pt x="4529645" y="2501049"/>
                  </a:lnTo>
                  <a:lnTo>
                    <a:pt x="4315206" y="2501049"/>
                  </a:lnTo>
                  <a:lnTo>
                    <a:pt x="4315206" y="2285149"/>
                  </a:lnTo>
                  <a:lnTo>
                    <a:pt x="4529645" y="2285149"/>
                  </a:lnTo>
                  <a:lnTo>
                    <a:pt x="4529645" y="2272449"/>
                  </a:lnTo>
                  <a:lnTo>
                    <a:pt x="4315206" y="2272449"/>
                  </a:lnTo>
                  <a:lnTo>
                    <a:pt x="4315206" y="2056549"/>
                  </a:lnTo>
                  <a:lnTo>
                    <a:pt x="4529645" y="2056549"/>
                  </a:lnTo>
                  <a:lnTo>
                    <a:pt x="4529645" y="2043849"/>
                  </a:lnTo>
                  <a:lnTo>
                    <a:pt x="4315206" y="2043849"/>
                  </a:lnTo>
                  <a:lnTo>
                    <a:pt x="4315206" y="1827949"/>
                  </a:lnTo>
                  <a:lnTo>
                    <a:pt x="4529645" y="1827949"/>
                  </a:lnTo>
                  <a:lnTo>
                    <a:pt x="4529645" y="1815249"/>
                  </a:lnTo>
                  <a:lnTo>
                    <a:pt x="4315206" y="1815249"/>
                  </a:lnTo>
                  <a:lnTo>
                    <a:pt x="4315206" y="1599349"/>
                  </a:lnTo>
                  <a:lnTo>
                    <a:pt x="4529645" y="1599349"/>
                  </a:lnTo>
                  <a:lnTo>
                    <a:pt x="4529645" y="1586649"/>
                  </a:lnTo>
                  <a:lnTo>
                    <a:pt x="4315206" y="1586649"/>
                  </a:lnTo>
                  <a:lnTo>
                    <a:pt x="4315206" y="1370749"/>
                  </a:lnTo>
                  <a:lnTo>
                    <a:pt x="4529645" y="1370749"/>
                  </a:lnTo>
                  <a:lnTo>
                    <a:pt x="4529645" y="1358049"/>
                  </a:lnTo>
                  <a:lnTo>
                    <a:pt x="4315206" y="1358049"/>
                  </a:lnTo>
                  <a:lnTo>
                    <a:pt x="4315206" y="1142149"/>
                  </a:lnTo>
                  <a:lnTo>
                    <a:pt x="4529645" y="1142149"/>
                  </a:lnTo>
                  <a:lnTo>
                    <a:pt x="4529645" y="1129449"/>
                  </a:lnTo>
                  <a:lnTo>
                    <a:pt x="4315206" y="1129449"/>
                  </a:lnTo>
                  <a:lnTo>
                    <a:pt x="4315206" y="913549"/>
                  </a:lnTo>
                  <a:lnTo>
                    <a:pt x="4529645" y="913549"/>
                  </a:lnTo>
                  <a:lnTo>
                    <a:pt x="4529645" y="900849"/>
                  </a:lnTo>
                  <a:lnTo>
                    <a:pt x="4315206" y="900849"/>
                  </a:lnTo>
                  <a:lnTo>
                    <a:pt x="4315206" y="684949"/>
                  </a:lnTo>
                  <a:lnTo>
                    <a:pt x="4529645" y="684949"/>
                  </a:lnTo>
                  <a:lnTo>
                    <a:pt x="4529645" y="672249"/>
                  </a:lnTo>
                  <a:lnTo>
                    <a:pt x="4315206" y="672249"/>
                  </a:lnTo>
                  <a:lnTo>
                    <a:pt x="4315206" y="456349"/>
                  </a:lnTo>
                  <a:lnTo>
                    <a:pt x="4529645" y="456349"/>
                  </a:lnTo>
                  <a:lnTo>
                    <a:pt x="4529645" y="443649"/>
                  </a:lnTo>
                  <a:lnTo>
                    <a:pt x="4315206" y="443649"/>
                  </a:lnTo>
                  <a:lnTo>
                    <a:pt x="4315206" y="227749"/>
                  </a:lnTo>
                  <a:lnTo>
                    <a:pt x="4529645" y="227749"/>
                  </a:lnTo>
                  <a:lnTo>
                    <a:pt x="4529645" y="215049"/>
                  </a:lnTo>
                  <a:lnTo>
                    <a:pt x="4315206" y="215049"/>
                  </a:lnTo>
                  <a:lnTo>
                    <a:pt x="4315206" y="0"/>
                  </a:lnTo>
                  <a:lnTo>
                    <a:pt x="4302506" y="0"/>
                  </a:lnTo>
                  <a:lnTo>
                    <a:pt x="4302506" y="7987462"/>
                  </a:lnTo>
                  <a:lnTo>
                    <a:pt x="4088041" y="7987462"/>
                  </a:lnTo>
                  <a:lnTo>
                    <a:pt x="4088041" y="7771562"/>
                  </a:lnTo>
                  <a:lnTo>
                    <a:pt x="4302506" y="7771562"/>
                  </a:lnTo>
                  <a:lnTo>
                    <a:pt x="4302506" y="7758862"/>
                  </a:lnTo>
                  <a:lnTo>
                    <a:pt x="4088041" y="7758862"/>
                  </a:lnTo>
                  <a:lnTo>
                    <a:pt x="4088041" y="7542962"/>
                  </a:lnTo>
                  <a:lnTo>
                    <a:pt x="4302506" y="7542962"/>
                  </a:lnTo>
                  <a:lnTo>
                    <a:pt x="4302506" y="7530262"/>
                  </a:lnTo>
                  <a:lnTo>
                    <a:pt x="4088041" y="7530262"/>
                  </a:lnTo>
                  <a:lnTo>
                    <a:pt x="4088041" y="7314362"/>
                  </a:lnTo>
                  <a:lnTo>
                    <a:pt x="4302506" y="7314362"/>
                  </a:lnTo>
                  <a:lnTo>
                    <a:pt x="4302506" y="7301662"/>
                  </a:lnTo>
                  <a:lnTo>
                    <a:pt x="4088041" y="7301662"/>
                  </a:lnTo>
                  <a:lnTo>
                    <a:pt x="4088041" y="7085762"/>
                  </a:lnTo>
                  <a:lnTo>
                    <a:pt x="4302506" y="7085762"/>
                  </a:lnTo>
                  <a:lnTo>
                    <a:pt x="4302506" y="7073062"/>
                  </a:lnTo>
                  <a:lnTo>
                    <a:pt x="4088041" y="7073062"/>
                  </a:lnTo>
                  <a:lnTo>
                    <a:pt x="4088041" y="6857162"/>
                  </a:lnTo>
                  <a:lnTo>
                    <a:pt x="4302506" y="6857162"/>
                  </a:lnTo>
                  <a:lnTo>
                    <a:pt x="4302506" y="6844462"/>
                  </a:lnTo>
                  <a:lnTo>
                    <a:pt x="4088041" y="6844462"/>
                  </a:lnTo>
                  <a:lnTo>
                    <a:pt x="4088041" y="6628562"/>
                  </a:lnTo>
                  <a:lnTo>
                    <a:pt x="4302506" y="6628562"/>
                  </a:lnTo>
                  <a:lnTo>
                    <a:pt x="4302506" y="6615862"/>
                  </a:lnTo>
                  <a:lnTo>
                    <a:pt x="4088041" y="6615862"/>
                  </a:lnTo>
                  <a:lnTo>
                    <a:pt x="4088041" y="6399962"/>
                  </a:lnTo>
                  <a:lnTo>
                    <a:pt x="4302506" y="6399962"/>
                  </a:lnTo>
                  <a:lnTo>
                    <a:pt x="4302506" y="6387262"/>
                  </a:lnTo>
                  <a:lnTo>
                    <a:pt x="4088041" y="6387262"/>
                  </a:lnTo>
                  <a:lnTo>
                    <a:pt x="4088041" y="6171362"/>
                  </a:lnTo>
                  <a:lnTo>
                    <a:pt x="4302506" y="6171362"/>
                  </a:lnTo>
                  <a:lnTo>
                    <a:pt x="4302506" y="6158662"/>
                  </a:lnTo>
                  <a:lnTo>
                    <a:pt x="4088041" y="6158662"/>
                  </a:lnTo>
                  <a:lnTo>
                    <a:pt x="4088041" y="5942762"/>
                  </a:lnTo>
                  <a:lnTo>
                    <a:pt x="4302506" y="5942762"/>
                  </a:lnTo>
                  <a:lnTo>
                    <a:pt x="4302506" y="5930062"/>
                  </a:lnTo>
                  <a:lnTo>
                    <a:pt x="4088041" y="5930062"/>
                  </a:lnTo>
                  <a:lnTo>
                    <a:pt x="4088041" y="5714162"/>
                  </a:lnTo>
                  <a:lnTo>
                    <a:pt x="4302506" y="5714162"/>
                  </a:lnTo>
                  <a:lnTo>
                    <a:pt x="4302506" y="5701462"/>
                  </a:lnTo>
                  <a:lnTo>
                    <a:pt x="4088041" y="5701462"/>
                  </a:lnTo>
                  <a:lnTo>
                    <a:pt x="4088041" y="5485562"/>
                  </a:lnTo>
                  <a:lnTo>
                    <a:pt x="4302506" y="5485562"/>
                  </a:lnTo>
                  <a:lnTo>
                    <a:pt x="4302506" y="5472862"/>
                  </a:lnTo>
                  <a:lnTo>
                    <a:pt x="4088041" y="5472862"/>
                  </a:lnTo>
                  <a:lnTo>
                    <a:pt x="4088041" y="5256962"/>
                  </a:lnTo>
                  <a:lnTo>
                    <a:pt x="4302506" y="5256962"/>
                  </a:lnTo>
                  <a:lnTo>
                    <a:pt x="4302506" y="5244262"/>
                  </a:lnTo>
                  <a:lnTo>
                    <a:pt x="4088041" y="5244262"/>
                  </a:lnTo>
                  <a:lnTo>
                    <a:pt x="4088041" y="5028362"/>
                  </a:lnTo>
                  <a:lnTo>
                    <a:pt x="4302506" y="5028362"/>
                  </a:lnTo>
                  <a:lnTo>
                    <a:pt x="4302506" y="5015662"/>
                  </a:lnTo>
                  <a:lnTo>
                    <a:pt x="4088041" y="5015662"/>
                  </a:lnTo>
                  <a:lnTo>
                    <a:pt x="4088041" y="4799762"/>
                  </a:lnTo>
                  <a:lnTo>
                    <a:pt x="4302506" y="4799762"/>
                  </a:lnTo>
                  <a:lnTo>
                    <a:pt x="4302506" y="4787062"/>
                  </a:lnTo>
                  <a:lnTo>
                    <a:pt x="4088041" y="4787062"/>
                  </a:lnTo>
                  <a:lnTo>
                    <a:pt x="4088041" y="4571162"/>
                  </a:lnTo>
                  <a:lnTo>
                    <a:pt x="4302506" y="4571162"/>
                  </a:lnTo>
                  <a:lnTo>
                    <a:pt x="4302506" y="4558462"/>
                  </a:lnTo>
                  <a:lnTo>
                    <a:pt x="4088041" y="4558462"/>
                  </a:lnTo>
                  <a:lnTo>
                    <a:pt x="4088041" y="4342562"/>
                  </a:lnTo>
                  <a:lnTo>
                    <a:pt x="4302506" y="4342562"/>
                  </a:lnTo>
                  <a:lnTo>
                    <a:pt x="4302506" y="4329862"/>
                  </a:lnTo>
                  <a:lnTo>
                    <a:pt x="4088041" y="4329862"/>
                  </a:lnTo>
                  <a:lnTo>
                    <a:pt x="4088041" y="4113961"/>
                  </a:lnTo>
                  <a:lnTo>
                    <a:pt x="4302506" y="4113961"/>
                  </a:lnTo>
                  <a:lnTo>
                    <a:pt x="4302506" y="4101261"/>
                  </a:lnTo>
                  <a:lnTo>
                    <a:pt x="4088041" y="4101261"/>
                  </a:lnTo>
                  <a:lnTo>
                    <a:pt x="4088041" y="3885361"/>
                  </a:lnTo>
                  <a:lnTo>
                    <a:pt x="4302506" y="3885361"/>
                  </a:lnTo>
                  <a:lnTo>
                    <a:pt x="4302506" y="3872661"/>
                  </a:lnTo>
                  <a:lnTo>
                    <a:pt x="4088041" y="3872661"/>
                  </a:lnTo>
                  <a:lnTo>
                    <a:pt x="4088041" y="3656761"/>
                  </a:lnTo>
                  <a:lnTo>
                    <a:pt x="4302506" y="3656761"/>
                  </a:lnTo>
                  <a:lnTo>
                    <a:pt x="4302506" y="3644061"/>
                  </a:lnTo>
                  <a:lnTo>
                    <a:pt x="4088041" y="3644061"/>
                  </a:lnTo>
                  <a:lnTo>
                    <a:pt x="4088041" y="3428161"/>
                  </a:lnTo>
                  <a:lnTo>
                    <a:pt x="4302506" y="3428161"/>
                  </a:lnTo>
                  <a:lnTo>
                    <a:pt x="4302506" y="3415461"/>
                  </a:lnTo>
                  <a:lnTo>
                    <a:pt x="4088041" y="3415461"/>
                  </a:lnTo>
                  <a:lnTo>
                    <a:pt x="4088041" y="3199561"/>
                  </a:lnTo>
                  <a:lnTo>
                    <a:pt x="4302506" y="3199561"/>
                  </a:lnTo>
                  <a:lnTo>
                    <a:pt x="4302506" y="3186861"/>
                  </a:lnTo>
                  <a:lnTo>
                    <a:pt x="4088041" y="3186861"/>
                  </a:lnTo>
                  <a:lnTo>
                    <a:pt x="4088041" y="2970949"/>
                  </a:lnTo>
                  <a:lnTo>
                    <a:pt x="4302506" y="2970949"/>
                  </a:lnTo>
                  <a:lnTo>
                    <a:pt x="4302506" y="2958249"/>
                  </a:lnTo>
                  <a:lnTo>
                    <a:pt x="4088041" y="2958249"/>
                  </a:lnTo>
                  <a:lnTo>
                    <a:pt x="4088041" y="2742349"/>
                  </a:lnTo>
                  <a:lnTo>
                    <a:pt x="4302506" y="2742349"/>
                  </a:lnTo>
                  <a:lnTo>
                    <a:pt x="4302506" y="2729649"/>
                  </a:lnTo>
                  <a:lnTo>
                    <a:pt x="4088041" y="2729649"/>
                  </a:lnTo>
                  <a:lnTo>
                    <a:pt x="4088041" y="2513749"/>
                  </a:lnTo>
                  <a:lnTo>
                    <a:pt x="4302506" y="2513749"/>
                  </a:lnTo>
                  <a:lnTo>
                    <a:pt x="4302506" y="2501049"/>
                  </a:lnTo>
                  <a:lnTo>
                    <a:pt x="4088041" y="2501049"/>
                  </a:lnTo>
                  <a:lnTo>
                    <a:pt x="4088041" y="2285149"/>
                  </a:lnTo>
                  <a:lnTo>
                    <a:pt x="4302506" y="2285149"/>
                  </a:lnTo>
                  <a:lnTo>
                    <a:pt x="4302506" y="2272449"/>
                  </a:lnTo>
                  <a:lnTo>
                    <a:pt x="4088041" y="2272449"/>
                  </a:lnTo>
                  <a:lnTo>
                    <a:pt x="4088041" y="2056549"/>
                  </a:lnTo>
                  <a:lnTo>
                    <a:pt x="4302506" y="2056549"/>
                  </a:lnTo>
                  <a:lnTo>
                    <a:pt x="4302506" y="2043849"/>
                  </a:lnTo>
                  <a:lnTo>
                    <a:pt x="4088041" y="2043849"/>
                  </a:lnTo>
                  <a:lnTo>
                    <a:pt x="4088041" y="1827949"/>
                  </a:lnTo>
                  <a:lnTo>
                    <a:pt x="4302506" y="1827949"/>
                  </a:lnTo>
                  <a:lnTo>
                    <a:pt x="4302506" y="1815249"/>
                  </a:lnTo>
                  <a:lnTo>
                    <a:pt x="4088041" y="1815249"/>
                  </a:lnTo>
                  <a:lnTo>
                    <a:pt x="4088041" y="1599349"/>
                  </a:lnTo>
                  <a:lnTo>
                    <a:pt x="4302506" y="1599349"/>
                  </a:lnTo>
                  <a:lnTo>
                    <a:pt x="4302506" y="1586649"/>
                  </a:lnTo>
                  <a:lnTo>
                    <a:pt x="4088041" y="1586649"/>
                  </a:lnTo>
                  <a:lnTo>
                    <a:pt x="4088041" y="1370749"/>
                  </a:lnTo>
                  <a:lnTo>
                    <a:pt x="4302506" y="1370749"/>
                  </a:lnTo>
                  <a:lnTo>
                    <a:pt x="4302506" y="1358049"/>
                  </a:lnTo>
                  <a:lnTo>
                    <a:pt x="4088041" y="1358049"/>
                  </a:lnTo>
                  <a:lnTo>
                    <a:pt x="4088041" y="1142149"/>
                  </a:lnTo>
                  <a:lnTo>
                    <a:pt x="4302506" y="1142149"/>
                  </a:lnTo>
                  <a:lnTo>
                    <a:pt x="4302506" y="1129449"/>
                  </a:lnTo>
                  <a:lnTo>
                    <a:pt x="4088041" y="1129449"/>
                  </a:lnTo>
                  <a:lnTo>
                    <a:pt x="4088041" y="913549"/>
                  </a:lnTo>
                  <a:lnTo>
                    <a:pt x="4302506" y="913549"/>
                  </a:lnTo>
                  <a:lnTo>
                    <a:pt x="4302506" y="900849"/>
                  </a:lnTo>
                  <a:lnTo>
                    <a:pt x="4088041" y="900849"/>
                  </a:lnTo>
                  <a:lnTo>
                    <a:pt x="4088041" y="684949"/>
                  </a:lnTo>
                  <a:lnTo>
                    <a:pt x="4302506" y="684949"/>
                  </a:lnTo>
                  <a:lnTo>
                    <a:pt x="4302506" y="672249"/>
                  </a:lnTo>
                  <a:lnTo>
                    <a:pt x="4088041" y="672249"/>
                  </a:lnTo>
                  <a:lnTo>
                    <a:pt x="4088041" y="456349"/>
                  </a:lnTo>
                  <a:lnTo>
                    <a:pt x="4302506" y="456349"/>
                  </a:lnTo>
                  <a:lnTo>
                    <a:pt x="4302506" y="443649"/>
                  </a:lnTo>
                  <a:lnTo>
                    <a:pt x="4088041" y="443649"/>
                  </a:lnTo>
                  <a:lnTo>
                    <a:pt x="4088041" y="227749"/>
                  </a:lnTo>
                  <a:lnTo>
                    <a:pt x="4302506" y="227749"/>
                  </a:lnTo>
                  <a:lnTo>
                    <a:pt x="4302506" y="215049"/>
                  </a:lnTo>
                  <a:lnTo>
                    <a:pt x="4088041" y="215049"/>
                  </a:lnTo>
                  <a:lnTo>
                    <a:pt x="4088041" y="0"/>
                  </a:lnTo>
                  <a:lnTo>
                    <a:pt x="4075341" y="0"/>
                  </a:lnTo>
                  <a:lnTo>
                    <a:pt x="4075341" y="7987462"/>
                  </a:lnTo>
                  <a:lnTo>
                    <a:pt x="3860876" y="7987462"/>
                  </a:lnTo>
                  <a:lnTo>
                    <a:pt x="3860876" y="7771562"/>
                  </a:lnTo>
                  <a:lnTo>
                    <a:pt x="4075341" y="7771562"/>
                  </a:lnTo>
                  <a:lnTo>
                    <a:pt x="4075341" y="7758862"/>
                  </a:lnTo>
                  <a:lnTo>
                    <a:pt x="3860876" y="7758862"/>
                  </a:lnTo>
                  <a:lnTo>
                    <a:pt x="3860876" y="7542962"/>
                  </a:lnTo>
                  <a:lnTo>
                    <a:pt x="4075341" y="7542962"/>
                  </a:lnTo>
                  <a:lnTo>
                    <a:pt x="4075341" y="7530262"/>
                  </a:lnTo>
                  <a:lnTo>
                    <a:pt x="3860876" y="7530262"/>
                  </a:lnTo>
                  <a:lnTo>
                    <a:pt x="3860876" y="7314362"/>
                  </a:lnTo>
                  <a:lnTo>
                    <a:pt x="4075341" y="7314362"/>
                  </a:lnTo>
                  <a:lnTo>
                    <a:pt x="4075341" y="7301662"/>
                  </a:lnTo>
                  <a:lnTo>
                    <a:pt x="3860876" y="7301662"/>
                  </a:lnTo>
                  <a:lnTo>
                    <a:pt x="3860876" y="7085762"/>
                  </a:lnTo>
                  <a:lnTo>
                    <a:pt x="4075341" y="7085762"/>
                  </a:lnTo>
                  <a:lnTo>
                    <a:pt x="4075341" y="7073062"/>
                  </a:lnTo>
                  <a:lnTo>
                    <a:pt x="3860876" y="7073062"/>
                  </a:lnTo>
                  <a:lnTo>
                    <a:pt x="3860876" y="6857162"/>
                  </a:lnTo>
                  <a:lnTo>
                    <a:pt x="4075341" y="6857162"/>
                  </a:lnTo>
                  <a:lnTo>
                    <a:pt x="4075341" y="6844462"/>
                  </a:lnTo>
                  <a:lnTo>
                    <a:pt x="3860876" y="6844462"/>
                  </a:lnTo>
                  <a:lnTo>
                    <a:pt x="3860876" y="6628562"/>
                  </a:lnTo>
                  <a:lnTo>
                    <a:pt x="4075341" y="6628562"/>
                  </a:lnTo>
                  <a:lnTo>
                    <a:pt x="4075341" y="6615862"/>
                  </a:lnTo>
                  <a:lnTo>
                    <a:pt x="3860876" y="6615862"/>
                  </a:lnTo>
                  <a:lnTo>
                    <a:pt x="3860876" y="6399962"/>
                  </a:lnTo>
                  <a:lnTo>
                    <a:pt x="4075341" y="6399962"/>
                  </a:lnTo>
                  <a:lnTo>
                    <a:pt x="4075341" y="6387262"/>
                  </a:lnTo>
                  <a:lnTo>
                    <a:pt x="3860876" y="6387262"/>
                  </a:lnTo>
                  <a:lnTo>
                    <a:pt x="3860876" y="6171362"/>
                  </a:lnTo>
                  <a:lnTo>
                    <a:pt x="4075341" y="6171362"/>
                  </a:lnTo>
                  <a:lnTo>
                    <a:pt x="4075341" y="6158662"/>
                  </a:lnTo>
                  <a:lnTo>
                    <a:pt x="3860876" y="6158662"/>
                  </a:lnTo>
                  <a:lnTo>
                    <a:pt x="3860876" y="5942762"/>
                  </a:lnTo>
                  <a:lnTo>
                    <a:pt x="4075341" y="5942762"/>
                  </a:lnTo>
                  <a:lnTo>
                    <a:pt x="4075341" y="5930062"/>
                  </a:lnTo>
                  <a:lnTo>
                    <a:pt x="3860876" y="5930062"/>
                  </a:lnTo>
                  <a:lnTo>
                    <a:pt x="3860876" y="5714162"/>
                  </a:lnTo>
                  <a:lnTo>
                    <a:pt x="4075341" y="5714162"/>
                  </a:lnTo>
                  <a:lnTo>
                    <a:pt x="4075341" y="5701462"/>
                  </a:lnTo>
                  <a:lnTo>
                    <a:pt x="3860876" y="5701462"/>
                  </a:lnTo>
                  <a:lnTo>
                    <a:pt x="3860876" y="5485562"/>
                  </a:lnTo>
                  <a:lnTo>
                    <a:pt x="4075341" y="5485562"/>
                  </a:lnTo>
                  <a:lnTo>
                    <a:pt x="4075341" y="5472862"/>
                  </a:lnTo>
                  <a:lnTo>
                    <a:pt x="3860876" y="5472862"/>
                  </a:lnTo>
                  <a:lnTo>
                    <a:pt x="3860876" y="5256962"/>
                  </a:lnTo>
                  <a:lnTo>
                    <a:pt x="4075341" y="5256962"/>
                  </a:lnTo>
                  <a:lnTo>
                    <a:pt x="4075341" y="5244262"/>
                  </a:lnTo>
                  <a:lnTo>
                    <a:pt x="3860876" y="5244262"/>
                  </a:lnTo>
                  <a:lnTo>
                    <a:pt x="3860876" y="5028362"/>
                  </a:lnTo>
                  <a:lnTo>
                    <a:pt x="4075341" y="5028362"/>
                  </a:lnTo>
                  <a:lnTo>
                    <a:pt x="4075341" y="5015662"/>
                  </a:lnTo>
                  <a:lnTo>
                    <a:pt x="3860876" y="5015662"/>
                  </a:lnTo>
                  <a:lnTo>
                    <a:pt x="3860876" y="4799762"/>
                  </a:lnTo>
                  <a:lnTo>
                    <a:pt x="4075341" y="4799762"/>
                  </a:lnTo>
                  <a:lnTo>
                    <a:pt x="4075341" y="4787062"/>
                  </a:lnTo>
                  <a:lnTo>
                    <a:pt x="3860876" y="4787062"/>
                  </a:lnTo>
                  <a:lnTo>
                    <a:pt x="3860876" y="4571162"/>
                  </a:lnTo>
                  <a:lnTo>
                    <a:pt x="4075341" y="4571162"/>
                  </a:lnTo>
                  <a:lnTo>
                    <a:pt x="4075341" y="4558462"/>
                  </a:lnTo>
                  <a:lnTo>
                    <a:pt x="3860876" y="4558462"/>
                  </a:lnTo>
                  <a:lnTo>
                    <a:pt x="3860876" y="4342562"/>
                  </a:lnTo>
                  <a:lnTo>
                    <a:pt x="4075341" y="4342562"/>
                  </a:lnTo>
                  <a:lnTo>
                    <a:pt x="4075341" y="4329862"/>
                  </a:lnTo>
                  <a:lnTo>
                    <a:pt x="3860876" y="4329862"/>
                  </a:lnTo>
                  <a:lnTo>
                    <a:pt x="3860876" y="4113961"/>
                  </a:lnTo>
                  <a:lnTo>
                    <a:pt x="4075341" y="4113961"/>
                  </a:lnTo>
                  <a:lnTo>
                    <a:pt x="4075341" y="4101261"/>
                  </a:lnTo>
                  <a:lnTo>
                    <a:pt x="3860876" y="4101261"/>
                  </a:lnTo>
                  <a:lnTo>
                    <a:pt x="3860876" y="3885361"/>
                  </a:lnTo>
                  <a:lnTo>
                    <a:pt x="4075341" y="3885361"/>
                  </a:lnTo>
                  <a:lnTo>
                    <a:pt x="4075341" y="3872661"/>
                  </a:lnTo>
                  <a:lnTo>
                    <a:pt x="3860876" y="3872661"/>
                  </a:lnTo>
                  <a:lnTo>
                    <a:pt x="3860876" y="3656761"/>
                  </a:lnTo>
                  <a:lnTo>
                    <a:pt x="4075341" y="3656761"/>
                  </a:lnTo>
                  <a:lnTo>
                    <a:pt x="4075341" y="3644061"/>
                  </a:lnTo>
                  <a:lnTo>
                    <a:pt x="3860876" y="3644061"/>
                  </a:lnTo>
                  <a:lnTo>
                    <a:pt x="3860876" y="3428161"/>
                  </a:lnTo>
                  <a:lnTo>
                    <a:pt x="4075341" y="3428161"/>
                  </a:lnTo>
                  <a:lnTo>
                    <a:pt x="4075341" y="3415461"/>
                  </a:lnTo>
                  <a:lnTo>
                    <a:pt x="3860876" y="3415461"/>
                  </a:lnTo>
                  <a:lnTo>
                    <a:pt x="3860876" y="3199561"/>
                  </a:lnTo>
                  <a:lnTo>
                    <a:pt x="4075341" y="3199561"/>
                  </a:lnTo>
                  <a:lnTo>
                    <a:pt x="4075341" y="3186861"/>
                  </a:lnTo>
                  <a:lnTo>
                    <a:pt x="3860876" y="3186861"/>
                  </a:lnTo>
                  <a:lnTo>
                    <a:pt x="3860876" y="2970949"/>
                  </a:lnTo>
                  <a:lnTo>
                    <a:pt x="4075341" y="2970949"/>
                  </a:lnTo>
                  <a:lnTo>
                    <a:pt x="4075341" y="2958249"/>
                  </a:lnTo>
                  <a:lnTo>
                    <a:pt x="3860876" y="2958249"/>
                  </a:lnTo>
                  <a:lnTo>
                    <a:pt x="3860876" y="2742349"/>
                  </a:lnTo>
                  <a:lnTo>
                    <a:pt x="4075341" y="2742349"/>
                  </a:lnTo>
                  <a:lnTo>
                    <a:pt x="4075341" y="2729649"/>
                  </a:lnTo>
                  <a:lnTo>
                    <a:pt x="3860876" y="2729649"/>
                  </a:lnTo>
                  <a:lnTo>
                    <a:pt x="3860876" y="2513749"/>
                  </a:lnTo>
                  <a:lnTo>
                    <a:pt x="4075341" y="2513749"/>
                  </a:lnTo>
                  <a:lnTo>
                    <a:pt x="4075341" y="2501049"/>
                  </a:lnTo>
                  <a:lnTo>
                    <a:pt x="3860876" y="2501049"/>
                  </a:lnTo>
                  <a:lnTo>
                    <a:pt x="3860876" y="2285149"/>
                  </a:lnTo>
                  <a:lnTo>
                    <a:pt x="4075341" y="2285149"/>
                  </a:lnTo>
                  <a:lnTo>
                    <a:pt x="4075341" y="2272449"/>
                  </a:lnTo>
                  <a:lnTo>
                    <a:pt x="3860876" y="2272449"/>
                  </a:lnTo>
                  <a:lnTo>
                    <a:pt x="3860876" y="2056549"/>
                  </a:lnTo>
                  <a:lnTo>
                    <a:pt x="4075341" y="2056549"/>
                  </a:lnTo>
                  <a:lnTo>
                    <a:pt x="4075341" y="2043849"/>
                  </a:lnTo>
                  <a:lnTo>
                    <a:pt x="3860876" y="2043849"/>
                  </a:lnTo>
                  <a:lnTo>
                    <a:pt x="3860876" y="1827949"/>
                  </a:lnTo>
                  <a:lnTo>
                    <a:pt x="4075341" y="1827949"/>
                  </a:lnTo>
                  <a:lnTo>
                    <a:pt x="4075341" y="1815249"/>
                  </a:lnTo>
                  <a:lnTo>
                    <a:pt x="3860876" y="1815249"/>
                  </a:lnTo>
                  <a:lnTo>
                    <a:pt x="3860876" y="1599349"/>
                  </a:lnTo>
                  <a:lnTo>
                    <a:pt x="4075341" y="1599349"/>
                  </a:lnTo>
                  <a:lnTo>
                    <a:pt x="4075341" y="1586649"/>
                  </a:lnTo>
                  <a:lnTo>
                    <a:pt x="3860876" y="1586649"/>
                  </a:lnTo>
                  <a:lnTo>
                    <a:pt x="3860876" y="1370749"/>
                  </a:lnTo>
                  <a:lnTo>
                    <a:pt x="4075341" y="1370749"/>
                  </a:lnTo>
                  <a:lnTo>
                    <a:pt x="4075341" y="1358049"/>
                  </a:lnTo>
                  <a:lnTo>
                    <a:pt x="3860876" y="1358049"/>
                  </a:lnTo>
                  <a:lnTo>
                    <a:pt x="3860876" y="1142149"/>
                  </a:lnTo>
                  <a:lnTo>
                    <a:pt x="4075341" y="1142149"/>
                  </a:lnTo>
                  <a:lnTo>
                    <a:pt x="4075341" y="1129449"/>
                  </a:lnTo>
                  <a:lnTo>
                    <a:pt x="3860876" y="1129449"/>
                  </a:lnTo>
                  <a:lnTo>
                    <a:pt x="3860876" y="913549"/>
                  </a:lnTo>
                  <a:lnTo>
                    <a:pt x="4075341" y="913549"/>
                  </a:lnTo>
                  <a:lnTo>
                    <a:pt x="4075341" y="900849"/>
                  </a:lnTo>
                  <a:lnTo>
                    <a:pt x="3860876" y="900849"/>
                  </a:lnTo>
                  <a:lnTo>
                    <a:pt x="3860876" y="684949"/>
                  </a:lnTo>
                  <a:lnTo>
                    <a:pt x="4075341" y="684949"/>
                  </a:lnTo>
                  <a:lnTo>
                    <a:pt x="4075341" y="672249"/>
                  </a:lnTo>
                  <a:lnTo>
                    <a:pt x="3860876" y="672249"/>
                  </a:lnTo>
                  <a:lnTo>
                    <a:pt x="3860876" y="456349"/>
                  </a:lnTo>
                  <a:lnTo>
                    <a:pt x="4075341" y="456349"/>
                  </a:lnTo>
                  <a:lnTo>
                    <a:pt x="4075341" y="443649"/>
                  </a:lnTo>
                  <a:lnTo>
                    <a:pt x="3860876" y="443649"/>
                  </a:lnTo>
                  <a:lnTo>
                    <a:pt x="3860876" y="227749"/>
                  </a:lnTo>
                  <a:lnTo>
                    <a:pt x="4075341" y="227749"/>
                  </a:lnTo>
                  <a:lnTo>
                    <a:pt x="4075341" y="215049"/>
                  </a:lnTo>
                  <a:lnTo>
                    <a:pt x="3860876" y="215049"/>
                  </a:lnTo>
                  <a:lnTo>
                    <a:pt x="3860876" y="0"/>
                  </a:lnTo>
                  <a:lnTo>
                    <a:pt x="3848176" y="0"/>
                  </a:lnTo>
                  <a:lnTo>
                    <a:pt x="3848176" y="7987462"/>
                  </a:lnTo>
                  <a:lnTo>
                    <a:pt x="3633711" y="7987462"/>
                  </a:lnTo>
                  <a:lnTo>
                    <a:pt x="3633711" y="7771562"/>
                  </a:lnTo>
                  <a:lnTo>
                    <a:pt x="3848176" y="7771562"/>
                  </a:lnTo>
                  <a:lnTo>
                    <a:pt x="3848176" y="7758862"/>
                  </a:lnTo>
                  <a:lnTo>
                    <a:pt x="3633711" y="7758862"/>
                  </a:lnTo>
                  <a:lnTo>
                    <a:pt x="3633711" y="7542962"/>
                  </a:lnTo>
                  <a:lnTo>
                    <a:pt x="3848176" y="7542962"/>
                  </a:lnTo>
                  <a:lnTo>
                    <a:pt x="3848176" y="7530262"/>
                  </a:lnTo>
                  <a:lnTo>
                    <a:pt x="3633711" y="7530262"/>
                  </a:lnTo>
                  <a:lnTo>
                    <a:pt x="3633711" y="7314362"/>
                  </a:lnTo>
                  <a:lnTo>
                    <a:pt x="3848176" y="7314362"/>
                  </a:lnTo>
                  <a:lnTo>
                    <a:pt x="3848176" y="7301662"/>
                  </a:lnTo>
                  <a:lnTo>
                    <a:pt x="3633711" y="7301662"/>
                  </a:lnTo>
                  <a:lnTo>
                    <a:pt x="3633711" y="7085762"/>
                  </a:lnTo>
                  <a:lnTo>
                    <a:pt x="3848176" y="7085762"/>
                  </a:lnTo>
                  <a:lnTo>
                    <a:pt x="3848176" y="7073062"/>
                  </a:lnTo>
                  <a:lnTo>
                    <a:pt x="3633711" y="7073062"/>
                  </a:lnTo>
                  <a:lnTo>
                    <a:pt x="3633711" y="6857162"/>
                  </a:lnTo>
                  <a:lnTo>
                    <a:pt x="3848176" y="6857162"/>
                  </a:lnTo>
                  <a:lnTo>
                    <a:pt x="3848176" y="6844462"/>
                  </a:lnTo>
                  <a:lnTo>
                    <a:pt x="3633711" y="6844462"/>
                  </a:lnTo>
                  <a:lnTo>
                    <a:pt x="3633711" y="6628562"/>
                  </a:lnTo>
                  <a:lnTo>
                    <a:pt x="3848176" y="6628562"/>
                  </a:lnTo>
                  <a:lnTo>
                    <a:pt x="3848176" y="6615862"/>
                  </a:lnTo>
                  <a:lnTo>
                    <a:pt x="3633711" y="6615862"/>
                  </a:lnTo>
                  <a:lnTo>
                    <a:pt x="3633711" y="6399962"/>
                  </a:lnTo>
                  <a:lnTo>
                    <a:pt x="3848176" y="6399962"/>
                  </a:lnTo>
                  <a:lnTo>
                    <a:pt x="3848176" y="6387262"/>
                  </a:lnTo>
                  <a:lnTo>
                    <a:pt x="3633711" y="6387262"/>
                  </a:lnTo>
                  <a:lnTo>
                    <a:pt x="3633711" y="6171362"/>
                  </a:lnTo>
                  <a:lnTo>
                    <a:pt x="3848176" y="6171362"/>
                  </a:lnTo>
                  <a:lnTo>
                    <a:pt x="3848176" y="6158662"/>
                  </a:lnTo>
                  <a:lnTo>
                    <a:pt x="3633711" y="6158662"/>
                  </a:lnTo>
                  <a:lnTo>
                    <a:pt x="3633711" y="5942762"/>
                  </a:lnTo>
                  <a:lnTo>
                    <a:pt x="3848176" y="5942762"/>
                  </a:lnTo>
                  <a:lnTo>
                    <a:pt x="3848176" y="5930062"/>
                  </a:lnTo>
                  <a:lnTo>
                    <a:pt x="3633711" y="5930062"/>
                  </a:lnTo>
                  <a:lnTo>
                    <a:pt x="3633711" y="5714162"/>
                  </a:lnTo>
                  <a:lnTo>
                    <a:pt x="3848176" y="5714162"/>
                  </a:lnTo>
                  <a:lnTo>
                    <a:pt x="3848176" y="5701462"/>
                  </a:lnTo>
                  <a:lnTo>
                    <a:pt x="3633711" y="5701462"/>
                  </a:lnTo>
                  <a:lnTo>
                    <a:pt x="3633711" y="5485562"/>
                  </a:lnTo>
                  <a:lnTo>
                    <a:pt x="3848176" y="5485562"/>
                  </a:lnTo>
                  <a:lnTo>
                    <a:pt x="3848176" y="5472862"/>
                  </a:lnTo>
                  <a:lnTo>
                    <a:pt x="3633711" y="5472862"/>
                  </a:lnTo>
                  <a:lnTo>
                    <a:pt x="3633711" y="5256962"/>
                  </a:lnTo>
                  <a:lnTo>
                    <a:pt x="3848176" y="5256962"/>
                  </a:lnTo>
                  <a:lnTo>
                    <a:pt x="3848176" y="5244262"/>
                  </a:lnTo>
                  <a:lnTo>
                    <a:pt x="3633711" y="5244262"/>
                  </a:lnTo>
                  <a:lnTo>
                    <a:pt x="3633711" y="5028362"/>
                  </a:lnTo>
                  <a:lnTo>
                    <a:pt x="3848176" y="5028362"/>
                  </a:lnTo>
                  <a:lnTo>
                    <a:pt x="3848176" y="5015662"/>
                  </a:lnTo>
                  <a:lnTo>
                    <a:pt x="3633711" y="5015662"/>
                  </a:lnTo>
                  <a:lnTo>
                    <a:pt x="3633711" y="4799762"/>
                  </a:lnTo>
                  <a:lnTo>
                    <a:pt x="3848176" y="4799762"/>
                  </a:lnTo>
                  <a:lnTo>
                    <a:pt x="3848176" y="4787062"/>
                  </a:lnTo>
                  <a:lnTo>
                    <a:pt x="3633711" y="4787062"/>
                  </a:lnTo>
                  <a:lnTo>
                    <a:pt x="3633711" y="4571162"/>
                  </a:lnTo>
                  <a:lnTo>
                    <a:pt x="3848176" y="4571162"/>
                  </a:lnTo>
                  <a:lnTo>
                    <a:pt x="3848176" y="4558462"/>
                  </a:lnTo>
                  <a:lnTo>
                    <a:pt x="3633711" y="4558462"/>
                  </a:lnTo>
                  <a:lnTo>
                    <a:pt x="3633711" y="4342562"/>
                  </a:lnTo>
                  <a:lnTo>
                    <a:pt x="3848176" y="4342562"/>
                  </a:lnTo>
                  <a:lnTo>
                    <a:pt x="3848176" y="4329862"/>
                  </a:lnTo>
                  <a:lnTo>
                    <a:pt x="3633711" y="4329862"/>
                  </a:lnTo>
                  <a:lnTo>
                    <a:pt x="3633711" y="4113961"/>
                  </a:lnTo>
                  <a:lnTo>
                    <a:pt x="3848176" y="4113961"/>
                  </a:lnTo>
                  <a:lnTo>
                    <a:pt x="3848176" y="4101261"/>
                  </a:lnTo>
                  <a:lnTo>
                    <a:pt x="3633711" y="4101261"/>
                  </a:lnTo>
                  <a:lnTo>
                    <a:pt x="3633711" y="3885361"/>
                  </a:lnTo>
                  <a:lnTo>
                    <a:pt x="3848176" y="3885361"/>
                  </a:lnTo>
                  <a:lnTo>
                    <a:pt x="3848176" y="3872661"/>
                  </a:lnTo>
                  <a:lnTo>
                    <a:pt x="3633711" y="3872661"/>
                  </a:lnTo>
                  <a:lnTo>
                    <a:pt x="3633711" y="3656761"/>
                  </a:lnTo>
                  <a:lnTo>
                    <a:pt x="3848176" y="3656761"/>
                  </a:lnTo>
                  <a:lnTo>
                    <a:pt x="3848176" y="3644061"/>
                  </a:lnTo>
                  <a:lnTo>
                    <a:pt x="3633711" y="3644061"/>
                  </a:lnTo>
                  <a:lnTo>
                    <a:pt x="3633711" y="3428161"/>
                  </a:lnTo>
                  <a:lnTo>
                    <a:pt x="3848176" y="3428161"/>
                  </a:lnTo>
                  <a:lnTo>
                    <a:pt x="3848176" y="3415461"/>
                  </a:lnTo>
                  <a:lnTo>
                    <a:pt x="3633711" y="3415461"/>
                  </a:lnTo>
                  <a:lnTo>
                    <a:pt x="3633711" y="3199561"/>
                  </a:lnTo>
                  <a:lnTo>
                    <a:pt x="3848176" y="3199561"/>
                  </a:lnTo>
                  <a:lnTo>
                    <a:pt x="3848176" y="3186861"/>
                  </a:lnTo>
                  <a:lnTo>
                    <a:pt x="3633711" y="3186861"/>
                  </a:lnTo>
                  <a:lnTo>
                    <a:pt x="3633711" y="2970949"/>
                  </a:lnTo>
                  <a:lnTo>
                    <a:pt x="3848176" y="2970949"/>
                  </a:lnTo>
                  <a:lnTo>
                    <a:pt x="3848176" y="2958249"/>
                  </a:lnTo>
                  <a:lnTo>
                    <a:pt x="3633711" y="2958249"/>
                  </a:lnTo>
                  <a:lnTo>
                    <a:pt x="3633711" y="2742349"/>
                  </a:lnTo>
                  <a:lnTo>
                    <a:pt x="3848176" y="2742349"/>
                  </a:lnTo>
                  <a:lnTo>
                    <a:pt x="3848176" y="2729649"/>
                  </a:lnTo>
                  <a:lnTo>
                    <a:pt x="3633711" y="2729649"/>
                  </a:lnTo>
                  <a:lnTo>
                    <a:pt x="3633711" y="2513749"/>
                  </a:lnTo>
                  <a:lnTo>
                    <a:pt x="3848176" y="2513749"/>
                  </a:lnTo>
                  <a:lnTo>
                    <a:pt x="3848176" y="2501049"/>
                  </a:lnTo>
                  <a:lnTo>
                    <a:pt x="3633711" y="2501049"/>
                  </a:lnTo>
                  <a:lnTo>
                    <a:pt x="3633711" y="2285149"/>
                  </a:lnTo>
                  <a:lnTo>
                    <a:pt x="3848176" y="2285149"/>
                  </a:lnTo>
                  <a:lnTo>
                    <a:pt x="3848176" y="2272449"/>
                  </a:lnTo>
                  <a:lnTo>
                    <a:pt x="3633711" y="2272449"/>
                  </a:lnTo>
                  <a:lnTo>
                    <a:pt x="3633711" y="2056549"/>
                  </a:lnTo>
                  <a:lnTo>
                    <a:pt x="3848176" y="2056549"/>
                  </a:lnTo>
                  <a:lnTo>
                    <a:pt x="3848176" y="2043849"/>
                  </a:lnTo>
                  <a:lnTo>
                    <a:pt x="3633711" y="2043849"/>
                  </a:lnTo>
                  <a:lnTo>
                    <a:pt x="3633711" y="1827949"/>
                  </a:lnTo>
                  <a:lnTo>
                    <a:pt x="3848176" y="1827949"/>
                  </a:lnTo>
                  <a:lnTo>
                    <a:pt x="3848176" y="1815249"/>
                  </a:lnTo>
                  <a:lnTo>
                    <a:pt x="3633711" y="1815249"/>
                  </a:lnTo>
                  <a:lnTo>
                    <a:pt x="3633711" y="1599349"/>
                  </a:lnTo>
                  <a:lnTo>
                    <a:pt x="3848176" y="1599349"/>
                  </a:lnTo>
                  <a:lnTo>
                    <a:pt x="3848176" y="1586649"/>
                  </a:lnTo>
                  <a:lnTo>
                    <a:pt x="3633711" y="1586649"/>
                  </a:lnTo>
                  <a:lnTo>
                    <a:pt x="3633711" y="1370749"/>
                  </a:lnTo>
                  <a:lnTo>
                    <a:pt x="3848176" y="1370749"/>
                  </a:lnTo>
                  <a:lnTo>
                    <a:pt x="3848176" y="1358049"/>
                  </a:lnTo>
                  <a:lnTo>
                    <a:pt x="3633711" y="1358049"/>
                  </a:lnTo>
                  <a:lnTo>
                    <a:pt x="3633711" y="1142149"/>
                  </a:lnTo>
                  <a:lnTo>
                    <a:pt x="3848176" y="1142149"/>
                  </a:lnTo>
                  <a:lnTo>
                    <a:pt x="3848176" y="1129449"/>
                  </a:lnTo>
                  <a:lnTo>
                    <a:pt x="3633711" y="1129449"/>
                  </a:lnTo>
                  <a:lnTo>
                    <a:pt x="3633711" y="913549"/>
                  </a:lnTo>
                  <a:lnTo>
                    <a:pt x="3848176" y="913549"/>
                  </a:lnTo>
                  <a:lnTo>
                    <a:pt x="3848176" y="900849"/>
                  </a:lnTo>
                  <a:lnTo>
                    <a:pt x="3633711" y="900849"/>
                  </a:lnTo>
                  <a:lnTo>
                    <a:pt x="3633711" y="684949"/>
                  </a:lnTo>
                  <a:lnTo>
                    <a:pt x="3848176" y="684949"/>
                  </a:lnTo>
                  <a:lnTo>
                    <a:pt x="3848176" y="672249"/>
                  </a:lnTo>
                  <a:lnTo>
                    <a:pt x="3633711" y="672249"/>
                  </a:lnTo>
                  <a:lnTo>
                    <a:pt x="3633711" y="456349"/>
                  </a:lnTo>
                  <a:lnTo>
                    <a:pt x="3848176" y="456349"/>
                  </a:lnTo>
                  <a:lnTo>
                    <a:pt x="3848176" y="443649"/>
                  </a:lnTo>
                  <a:lnTo>
                    <a:pt x="3633711" y="443649"/>
                  </a:lnTo>
                  <a:lnTo>
                    <a:pt x="3633711" y="227749"/>
                  </a:lnTo>
                  <a:lnTo>
                    <a:pt x="3848176" y="227749"/>
                  </a:lnTo>
                  <a:lnTo>
                    <a:pt x="3848176" y="215049"/>
                  </a:lnTo>
                  <a:lnTo>
                    <a:pt x="3633711" y="215049"/>
                  </a:lnTo>
                  <a:lnTo>
                    <a:pt x="3633711" y="0"/>
                  </a:lnTo>
                  <a:lnTo>
                    <a:pt x="3621011" y="0"/>
                  </a:lnTo>
                  <a:lnTo>
                    <a:pt x="3621011" y="7987462"/>
                  </a:lnTo>
                  <a:lnTo>
                    <a:pt x="3406559" y="7987462"/>
                  </a:lnTo>
                  <a:lnTo>
                    <a:pt x="3406559" y="7771562"/>
                  </a:lnTo>
                  <a:lnTo>
                    <a:pt x="3621011" y="7771562"/>
                  </a:lnTo>
                  <a:lnTo>
                    <a:pt x="3621011" y="7758862"/>
                  </a:lnTo>
                  <a:lnTo>
                    <a:pt x="3406559" y="7758862"/>
                  </a:lnTo>
                  <a:lnTo>
                    <a:pt x="3406559" y="7542962"/>
                  </a:lnTo>
                  <a:lnTo>
                    <a:pt x="3621011" y="7542962"/>
                  </a:lnTo>
                  <a:lnTo>
                    <a:pt x="3621011" y="7530262"/>
                  </a:lnTo>
                  <a:lnTo>
                    <a:pt x="3406559" y="7530262"/>
                  </a:lnTo>
                  <a:lnTo>
                    <a:pt x="3406559" y="7314362"/>
                  </a:lnTo>
                  <a:lnTo>
                    <a:pt x="3621011" y="7314362"/>
                  </a:lnTo>
                  <a:lnTo>
                    <a:pt x="3621011" y="7301662"/>
                  </a:lnTo>
                  <a:lnTo>
                    <a:pt x="3406559" y="7301662"/>
                  </a:lnTo>
                  <a:lnTo>
                    <a:pt x="3406559" y="7085762"/>
                  </a:lnTo>
                  <a:lnTo>
                    <a:pt x="3621011" y="7085762"/>
                  </a:lnTo>
                  <a:lnTo>
                    <a:pt x="3621011" y="7073062"/>
                  </a:lnTo>
                  <a:lnTo>
                    <a:pt x="3406559" y="7073062"/>
                  </a:lnTo>
                  <a:lnTo>
                    <a:pt x="3406559" y="6857162"/>
                  </a:lnTo>
                  <a:lnTo>
                    <a:pt x="3621011" y="6857162"/>
                  </a:lnTo>
                  <a:lnTo>
                    <a:pt x="3621011" y="6844462"/>
                  </a:lnTo>
                  <a:lnTo>
                    <a:pt x="3406559" y="6844462"/>
                  </a:lnTo>
                  <a:lnTo>
                    <a:pt x="3406559" y="6628562"/>
                  </a:lnTo>
                  <a:lnTo>
                    <a:pt x="3621011" y="6628562"/>
                  </a:lnTo>
                  <a:lnTo>
                    <a:pt x="3621011" y="6615862"/>
                  </a:lnTo>
                  <a:lnTo>
                    <a:pt x="3406559" y="6615862"/>
                  </a:lnTo>
                  <a:lnTo>
                    <a:pt x="3406559" y="6399962"/>
                  </a:lnTo>
                  <a:lnTo>
                    <a:pt x="3621011" y="6399962"/>
                  </a:lnTo>
                  <a:lnTo>
                    <a:pt x="3621011" y="6387262"/>
                  </a:lnTo>
                  <a:lnTo>
                    <a:pt x="3406559" y="6387262"/>
                  </a:lnTo>
                  <a:lnTo>
                    <a:pt x="3406559" y="6171362"/>
                  </a:lnTo>
                  <a:lnTo>
                    <a:pt x="3621011" y="6171362"/>
                  </a:lnTo>
                  <a:lnTo>
                    <a:pt x="3621011" y="6158662"/>
                  </a:lnTo>
                  <a:lnTo>
                    <a:pt x="3406559" y="6158662"/>
                  </a:lnTo>
                  <a:lnTo>
                    <a:pt x="3406559" y="5942762"/>
                  </a:lnTo>
                  <a:lnTo>
                    <a:pt x="3621011" y="5942762"/>
                  </a:lnTo>
                  <a:lnTo>
                    <a:pt x="3621011" y="5930062"/>
                  </a:lnTo>
                  <a:lnTo>
                    <a:pt x="3406559" y="5930062"/>
                  </a:lnTo>
                  <a:lnTo>
                    <a:pt x="3406559" y="5714162"/>
                  </a:lnTo>
                  <a:lnTo>
                    <a:pt x="3621011" y="5714162"/>
                  </a:lnTo>
                  <a:lnTo>
                    <a:pt x="3621011" y="5701462"/>
                  </a:lnTo>
                  <a:lnTo>
                    <a:pt x="3406559" y="5701462"/>
                  </a:lnTo>
                  <a:lnTo>
                    <a:pt x="3406559" y="5485562"/>
                  </a:lnTo>
                  <a:lnTo>
                    <a:pt x="3621011" y="5485562"/>
                  </a:lnTo>
                  <a:lnTo>
                    <a:pt x="3621011" y="5472862"/>
                  </a:lnTo>
                  <a:lnTo>
                    <a:pt x="3406559" y="5472862"/>
                  </a:lnTo>
                  <a:lnTo>
                    <a:pt x="3406559" y="5256962"/>
                  </a:lnTo>
                  <a:lnTo>
                    <a:pt x="3621011" y="5256962"/>
                  </a:lnTo>
                  <a:lnTo>
                    <a:pt x="3621011" y="5244262"/>
                  </a:lnTo>
                  <a:lnTo>
                    <a:pt x="3406559" y="5244262"/>
                  </a:lnTo>
                  <a:lnTo>
                    <a:pt x="3406559" y="5028362"/>
                  </a:lnTo>
                  <a:lnTo>
                    <a:pt x="3621011" y="5028362"/>
                  </a:lnTo>
                  <a:lnTo>
                    <a:pt x="3621011" y="5015662"/>
                  </a:lnTo>
                  <a:lnTo>
                    <a:pt x="3406559" y="5015662"/>
                  </a:lnTo>
                  <a:lnTo>
                    <a:pt x="3406559" y="4799762"/>
                  </a:lnTo>
                  <a:lnTo>
                    <a:pt x="3621011" y="4799762"/>
                  </a:lnTo>
                  <a:lnTo>
                    <a:pt x="3621011" y="4787062"/>
                  </a:lnTo>
                  <a:lnTo>
                    <a:pt x="3406559" y="4787062"/>
                  </a:lnTo>
                  <a:lnTo>
                    <a:pt x="3406559" y="4571162"/>
                  </a:lnTo>
                  <a:lnTo>
                    <a:pt x="3621011" y="4571162"/>
                  </a:lnTo>
                  <a:lnTo>
                    <a:pt x="3621011" y="4558462"/>
                  </a:lnTo>
                  <a:lnTo>
                    <a:pt x="3406559" y="4558462"/>
                  </a:lnTo>
                  <a:lnTo>
                    <a:pt x="3406559" y="4342562"/>
                  </a:lnTo>
                  <a:lnTo>
                    <a:pt x="3621011" y="4342562"/>
                  </a:lnTo>
                  <a:lnTo>
                    <a:pt x="3621011" y="4329862"/>
                  </a:lnTo>
                  <a:lnTo>
                    <a:pt x="3406559" y="4329862"/>
                  </a:lnTo>
                  <a:lnTo>
                    <a:pt x="3406559" y="4113961"/>
                  </a:lnTo>
                  <a:lnTo>
                    <a:pt x="3621011" y="4113961"/>
                  </a:lnTo>
                  <a:lnTo>
                    <a:pt x="3621011" y="4101261"/>
                  </a:lnTo>
                  <a:lnTo>
                    <a:pt x="3406559" y="4101261"/>
                  </a:lnTo>
                  <a:lnTo>
                    <a:pt x="3406559" y="3885361"/>
                  </a:lnTo>
                  <a:lnTo>
                    <a:pt x="3621011" y="3885361"/>
                  </a:lnTo>
                  <a:lnTo>
                    <a:pt x="3621011" y="3872661"/>
                  </a:lnTo>
                  <a:lnTo>
                    <a:pt x="3406559" y="3872661"/>
                  </a:lnTo>
                  <a:lnTo>
                    <a:pt x="3406559" y="3656761"/>
                  </a:lnTo>
                  <a:lnTo>
                    <a:pt x="3621011" y="3656761"/>
                  </a:lnTo>
                  <a:lnTo>
                    <a:pt x="3621011" y="3644061"/>
                  </a:lnTo>
                  <a:lnTo>
                    <a:pt x="3406559" y="3644061"/>
                  </a:lnTo>
                  <a:lnTo>
                    <a:pt x="3406559" y="3428161"/>
                  </a:lnTo>
                  <a:lnTo>
                    <a:pt x="3621011" y="3428161"/>
                  </a:lnTo>
                  <a:lnTo>
                    <a:pt x="3621011" y="3415461"/>
                  </a:lnTo>
                  <a:lnTo>
                    <a:pt x="3406559" y="3415461"/>
                  </a:lnTo>
                  <a:lnTo>
                    <a:pt x="3406559" y="3199561"/>
                  </a:lnTo>
                  <a:lnTo>
                    <a:pt x="3621011" y="3199561"/>
                  </a:lnTo>
                  <a:lnTo>
                    <a:pt x="3621011" y="3186861"/>
                  </a:lnTo>
                  <a:lnTo>
                    <a:pt x="3406559" y="3186861"/>
                  </a:lnTo>
                  <a:lnTo>
                    <a:pt x="3406559" y="2970949"/>
                  </a:lnTo>
                  <a:lnTo>
                    <a:pt x="3621011" y="2970949"/>
                  </a:lnTo>
                  <a:lnTo>
                    <a:pt x="3621011" y="2958249"/>
                  </a:lnTo>
                  <a:lnTo>
                    <a:pt x="3406559" y="2958249"/>
                  </a:lnTo>
                  <a:lnTo>
                    <a:pt x="3406559" y="2742349"/>
                  </a:lnTo>
                  <a:lnTo>
                    <a:pt x="3621011" y="2742349"/>
                  </a:lnTo>
                  <a:lnTo>
                    <a:pt x="3621011" y="2729649"/>
                  </a:lnTo>
                  <a:lnTo>
                    <a:pt x="3406559" y="2729649"/>
                  </a:lnTo>
                  <a:lnTo>
                    <a:pt x="3406559" y="2513749"/>
                  </a:lnTo>
                  <a:lnTo>
                    <a:pt x="3621011" y="2513749"/>
                  </a:lnTo>
                  <a:lnTo>
                    <a:pt x="3621011" y="2501049"/>
                  </a:lnTo>
                  <a:lnTo>
                    <a:pt x="3406559" y="2501049"/>
                  </a:lnTo>
                  <a:lnTo>
                    <a:pt x="3406559" y="2285149"/>
                  </a:lnTo>
                  <a:lnTo>
                    <a:pt x="3621011" y="2285149"/>
                  </a:lnTo>
                  <a:lnTo>
                    <a:pt x="3621011" y="2272449"/>
                  </a:lnTo>
                  <a:lnTo>
                    <a:pt x="3406559" y="2272449"/>
                  </a:lnTo>
                  <a:lnTo>
                    <a:pt x="3406559" y="2056549"/>
                  </a:lnTo>
                  <a:lnTo>
                    <a:pt x="3621011" y="2056549"/>
                  </a:lnTo>
                  <a:lnTo>
                    <a:pt x="3621011" y="2043849"/>
                  </a:lnTo>
                  <a:lnTo>
                    <a:pt x="3406559" y="2043849"/>
                  </a:lnTo>
                  <a:lnTo>
                    <a:pt x="3406559" y="1827949"/>
                  </a:lnTo>
                  <a:lnTo>
                    <a:pt x="3621011" y="1827949"/>
                  </a:lnTo>
                  <a:lnTo>
                    <a:pt x="3621011" y="1815249"/>
                  </a:lnTo>
                  <a:lnTo>
                    <a:pt x="3406559" y="1815249"/>
                  </a:lnTo>
                  <a:lnTo>
                    <a:pt x="3406559" y="1599349"/>
                  </a:lnTo>
                  <a:lnTo>
                    <a:pt x="3621011" y="1599349"/>
                  </a:lnTo>
                  <a:lnTo>
                    <a:pt x="3621011" y="1586649"/>
                  </a:lnTo>
                  <a:lnTo>
                    <a:pt x="3406559" y="1586649"/>
                  </a:lnTo>
                  <a:lnTo>
                    <a:pt x="3406559" y="1370749"/>
                  </a:lnTo>
                  <a:lnTo>
                    <a:pt x="3621011" y="1370749"/>
                  </a:lnTo>
                  <a:lnTo>
                    <a:pt x="3621011" y="1358049"/>
                  </a:lnTo>
                  <a:lnTo>
                    <a:pt x="3406559" y="1358049"/>
                  </a:lnTo>
                  <a:lnTo>
                    <a:pt x="3406559" y="1142149"/>
                  </a:lnTo>
                  <a:lnTo>
                    <a:pt x="3621011" y="1142149"/>
                  </a:lnTo>
                  <a:lnTo>
                    <a:pt x="3621011" y="1129449"/>
                  </a:lnTo>
                  <a:lnTo>
                    <a:pt x="3406559" y="1129449"/>
                  </a:lnTo>
                  <a:lnTo>
                    <a:pt x="3406559" y="913549"/>
                  </a:lnTo>
                  <a:lnTo>
                    <a:pt x="3621011" y="913549"/>
                  </a:lnTo>
                  <a:lnTo>
                    <a:pt x="3621011" y="900849"/>
                  </a:lnTo>
                  <a:lnTo>
                    <a:pt x="3406559" y="900849"/>
                  </a:lnTo>
                  <a:lnTo>
                    <a:pt x="3406559" y="684949"/>
                  </a:lnTo>
                  <a:lnTo>
                    <a:pt x="3621011" y="684949"/>
                  </a:lnTo>
                  <a:lnTo>
                    <a:pt x="3621011" y="672249"/>
                  </a:lnTo>
                  <a:lnTo>
                    <a:pt x="3406559" y="672249"/>
                  </a:lnTo>
                  <a:lnTo>
                    <a:pt x="3406559" y="456349"/>
                  </a:lnTo>
                  <a:lnTo>
                    <a:pt x="3621011" y="456349"/>
                  </a:lnTo>
                  <a:lnTo>
                    <a:pt x="3621011" y="443649"/>
                  </a:lnTo>
                  <a:lnTo>
                    <a:pt x="3406559" y="443649"/>
                  </a:lnTo>
                  <a:lnTo>
                    <a:pt x="3406559" y="227749"/>
                  </a:lnTo>
                  <a:lnTo>
                    <a:pt x="3621011" y="227749"/>
                  </a:lnTo>
                  <a:lnTo>
                    <a:pt x="3621011" y="215049"/>
                  </a:lnTo>
                  <a:lnTo>
                    <a:pt x="3406559" y="215049"/>
                  </a:lnTo>
                  <a:lnTo>
                    <a:pt x="3406559" y="0"/>
                  </a:lnTo>
                  <a:lnTo>
                    <a:pt x="3393859" y="0"/>
                  </a:lnTo>
                  <a:lnTo>
                    <a:pt x="3393859" y="7987462"/>
                  </a:lnTo>
                  <a:lnTo>
                    <a:pt x="3179394" y="7987462"/>
                  </a:lnTo>
                  <a:lnTo>
                    <a:pt x="3179394" y="7771562"/>
                  </a:lnTo>
                  <a:lnTo>
                    <a:pt x="3393859" y="7771562"/>
                  </a:lnTo>
                  <a:lnTo>
                    <a:pt x="3393859" y="7758862"/>
                  </a:lnTo>
                  <a:lnTo>
                    <a:pt x="3179394" y="7758862"/>
                  </a:lnTo>
                  <a:lnTo>
                    <a:pt x="3179394" y="7542962"/>
                  </a:lnTo>
                  <a:lnTo>
                    <a:pt x="3393859" y="7542962"/>
                  </a:lnTo>
                  <a:lnTo>
                    <a:pt x="3393859" y="7530262"/>
                  </a:lnTo>
                  <a:lnTo>
                    <a:pt x="3179394" y="7530262"/>
                  </a:lnTo>
                  <a:lnTo>
                    <a:pt x="3179394" y="7314362"/>
                  </a:lnTo>
                  <a:lnTo>
                    <a:pt x="3393859" y="7314362"/>
                  </a:lnTo>
                  <a:lnTo>
                    <a:pt x="3393859" y="7301662"/>
                  </a:lnTo>
                  <a:lnTo>
                    <a:pt x="3179394" y="7301662"/>
                  </a:lnTo>
                  <a:lnTo>
                    <a:pt x="3179394" y="7085762"/>
                  </a:lnTo>
                  <a:lnTo>
                    <a:pt x="3393859" y="7085762"/>
                  </a:lnTo>
                  <a:lnTo>
                    <a:pt x="3393859" y="7073062"/>
                  </a:lnTo>
                  <a:lnTo>
                    <a:pt x="3179394" y="7073062"/>
                  </a:lnTo>
                  <a:lnTo>
                    <a:pt x="3179394" y="6857162"/>
                  </a:lnTo>
                  <a:lnTo>
                    <a:pt x="3393859" y="6857162"/>
                  </a:lnTo>
                  <a:lnTo>
                    <a:pt x="3393859" y="6844462"/>
                  </a:lnTo>
                  <a:lnTo>
                    <a:pt x="3179394" y="6844462"/>
                  </a:lnTo>
                  <a:lnTo>
                    <a:pt x="3179394" y="6628562"/>
                  </a:lnTo>
                  <a:lnTo>
                    <a:pt x="3393859" y="6628562"/>
                  </a:lnTo>
                  <a:lnTo>
                    <a:pt x="3393859" y="6615862"/>
                  </a:lnTo>
                  <a:lnTo>
                    <a:pt x="3179394" y="6615862"/>
                  </a:lnTo>
                  <a:lnTo>
                    <a:pt x="3179394" y="6399962"/>
                  </a:lnTo>
                  <a:lnTo>
                    <a:pt x="3393859" y="6399962"/>
                  </a:lnTo>
                  <a:lnTo>
                    <a:pt x="3393859" y="6387262"/>
                  </a:lnTo>
                  <a:lnTo>
                    <a:pt x="3179394" y="6387262"/>
                  </a:lnTo>
                  <a:lnTo>
                    <a:pt x="3179394" y="6171362"/>
                  </a:lnTo>
                  <a:lnTo>
                    <a:pt x="3393859" y="6171362"/>
                  </a:lnTo>
                  <a:lnTo>
                    <a:pt x="3393859" y="6158662"/>
                  </a:lnTo>
                  <a:lnTo>
                    <a:pt x="3179394" y="6158662"/>
                  </a:lnTo>
                  <a:lnTo>
                    <a:pt x="3179394" y="5942762"/>
                  </a:lnTo>
                  <a:lnTo>
                    <a:pt x="3393859" y="5942762"/>
                  </a:lnTo>
                  <a:lnTo>
                    <a:pt x="3393859" y="5930062"/>
                  </a:lnTo>
                  <a:lnTo>
                    <a:pt x="3179394" y="5930062"/>
                  </a:lnTo>
                  <a:lnTo>
                    <a:pt x="3179394" y="5714162"/>
                  </a:lnTo>
                  <a:lnTo>
                    <a:pt x="3393859" y="5714162"/>
                  </a:lnTo>
                  <a:lnTo>
                    <a:pt x="3393859" y="5701462"/>
                  </a:lnTo>
                  <a:lnTo>
                    <a:pt x="3179394" y="5701462"/>
                  </a:lnTo>
                  <a:lnTo>
                    <a:pt x="3179394" y="5485562"/>
                  </a:lnTo>
                  <a:lnTo>
                    <a:pt x="3393859" y="5485562"/>
                  </a:lnTo>
                  <a:lnTo>
                    <a:pt x="3393859" y="5472862"/>
                  </a:lnTo>
                  <a:lnTo>
                    <a:pt x="3179394" y="5472862"/>
                  </a:lnTo>
                  <a:lnTo>
                    <a:pt x="3179394" y="5256962"/>
                  </a:lnTo>
                  <a:lnTo>
                    <a:pt x="3393859" y="5256962"/>
                  </a:lnTo>
                  <a:lnTo>
                    <a:pt x="3393859" y="5244262"/>
                  </a:lnTo>
                  <a:lnTo>
                    <a:pt x="3179394" y="5244262"/>
                  </a:lnTo>
                  <a:lnTo>
                    <a:pt x="3179394" y="5028362"/>
                  </a:lnTo>
                  <a:lnTo>
                    <a:pt x="3393859" y="5028362"/>
                  </a:lnTo>
                  <a:lnTo>
                    <a:pt x="3393859" y="5015662"/>
                  </a:lnTo>
                  <a:lnTo>
                    <a:pt x="3179394" y="5015662"/>
                  </a:lnTo>
                  <a:lnTo>
                    <a:pt x="3179394" y="4799762"/>
                  </a:lnTo>
                  <a:lnTo>
                    <a:pt x="3393859" y="4799762"/>
                  </a:lnTo>
                  <a:lnTo>
                    <a:pt x="3393859" y="4787062"/>
                  </a:lnTo>
                  <a:lnTo>
                    <a:pt x="3179394" y="4787062"/>
                  </a:lnTo>
                  <a:lnTo>
                    <a:pt x="3179394" y="4571162"/>
                  </a:lnTo>
                  <a:lnTo>
                    <a:pt x="3393859" y="4571162"/>
                  </a:lnTo>
                  <a:lnTo>
                    <a:pt x="3393859" y="4558462"/>
                  </a:lnTo>
                  <a:lnTo>
                    <a:pt x="3179394" y="4558462"/>
                  </a:lnTo>
                  <a:lnTo>
                    <a:pt x="3179394" y="4342562"/>
                  </a:lnTo>
                  <a:lnTo>
                    <a:pt x="3393859" y="4342562"/>
                  </a:lnTo>
                  <a:lnTo>
                    <a:pt x="3393859" y="4329862"/>
                  </a:lnTo>
                  <a:lnTo>
                    <a:pt x="3179394" y="4329862"/>
                  </a:lnTo>
                  <a:lnTo>
                    <a:pt x="3179394" y="4113961"/>
                  </a:lnTo>
                  <a:lnTo>
                    <a:pt x="3393859" y="4113961"/>
                  </a:lnTo>
                  <a:lnTo>
                    <a:pt x="3393859" y="4101261"/>
                  </a:lnTo>
                  <a:lnTo>
                    <a:pt x="3179394" y="4101261"/>
                  </a:lnTo>
                  <a:lnTo>
                    <a:pt x="3179394" y="3885361"/>
                  </a:lnTo>
                  <a:lnTo>
                    <a:pt x="3393859" y="3885361"/>
                  </a:lnTo>
                  <a:lnTo>
                    <a:pt x="3393859" y="3872661"/>
                  </a:lnTo>
                  <a:lnTo>
                    <a:pt x="3179394" y="3872661"/>
                  </a:lnTo>
                  <a:lnTo>
                    <a:pt x="3179394" y="3656761"/>
                  </a:lnTo>
                  <a:lnTo>
                    <a:pt x="3393859" y="3656761"/>
                  </a:lnTo>
                  <a:lnTo>
                    <a:pt x="3393859" y="3644061"/>
                  </a:lnTo>
                  <a:lnTo>
                    <a:pt x="3179394" y="3644061"/>
                  </a:lnTo>
                  <a:lnTo>
                    <a:pt x="3179394" y="3428161"/>
                  </a:lnTo>
                  <a:lnTo>
                    <a:pt x="3393859" y="3428161"/>
                  </a:lnTo>
                  <a:lnTo>
                    <a:pt x="3393859" y="3415461"/>
                  </a:lnTo>
                  <a:lnTo>
                    <a:pt x="3179394" y="3415461"/>
                  </a:lnTo>
                  <a:lnTo>
                    <a:pt x="3179394" y="3199561"/>
                  </a:lnTo>
                  <a:lnTo>
                    <a:pt x="3393859" y="3199561"/>
                  </a:lnTo>
                  <a:lnTo>
                    <a:pt x="3393859" y="3186861"/>
                  </a:lnTo>
                  <a:lnTo>
                    <a:pt x="3179394" y="3186861"/>
                  </a:lnTo>
                  <a:lnTo>
                    <a:pt x="3179394" y="2970949"/>
                  </a:lnTo>
                  <a:lnTo>
                    <a:pt x="3393859" y="2970949"/>
                  </a:lnTo>
                  <a:lnTo>
                    <a:pt x="3393859" y="2958249"/>
                  </a:lnTo>
                  <a:lnTo>
                    <a:pt x="3179394" y="2958249"/>
                  </a:lnTo>
                  <a:lnTo>
                    <a:pt x="3179394" y="2742349"/>
                  </a:lnTo>
                  <a:lnTo>
                    <a:pt x="3393859" y="2742349"/>
                  </a:lnTo>
                  <a:lnTo>
                    <a:pt x="3393859" y="2729649"/>
                  </a:lnTo>
                  <a:lnTo>
                    <a:pt x="3179394" y="2729649"/>
                  </a:lnTo>
                  <a:lnTo>
                    <a:pt x="3179394" y="2513749"/>
                  </a:lnTo>
                  <a:lnTo>
                    <a:pt x="3393859" y="2513749"/>
                  </a:lnTo>
                  <a:lnTo>
                    <a:pt x="3393859" y="2501049"/>
                  </a:lnTo>
                  <a:lnTo>
                    <a:pt x="3179394" y="2501049"/>
                  </a:lnTo>
                  <a:lnTo>
                    <a:pt x="3179394" y="2285149"/>
                  </a:lnTo>
                  <a:lnTo>
                    <a:pt x="3393859" y="2285149"/>
                  </a:lnTo>
                  <a:lnTo>
                    <a:pt x="3393859" y="2272449"/>
                  </a:lnTo>
                  <a:lnTo>
                    <a:pt x="3179394" y="2272449"/>
                  </a:lnTo>
                  <a:lnTo>
                    <a:pt x="3179394" y="2056549"/>
                  </a:lnTo>
                  <a:lnTo>
                    <a:pt x="3393859" y="2056549"/>
                  </a:lnTo>
                  <a:lnTo>
                    <a:pt x="3393859" y="2043849"/>
                  </a:lnTo>
                  <a:lnTo>
                    <a:pt x="3179394" y="2043849"/>
                  </a:lnTo>
                  <a:lnTo>
                    <a:pt x="3179394" y="1827949"/>
                  </a:lnTo>
                  <a:lnTo>
                    <a:pt x="3393859" y="1827949"/>
                  </a:lnTo>
                  <a:lnTo>
                    <a:pt x="3393859" y="1815249"/>
                  </a:lnTo>
                  <a:lnTo>
                    <a:pt x="3179394" y="1815249"/>
                  </a:lnTo>
                  <a:lnTo>
                    <a:pt x="3179394" y="1599349"/>
                  </a:lnTo>
                  <a:lnTo>
                    <a:pt x="3393859" y="1599349"/>
                  </a:lnTo>
                  <a:lnTo>
                    <a:pt x="3393859" y="1586649"/>
                  </a:lnTo>
                  <a:lnTo>
                    <a:pt x="3179394" y="1586649"/>
                  </a:lnTo>
                  <a:lnTo>
                    <a:pt x="3179394" y="1370749"/>
                  </a:lnTo>
                  <a:lnTo>
                    <a:pt x="3393859" y="1370749"/>
                  </a:lnTo>
                  <a:lnTo>
                    <a:pt x="3393859" y="1358049"/>
                  </a:lnTo>
                  <a:lnTo>
                    <a:pt x="3179394" y="1358049"/>
                  </a:lnTo>
                  <a:lnTo>
                    <a:pt x="3179394" y="1142149"/>
                  </a:lnTo>
                  <a:lnTo>
                    <a:pt x="3393859" y="1142149"/>
                  </a:lnTo>
                  <a:lnTo>
                    <a:pt x="3393859" y="1129449"/>
                  </a:lnTo>
                  <a:lnTo>
                    <a:pt x="3179394" y="1129449"/>
                  </a:lnTo>
                  <a:lnTo>
                    <a:pt x="3179394" y="913549"/>
                  </a:lnTo>
                  <a:lnTo>
                    <a:pt x="3393859" y="913549"/>
                  </a:lnTo>
                  <a:lnTo>
                    <a:pt x="3393859" y="900849"/>
                  </a:lnTo>
                  <a:lnTo>
                    <a:pt x="3179394" y="900849"/>
                  </a:lnTo>
                  <a:lnTo>
                    <a:pt x="3179394" y="684949"/>
                  </a:lnTo>
                  <a:lnTo>
                    <a:pt x="3393859" y="684949"/>
                  </a:lnTo>
                  <a:lnTo>
                    <a:pt x="3393859" y="672249"/>
                  </a:lnTo>
                  <a:lnTo>
                    <a:pt x="3179394" y="672249"/>
                  </a:lnTo>
                  <a:lnTo>
                    <a:pt x="3179394" y="456349"/>
                  </a:lnTo>
                  <a:lnTo>
                    <a:pt x="3393859" y="456349"/>
                  </a:lnTo>
                  <a:lnTo>
                    <a:pt x="3393859" y="443649"/>
                  </a:lnTo>
                  <a:lnTo>
                    <a:pt x="3179394" y="443649"/>
                  </a:lnTo>
                  <a:lnTo>
                    <a:pt x="3179394" y="227749"/>
                  </a:lnTo>
                  <a:lnTo>
                    <a:pt x="3393859" y="227749"/>
                  </a:lnTo>
                  <a:lnTo>
                    <a:pt x="3393859" y="215049"/>
                  </a:lnTo>
                  <a:lnTo>
                    <a:pt x="3179394" y="215049"/>
                  </a:lnTo>
                  <a:lnTo>
                    <a:pt x="3179394" y="0"/>
                  </a:lnTo>
                  <a:lnTo>
                    <a:pt x="3166694" y="0"/>
                  </a:lnTo>
                  <a:lnTo>
                    <a:pt x="3166694" y="7987462"/>
                  </a:lnTo>
                  <a:lnTo>
                    <a:pt x="2952229" y="7987462"/>
                  </a:lnTo>
                  <a:lnTo>
                    <a:pt x="2952229" y="7771562"/>
                  </a:lnTo>
                  <a:lnTo>
                    <a:pt x="3166694" y="7771562"/>
                  </a:lnTo>
                  <a:lnTo>
                    <a:pt x="3166694" y="7758862"/>
                  </a:lnTo>
                  <a:lnTo>
                    <a:pt x="2952229" y="7758862"/>
                  </a:lnTo>
                  <a:lnTo>
                    <a:pt x="2952229" y="7542962"/>
                  </a:lnTo>
                  <a:lnTo>
                    <a:pt x="3166694" y="7542962"/>
                  </a:lnTo>
                  <a:lnTo>
                    <a:pt x="3166694" y="7530262"/>
                  </a:lnTo>
                  <a:lnTo>
                    <a:pt x="2952229" y="7530262"/>
                  </a:lnTo>
                  <a:lnTo>
                    <a:pt x="2952229" y="7314362"/>
                  </a:lnTo>
                  <a:lnTo>
                    <a:pt x="3166694" y="7314362"/>
                  </a:lnTo>
                  <a:lnTo>
                    <a:pt x="3166694" y="7301662"/>
                  </a:lnTo>
                  <a:lnTo>
                    <a:pt x="2952229" y="7301662"/>
                  </a:lnTo>
                  <a:lnTo>
                    <a:pt x="2952229" y="7085762"/>
                  </a:lnTo>
                  <a:lnTo>
                    <a:pt x="3166694" y="7085762"/>
                  </a:lnTo>
                  <a:lnTo>
                    <a:pt x="3166694" y="7073062"/>
                  </a:lnTo>
                  <a:lnTo>
                    <a:pt x="2952229" y="7073062"/>
                  </a:lnTo>
                  <a:lnTo>
                    <a:pt x="2952229" y="6857162"/>
                  </a:lnTo>
                  <a:lnTo>
                    <a:pt x="3166694" y="6857162"/>
                  </a:lnTo>
                  <a:lnTo>
                    <a:pt x="3166694" y="6844462"/>
                  </a:lnTo>
                  <a:lnTo>
                    <a:pt x="2952229" y="6844462"/>
                  </a:lnTo>
                  <a:lnTo>
                    <a:pt x="2952229" y="6628562"/>
                  </a:lnTo>
                  <a:lnTo>
                    <a:pt x="3166694" y="6628562"/>
                  </a:lnTo>
                  <a:lnTo>
                    <a:pt x="3166694" y="6615862"/>
                  </a:lnTo>
                  <a:lnTo>
                    <a:pt x="2952229" y="6615862"/>
                  </a:lnTo>
                  <a:lnTo>
                    <a:pt x="2952229" y="6399962"/>
                  </a:lnTo>
                  <a:lnTo>
                    <a:pt x="3166694" y="6399962"/>
                  </a:lnTo>
                  <a:lnTo>
                    <a:pt x="3166694" y="6387262"/>
                  </a:lnTo>
                  <a:lnTo>
                    <a:pt x="2952229" y="6387262"/>
                  </a:lnTo>
                  <a:lnTo>
                    <a:pt x="2952229" y="6171362"/>
                  </a:lnTo>
                  <a:lnTo>
                    <a:pt x="3166694" y="6171362"/>
                  </a:lnTo>
                  <a:lnTo>
                    <a:pt x="3166694" y="6158662"/>
                  </a:lnTo>
                  <a:lnTo>
                    <a:pt x="2952229" y="6158662"/>
                  </a:lnTo>
                  <a:lnTo>
                    <a:pt x="2952229" y="5942762"/>
                  </a:lnTo>
                  <a:lnTo>
                    <a:pt x="3166694" y="5942762"/>
                  </a:lnTo>
                  <a:lnTo>
                    <a:pt x="3166694" y="5930062"/>
                  </a:lnTo>
                  <a:lnTo>
                    <a:pt x="2952229" y="5930062"/>
                  </a:lnTo>
                  <a:lnTo>
                    <a:pt x="2952229" y="5714162"/>
                  </a:lnTo>
                  <a:lnTo>
                    <a:pt x="3166694" y="5714162"/>
                  </a:lnTo>
                  <a:lnTo>
                    <a:pt x="3166694" y="5701462"/>
                  </a:lnTo>
                  <a:lnTo>
                    <a:pt x="2952229" y="5701462"/>
                  </a:lnTo>
                  <a:lnTo>
                    <a:pt x="2952229" y="5485562"/>
                  </a:lnTo>
                  <a:lnTo>
                    <a:pt x="3166694" y="5485562"/>
                  </a:lnTo>
                  <a:lnTo>
                    <a:pt x="3166694" y="5472862"/>
                  </a:lnTo>
                  <a:lnTo>
                    <a:pt x="2952229" y="5472862"/>
                  </a:lnTo>
                  <a:lnTo>
                    <a:pt x="2952229" y="5256962"/>
                  </a:lnTo>
                  <a:lnTo>
                    <a:pt x="3166694" y="5256962"/>
                  </a:lnTo>
                  <a:lnTo>
                    <a:pt x="3166694" y="5244262"/>
                  </a:lnTo>
                  <a:lnTo>
                    <a:pt x="2952229" y="5244262"/>
                  </a:lnTo>
                  <a:lnTo>
                    <a:pt x="2952229" y="5028362"/>
                  </a:lnTo>
                  <a:lnTo>
                    <a:pt x="3166694" y="5028362"/>
                  </a:lnTo>
                  <a:lnTo>
                    <a:pt x="3166694" y="5015662"/>
                  </a:lnTo>
                  <a:lnTo>
                    <a:pt x="2952229" y="5015662"/>
                  </a:lnTo>
                  <a:lnTo>
                    <a:pt x="2952229" y="4799762"/>
                  </a:lnTo>
                  <a:lnTo>
                    <a:pt x="3166694" y="4799762"/>
                  </a:lnTo>
                  <a:lnTo>
                    <a:pt x="3166694" y="4787062"/>
                  </a:lnTo>
                  <a:lnTo>
                    <a:pt x="2952229" y="4787062"/>
                  </a:lnTo>
                  <a:lnTo>
                    <a:pt x="2952229" y="4571162"/>
                  </a:lnTo>
                  <a:lnTo>
                    <a:pt x="3166694" y="4571162"/>
                  </a:lnTo>
                  <a:lnTo>
                    <a:pt x="3166694" y="4558462"/>
                  </a:lnTo>
                  <a:lnTo>
                    <a:pt x="2952229" y="4558462"/>
                  </a:lnTo>
                  <a:lnTo>
                    <a:pt x="2952229" y="4342562"/>
                  </a:lnTo>
                  <a:lnTo>
                    <a:pt x="3166694" y="4342562"/>
                  </a:lnTo>
                  <a:lnTo>
                    <a:pt x="3166694" y="4329862"/>
                  </a:lnTo>
                  <a:lnTo>
                    <a:pt x="2952229" y="4329862"/>
                  </a:lnTo>
                  <a:lnTo>
                    <a:pt x="2952229" y="4113961"/>
                  </a:lnTo>
                  <a:lnTo>
                    <a:pt x="3166694" y="4113961"/>
                  </a:lnTo>
                  <a:lnTo>
                    <a:pt x="3166694" y="4101261"/>
                  </a:lnTo>
                  <a:lnTo>
                    <a:pt x="2952229" y="4101261"/>
                  </a:lnTo>
                  <a:lnTo>
                    <a:pt x="2952229" y="3885361"/>
                  </a:lnTo>
                  <a:lnTo>
                    <a:pt x="3166694" y="3885361"/>
                  </a:lnTo>
                  <a:lnTo>
                    <a:pt x="3166694" y="3872661"/>
                  </a:lnTo>
                  <a:lnTo>
                    <a:pt x="2952229" y="3872661"/>
                  </a:lnTo>
                  <a:lnTo>
                    <a:pt x="2952229" y="3656761"/>
                  </a:lnTo>
                  <a:lnTo>
                    <a:pt x="3166694" y="3656761"/>
                  </a:lnTo>
                  <a:lnTo>
                    <a:pt x="3166694" y="3644061"/>
                  </a:lnTo>
                  <a:lnTo>
                    <a:pt x="2952229" y="3644061"/>
                  </a:lnTo>
                  <a:lnTo>
                    <a:pt x="2952229" y="3428161"/>
                  </a:lnTo>
                  <a:lnTo>
                    <a:pt x="3166694" y="3428161"/>
                  </a:lnTo>
                  <a:lnTo>
                    <a:pt x="3166694" y="3415461"/>
                  </a:lnTo>
                  <a:lnTo>
                    <a:pt x="2952229" y="3415461"/>
                  </a:lnTo>
                  <a:lnTo>
                    <a:pt x="2952229" y="3199561"/>
                  </a:lnTo>
                  <a:lnTo>
                    <a:pt x="3166694" y="3199561"/>
                  </a:lnTo>
                  <a:lnTo>
                    <a:pt x="3166694" y="3186861"/>
                  </a:lnTo>
                  <a:lnTo>
                    <a:pt x="2952229" y="3186861"/>
                  </a:lnTo>
                  <a:lnTo>
                    <a:pt x="2952229" y="2970949"/>
                  </a:lnTo>
                  <a:lnTo>
                    <a:pt x="3166694" y="2970949"/>
                  </a:lnTo>
                  <a:lnTo>
                    <a:pt x="3166694" y="2958249"/>
                  </a:lnTo>
                  <a:lnTo>
                    <a:pt x="2952229" y="2958249"/>
                  </a:lnTo>
                  <a:lnTo>
                    <a:pt x="2952229" y="2742349"/>
                  </a:lnTo>
                  <a:lnTo>
                    <a:pt x="3166694" y="2742349"/>
                  </a:lnTo>
                  <a:lnTo>
                    <a:pt x="3166694" y="2729649"/>
                  </a:lnTo>
                  <a:lnTo>
                    <a:pt x="2952229" y="2729649"/>
                  </a:lnTo>
                  <a:lnTo>
                    <a:pt x="2952229" y="2513749"/>
                  </a:lnTo>
                  <a:lnTo>
                    <a:pt x="3166694" y="2513749"/>
                  </a:lnTo>
                  <a:lnTo>
                    <a:pt x="3166694" y="2501049"/>
                  </a:lnTo>
                  <a:lnTo>
                    <a:pt x="2952229" y="2501049"/>
                  </a:lnTo>
                  <a:lnTo>
                    <a:pt x="2952229" y="2285149"/>
                  </a:lnTo>
                  <a:lnTo>
                    <a:pt x="3166694" y="2285149"/>
                  </a:lnTo>
                  <a:lnTo>
                    <a:pt x="3166694" y="2272449"/>
                  </a:lnTo>
                  <a:lnTo>
                    <a:pt x="2952229" y="2272449"/>
                  </a:lnTo>
                  <a:lnTo>
                    <a:pt x="2952229" y="2056549"/>
                  </a:lnTo>
                  <a:lnTo>
                    <a:pt x="3166694" y="2056549"/>
                  </a:lnTo>
                  <a:lnTo>
                    <a:pt x="3166694" y="2043849"/>
                  </a:lnTo>
                  <a:lnTo>
                    <a:pt x="2952229" y="2043849"/>
                  </a:lnTo>
                  <a:lnTo>
                    <a:pt x="2952229" y="1827949"/>
                  </a:lnTo>
                  <a:lnTo>
                    <a:pt x="3166694" y="1827949"/>
                  </a:lnTo>
                  <a:lnTo>
                    <a:pt x="3166694" y="1815249"/>
                  </a:lnTo>
                  <a:lnTo>
                    <a:pt x="2952229" y="1815249"/>
                  </a:lnTo>
                  <a:lnTo>
                    <a:pt x="2952229" y="1599349"/>
                  </a:lnTo>
                  <a:lnTo>
                    <a:pt x="3166694" y="1599349"/>
                  </a:lnTo>
                  <a:lnTo>
                    <a:pt x="3166694" y="1586649"/>
                  </a:lnTo>
                  <a:lnTo>
                    <a:pt x="2952229" y="1586649"/>
                  </a:lnTo>
                  <a:lnTo>
                    <a:pt x="2952229" y="1370749"/>
                  </a:lnTo>
                  <a:lnTo>
                    <a:pt x="3166694" y="1370749"/>
                  </a:lnTo>
                  <a:lnTo>
                    <a:pt x="3166694" y="1358049"/>
                  </a:lnTo>
                  <a:lnTo>
                    <a:pt x="2952229" y="1358049"/>
                  </a:lnTo>
                  <a:lnTo>
                    <a:pt x="2952229" y="1142149"/>
                  </a:lnTo>
                  <a:lnTo>
                    <a:pt x="3166694" y="1142149"/>
                  </a:lnTo>
                  <a:lnTo>
                    <a:pt x="3166694" y="1129449"/>
                  </a:lnTo>
                  <a:lnTo>
                    <a:pt x="2952229" y="1129449"/>
                  </a:lnTo>
                  <a:lnTo>
                    <a:pt x="2952229" y="913549"/>
                  </a:lnTo>
                  <a:lnTo>
                    <a:pt x="3166694" y="913549"/>
                  </a:lnTo>
                  <a:lnTo>
                    <a:pt x="3166694" y="900849"/>
                  </a:lnTo>
                  <a:lnTo>
                    <a:pt x="2952229" y="900849"/>
                  </a:lnTo>
                  <a:lnTo>
                    <a:pt x="2952229" y="684949"/>
                  </a:lnTo>
                  <a:lnTo>
                    <a:pt x="3166694" y="684949"/>
                  </a:lnTo>
                  <a:lnTo>
                    <a:pt x="3166694" y="672249"/>
                  </a:lnTo>
                  <a:lnTo>
                    <a:pt x="2952229" y="672249"/>
                  </a:lnTo>
                  <a:lnTo>
                    <a:pt x="2952229" y="456349"/>
                  </a:lnTo>
                  <a:lnTo>
                    <a:pt x="3166694" y="456349"/>
                  </a:lnTo>
                  <a:lnTo>
                    <a:pt x="3166694" y="443649"/>
                  </a:lnTo>
                  <a:lnTo>
                    <a:pt x="2952229" y="443649"/>
                  </a:lnTo>
                  <a:lnTo>
                    <a:pt x="2952229" y="227749"/>
                  </a:lnTo>
                  <a:lnTo>
                    <a:pt x="3166694" y="227749"/>
                  </a:lnTo>
                  <a:lnTo>
                    <a:pt x="3166694" y="215049"/>
                  </a:lnTo>
                  <a:lnTo>
                    <a:pt x="2952229" y="215049"/>
                  </a:lnTo>
                  <a:lnTo>
                    <a:pt x="2952229" y="0"/>
                  </a:lnTo>
                  <a:lnTo>
                    <a:pt x="2939529" y="0"/>
                  </a:lnTo>
                  <a:lnTo>
                    <a:pt x="2939529" y="7987462"/>
                  </a:lnTo>
                  <a:lnTo>
                    <a:pt x="2725064" y="7987462"/>
                  </a:lnTo>
                  <a:lnTo>
                    <a:pt x="2725064" y="7771562"/>
                  </a:lnTo>
                  <a:lnTo>
                    <a:pt x="2939529" y="7771562"/>
                  </a:lnTo>
                  <a:lnTo>
                    <a:pt x="2939529" y="7758862"/>
                  </a:lnTo>
                  <a:lnTo>
                    <a:pt x="2725064" y="7758862"/>
                  </a:lnTo>
                  <a:lnTo>
                    <a:pt x="2725064" y="7542962"/>
                  </a:lnTo>
                  <a:lnTo>
                    <a:pt x="2939529" y="7542962"/>
                  </a:lnTo>
                  <a:lnTo>
                    <a:pt x="2939529" y="7530262"/>
                  </a:lnTo>
                  <a:lnTo>
                    <a:pt x="2725064" y="7530262"/>
                  </a:lnTo>
                  <a:lnTo>
                    <a:pt x="2725064" y="7314362"/>
                  </a:lnTo>
                  <a:lnTo>
                    <a:pt x="2939529" y="7314362"/>
                  </a:lnTo>
                  <a:lnTo>
                    <a:pt x="2939529" y="7301662"/>
                  </a:lnTo>
                  <a:lnTo>
                    <a:pt x="2725064" y="7301662"/>
                  </a:lnTo>
                  <a:lnTo>
                    <a:pt x="2725064" y="7085762"/>
                  </a:lnTo>
                  <a:lnTo>
                    <a:pt x="2939529" y="7085762"/>
                  </a:lnTo>
                  <a:lnTo>
                    <a:pt x="2939529" y="7073062"/>
                  </a:lnTo>
                  <a:lnTo>
                    <a:pt x="2725064" y="7073062"/>
                  </a:lnTo>
                  <a:lnTo>
                    <a:pt x="2725064" y="6857162"/>
                  </a:lnTo>
                  <a:lnTo>
                    <a:pt x="2939529" y="6857162"/>
                  </a:lnTo>
                  <a:lnTo>
                    <a:pt x="2939529" y="6844462"/>
                  </a:lnTo>
                  <a:lnTo>
                    <a:pt x="2725064" y="6844462"/>
                  </a:lnTo>
                  <a:lnTo>
                    <a:pt x="2725064" y="6628562"/>
                  </a:lnTo>
                  <a:lnTo>
                    <a:pt x="2939529" y="6628562"/>
                  </a:lnTo>
                  <a:lnTo>
                    <a:pt x="2939529" y="6615862"/>
                  </a:lnTo>
                  <a:lnTo>
                    <a:pt x="2725064" y="6615862"/>
                  </a:lnTo>
                  <a:lnTo>
                    <a:pt x="2725064" y="6399962"/>
                  </a:lnTo>
                  <a:lnTo>
                    <a:pt x="2939529" y="6399962"/>
                  </a:lnTo>
                  <a:lnTo>
                    <a:pt x="2939529" y="6387262"/>
                  </a:lnTo>
                  <a:lnTo>
                    <a:pt x="2725064" y="6387262"/>
                  </a:lnTo>
                  <a:lnTo>
                    <a:pt x="2725064" y="6171362"/>
                  </a:lnTo>
                  <a:lnTo>
                    <a:pt x="2939529" y="6171362"/>
                  </a:lnTo>
                  <a:lnTo>
                    <a:pt x="2939529" y="6158662"/>
                  </a:lnTo>
                  <a:lnTo>
                    <a:pt x="2725064" y="6158662"/>
                  </a:lnTo>
                  <a:lnTo>
                    <a:pt x="2725064" y="5942762"/>
                  </a:lnTo>
                  <a:lnTo>
                    <a:pt x="2939529" y="5942762"/>
                  </a:lnTo>
                  <a:lnTo>
                    <a:pt x="2939529" y="5930062"/>
                  </a:lnTo>
                  <a:lnTo>
                    <a:pt x="2725064" y="5930062"/>
                  </a:lnTo>
                  <a:lnTo>
                    <a:pt x="2725064" y="5714162"/>
                  </a:lnTo>
                  <a:lnTo>
                    <a:pt x="2939529" y="5714162"/>
                  </a:lnTo>
                  <a:lnTo>
                    <a:pt x="2939529" y="5701462"/>
                  </a:lnTo>
                  <a:lnTo>
                    <a:pt x="2725064" y="5701462"/>
                  </a:lnTo>
                  <a:lnTo>
                    <a:pt x="2725064" y="5485562"/>
                  </a:lnTo>
                  <a:lnTo>
                    <a:pt x="2939529" y="5485562"/>
                  </a:lnTo>
                  <a:lnTo>
                    <a:pt x="2939529" y="5472862"/>
                  </a:lnTo>
                  <a:lnTo>
                    <a:pt x="2725064" y="5472862"/>
                  </a:lnTo>
                  <a:lnTo>
                    <a:pt x="2725064" y="5256962"/>
                  </a:lnTo>
                  <a:lnTo>
                    <a:pt x="2939529" y="5256962"/>
                  </a:lnTo>
                  <a:lnTo>
                    <a:pt x="2939529" y="5244262"/>
                  </a:lnTo>
                  <a:lnTo>
                    <a:pt x="2725064" y="5244262"/>
                  </a:lnTo>
                  <a:lnTo>
                    <a:pt x="2725064" y="5028362"/>
                  </a:lnTo>
                  <a:lnTo>
                    <a:pt x="2939529" y="5028362"/>
                  </a:lnTo>
                  <a:lnTo>
                    <a:pt x="2939529" y="5015662"/>
                  </a:lnTo>
                  <a:lnTo>
                    <a:pt x="2725064" y="5015662"/>
                  </a:lnTo>
                  <a:lnTo>
                    <a:pt x="2725064" y="4799762"/>
                  </a:lnTo>
                  <a:lnTo>
                    <a:pt x="2939529" y="4799762"/>
                  </a:lnTo>
                  <a:lnTo>
                    <a:pt x="2939529" y="4787062"/>
                  </a:lnTo>
                  <a:lnTo>
                    <a:pt x="2725064" y="4787062"/>
                  </a:lnTo>
                  <a:lnTo>
                    <a:pt x="2725064" y="4571162"/>
                  </a:lnTo>
                  <a:lnTo>
                    <a:pt x="2939529" y="4571162"/>
                  </a:lnTo>
                  <a:lnTo>
                    <a:pt x="2939529" y="4558462"/>
                  </a:lnTo>
                  <a:lnTo>
                    <a:pt x="2725064" y="4558462"/>
                  </a:lnTo>
                  <a:lnTo>
                    <a:pt x="2725064" y="4342562"/>
                  </a:lnTo>
                  <a:lnTo>
                    <a:pt x="2939529" y="4342562"/>
                  </a:lnTo>
                  <a:lnTo>
                    <a:pt x="2939529" y="4329862"/>
                  </a:lnTo>
                  <a:lnTo>
                    <a:pt x="2725064" y="4329862"/>
                  </a:lnTo>
                  <a:lnTo>
                    <a:pt x="2725064" y="4113961"/>
                  </a:lnTo>
                  <a:lnTo>
                    <a:pt x="2939529" y="4113961"/>
                  </a:lnTo>
                  <a:lnTo>
                    <a:pt x="2939529" y="4101261"/>
                  </a:lnTo>
                  <a:lnTo>
                    <a:pt x="2725064" y="4101261"/>
                  </a:lnTo>
                  <a:lnTo>
                    <a:pt x="2725064" y="3885361"/>
                  </a:lnTo>
                  <a:lnTo>
                    <a:pt x="2939529" y="3885361"/>
                  </a:lnTo>
                  <a:lnTo>
                    <a:pt x="2939529" y="3872661"/>
                  </a:lnTo>
                  <a:lnTo>
                    <a:pt x="2725064" y="3872661"/>
                  </a:lnTo>
                  <a:lnTo>
                    <a:pt x="2725064" y="3656761"/>
                  </a:lnTo>
                  <a:lnTo>
                    <a:pt x="2939529" y="3656761"/>
                  </a:lnTo>
                  <a:lnTo>
                    <a:pt x="2939529" y="3644061"/>
                  </a:lnTo>
                  <a:lnTo>
                    <a:pt x="2725064" y="3644061"/>
                  </a:lnTo>
                  <a:lnTo>
                    <a:pt x="2725064" y="3428161"/>
                  </a:lnTo>
                  <a:lnTo>
                    <a:pt x="2939529" y="3428161"/>
                  </a:lnTo>
                  <a:lnTo>
                    <a:pt x="2939529" y="3415461"/>
                  </a:lnTo>
                  <a:lnTo>
                    <a:pt x="2725064" y="3415461"/>
                  </a:lnTo>
                  <a:lnTo>
                    <a:pt x="2725064" y="3199561"/>
                  </a:lnTo>
                  <a:lnTo>
                    <a:pt x="2939529" y="3199561"/>
                  </a:lnTo>
                  <a:lnTo>
                    <a:pt x="2939529" y="3186861"/>
                  </a:lnTo>
                  <a:lnTo>
                    <a:pt x="2725064" y="3186861"/>
                  </a:lnTo>
                  <a:lnTo>
                    <a:pt x="2725064" y="2970949"/>
                  </a:lnTo>
                  <a:lnTo>
                    <a:pt x="2939529" y="2970949"/>
                  </a:lnTo>
                  <a:lnTo>
                    <a:pt x="2939529" y="2958249"/>
                  </a:lnTo>
                  <a:lnTo>
                    <a:pt x="2725064" y="2958249"/>
                  </a:lnTo>
                  <a:lnTo>
                    <a:pt x="2725064" y="2742349"/>
                  </a:lnTo>
                  <a:lnTo>
                    <a:pt x="2939529" y="2742349"/>
                  </a:lnTo>
                  <a:lnTo>
                    <a:pt x="2939529" y="2729649"/>
                  </a:lnTo>
                  <a:lnTo>
                    <a:pt x="2725064" y="2729649"/>
                  </a:lnTo>
                  <a:lnTo>
                    <a:pt x="2725064" y="2513749"/>
                  </a:lnTo>
                  <a:lnTo>
                    <a:pt x="2939529" y="2513749"/>
                  </a:lnTo>
                  <a:lnTo>
                    <a:pt x="2939529" y="2501049"/>
                  </a:lnTo>
                  <a:lnTo>
                    <a:pt x="2725064" y="2501049"/>
                  </a:lnTo>
                  <a:lnTo>
                    <a:pt x="2725064" y="2285149"/>
                  </a:lnTo>
                  <a:lnTo>
                    <a:pt x="2939529" y="2285149"/>
                  </a:lnTo>
                  <a:lnTo>
                    <a:pt x="2939529" y="2272449"/>
                  </a:lnTo>
                  <a:lnTo>
                    <a:pt x="2725064" y="2272449"/>
                  </a:lnTo>
                  <a:lnTo>
                    <a:pt x="2725064" y="2056549"/>
                  </a:lnTo>
                  <a:lnTo>
                    <a:pt x="2939529" y="2056549"/>
                  </a:lnTo>
                  <a:lnTo>
                    <a:pt x="2939529" y="2043849"/>
                  </a:lnTo>
                  <a:lnTo>
                    <a:pt x="2725064" y="2043849"/>
                  </a:lnTo>
                  <a:lnTo>
                    <a:pt x="2725064" y="1827949"/>
                  </a:lnTo>
                  <a:lnTo>
                    <a:pt x="2939529" y="1827949"/>
                  </a:lnTo>
                  <a:lnTo>
                    <a:pt x="2939529" y="1815249"/>
                  </a:lnTo>
                  <a:lnTo>
                    <a:pt x="2725064" y="1815249"/>
                  </a:lnTo>
                  <a:lnTo>
                    <a:pt x="2725064" y="1599349"/>
                  </a:lnTo>
                  <a:lnTo>
                    <a:pt x="2939529" y="1599349"/>
                  </a:lnTo>
                  <a:lnTo>
                    <a:pt x="2939529" y="1586649"/>
                  </a:lnTo>
                  <a:lnTo>
                    <a:pt x="2725064" y="1586649"/>
                  </a:lnTo>
                  <a:lnTo>
                    <a:pt x="2725064" y="1370749"/>
                  </a:lnTo>
                  <a:lnTo>
                    <a:pt x="2939529" y="1370749"/>
                  </a:lnTo>
                  <a:lnTo>
                    <a:pt x="2939529" y="1358049"/>
                  </a:lnTo>
                  <a:lnTo>
                    <a:pt x="2725064" y="1358049"/>
                  </a:lnTo>
                  <a:lnTo>
                    <a:pt x="2725064" y="1142149"/>
                  </a:lnTo>
                  <a:lnTo>
                    <a:pt x="2939529" y="1142149"/>
                  </a:lnTo>
                  <a:lnTo>
                    <a:pt x="2939529" y="1129449"/>
                  </a:lnTo>
                  <a:lnTo>
                    <a:pt x="2725064" y="1129449"/>
                  </a:lnTo>
                  <a:lnTo>
                    <a:pt x="2725064" y="913549"/>
                  </a:lnTo>
                  <a:lnTo>
                    <a:pt x="2939529" y="913549"/>
                  </a:lnTo>
                  <a:lnTo>
                    <a:pt x="2939529" y="900849"/>
                  </a:lnTo>
                  <a:lnTo>
                    <a:pt x="2725064" y="900849"/>
                  </a:lnTo>
                  <a:lnTo>
                    <a:pt x="2725064" y="684949"/>
                  </a:lnTo>
                  <a:lnTo>
                    <a:pt x="2939529" y="684949"/>
                  </a:lnTo>
                  <a:lnTo>
                    <a:pt x="2939529" y="672249"/>
                  </a:lnTo>
                  <a:lnTo>
                    <a:pt x="2725064" y="672249"/>
                  </a:lnTo>
                  <a:lnTo>
                    <a:pt x="2725064" y="456349"/>
                  </a:lnTo>
                  <a:lnTo>
                    <a:pt x="2939529" y="456349"/>
                  </a:lnTo>
                  <a:lnTo>
                    <a:pt x="2939529" y="443649"/>
                  </a:lnTo>
                  <a:lnTo>
                    <a:pt x="2725064" y="443649"/>
                  </a:lnTo>
                  <a:lnTo>
                    <a:pt x="2725064" y="227749"/>
                  </a:lnTo>
                  <a:lnTo>
                    <a:pt x="2939529" y="227749"/>
                  </a:lnTo>
                  <a:lnTo>
                    <a:pt x="2939529" y="215049"/>
                  </a:lnTo>
                  <a:lnTo>
                    <a:pt x="2725064" y="215049"/>
                  </a:lnTo>
                  <a:lnTo>
                    <a:pt x="2725064" y="0"/>
                  </a:lnTo>
                  <a:lnTo>
                    <a:pt x="2712364" y="0"/>
                  </a:lnTo>
                  <a:lnTo>
                    <a:pt x="2712364" y="7987462"/>
                  </a:lnTo>
                  <a:lnTo>
                    <a:pt x="2497925" y="7987462"/>
                  </a:lnTo>
                  <a:lnTo>
                    <a:pt x="2497925" y="7771562"/>
                  </a:lnTo>
                  <a:lnTo>
                    <a:pt x="2712364" y="7771562"/>
                  </a:lnTo>
                  <a:lnTo>
                    <a:pt x="2712364" y="7758862"/>
                  </a:lnTo>
                  <a:lnTo>
                    <a:pt x="2497925" y="7758862"/>
                  </a:lnTo>
                  <a:lnTo>
                    <a:pt x="2497925" y="7542962"/>
                  </a:lnTo>
                  <a:lnTo>
                    <a:pt x="2712364" y="7542962"/>
                  </a:lnTo>
                  <a:lnTo>
                    <a:pt x="2712364" y="7530262"/>
                  </a:lnTo>
                  <a:lnTo>
                    <a:pt x="2497925" y="7530262"/>
                  </a:lnTo>
                  <a:lnTo>
                    <a:pt x="2497925" y="7314362"/>
                  </a:lnTo>
                  <a:lnTo>
                    <a:pt x="2712364" y="7314362"/>
                  </a:lnTo>
                  <a:lnTo>
                    <a:pt x="2712364" y="7301662"/>
                  </a:lnTo>
                  <a:lnTo>
                    <a:pt x="2497925" y="7301662"/>
                  </a:lnTo>
                  <a:lnTo>
                    <a:pt x="2497925" y="7085762"/>
                  </a:lnTo>
                  <a:lnTo>
                    <a:pt x="2712364" y="7085762"/>
                  </a:lnTo>
                  <a:lnTo>
                    <a:pt x="2712364" y="7073062"/>
                  </a:lnTo>
                  <a:lnTo>
                    <a:pt x="2497925" y="7073062"/>
                  </a:lnTo>
                  <a:lnTo>
                    <a:pt x="2497925" y="6857162"/>
                  </a:lnTo>
                  <a:lnTo>
                    <a:pt x="2712364" y="6857162"/>
                  </a:lnTo>
                  <a:lnTo>
                    <a:pt x="2712364" y="6844462"/>
                  </a:lnTo>
                  <a:lnTo>
                    <a:pt x="2497925" y="6844462"/>
                  </a:lnTo>
                  <a:lnTo>
                    <a:pt x="2497925" y="6628562"/>
                  </a:lnTo>
                  <a:lnTo>
                    <a:pt x="2712364" y="6628562"/>
                  </a:lnTo>
                  <a:lnTo>
                    <a:pt x="2712364" y="6615862"/>
                  </a:lnTo>
                  <a:lnTo>
                    <a:pt x="2497925" y="6615862"/>
                  </a:lnTo>
                  <a:lnTo>
                    <a:pt x="2497925" y="6399962"/>
                  </a:lnTo>
                  <a:lnTo>
                    <a:pt x="2712364" y="6399962"/>
                  </a:lnTo>
                  <a:lnTo>
                    <a:pt x="2712364" y="6387262"/>
                  </a:lnTo>
                  <a:lnTo>
                    <a:pt x="2497925" y="6387262"/>
                  </a:lnTo>
                  <a:lnTo>
                    <a:pt x="2497925" y="6171362"/>
                  </a:lnTo>
                  <a:lnTo>
                    <a:pt x="2712364" y="6171362"/>
                  </a:lnTo>
                  <a:lnTo>
                    <a:pt x="2712364" y="6158662"/>
                  </a:lnTo>
                  <a:lnTo>
                    <a:pt x="2497925" y="6158662"/>
                  </a:lnTo>
                  <a:lnTo>
                    <a:pt x="2497925" y="5942762"/>
                  </a:lnTo>
                  <a:lnTo>
                    <a:pt x="2712364" y="5942762"/>
                  </a:lnTo>
                  <a:lnTo>
                    <a:pt x="2712364" y="5930062"/>
                  </a:lnTo>
                  <a:lnTo>
                    <a:pt x="2497925" y="5930062"/>
                  </a:lnTo>
                  <a:lnTo>
                    <a:pt x="2497925" y="5714162"/>
                  </a:lnTo>
                  <a:lnTo>
                    <a:pt x="2712364" y="5714162"/>
                  </a:lnTo>
                  <a:lnTo>
                    <a:pt x="2712364" y="5701462"/>
                  </a:lnTo>
                  <a:lnTo>
                    <a:pt x="2497925" y="5701462"/>
                  </a:lnTo>
                  <a:lnTo>
                    <a:pt x="2497925" y="5485562"/>
                  </a:lnTo>
                  <a:lnTo>
                    <a:pt x="2712364" y="5485562"/>
                  </a:lnTo>
                  <a:lnTo>
                    <a:pt x="2712364" y="5472862"/>
                  </a:lnTo>
                  <a:lnTo>
                    <a:pt x="2497925" y="5472862"/>
                  </a:lnTo>
                  <a:lnTo>
                    <a:pt x="2497925" y="5256962"/>
                  </a:lnTo>
                  <a:lnTo>
                    <a:pt x="2712364" y="5256962"/>
                  </a:lnTo>
                  <a:lnTo>
                    <a:pt x="2712364" y="5244262"/>
                  </a:lnTo>
                  <a:lnTo>
                    <a:pt x="2497925" y="5244262"/>
                  </a:lnTo>
                  <a:lnTo>
                    <a:pt x="2497925" y="5028362"/>
                  </a:lnTo>
                  <a:lnTo>
                    <a:pt x="2712364" y="5028362"/>
                  </a:lnTo>
                  <a:lnTo>
                    <a:pt x="2712364" y="5015662"/>
                  </a:lnTo>
                  <a:lnTo>
                    <a:pt x="2497925" y="5015662"/>
                  </a:lnTo>
                  <a:lnTo>
                    <a:pt x="2497925" y="4799762"/>
                  </a:lnTo>
                  <a:lnTo>
                    <a:pt x="2712364" y="4799762"/>
                  </a:lnTo>
                  <a:lnTo>
                    <a:pt x="2712364" y="4787062"/>
                  </a:lnTo>
                  <a:lnTo>
                    <a:pt x="2497925" y="4787062"/>
                  </a:lnTo>
                  <a:lnTo>
                    <a:pt x="2497925" y="4571162"/>
                  </a:lnTo>
                  <a:lnTo>
                    <a:pt x="2712364" y="4571162"/>
                  </a:lnTo>
                  <a:lnTo>
                    <a:pt x="2712364" y="4558462"/>
                  </a:lnTo>
                  <a:lnTo>
                    <a:pt x="2497925" y="4558462"/>
                  </a:lnTo>
                  <a:lnTo>
                    <a:pt x="2497925" y="4342562"/>
                  </a:lnTo>
                  <a:lnTo>
                    <a:pt x="2712364" y="4342562"/>
                  </a:lnTo>
                  <a:lnTo>
                    <a:pt x="2712364" y="4329862"/>
                  </a:lnTo>
                  <a:lnTo>
                    <a:pt x="2497925" y="4329862"/>
                  </a:lnTo>
                  <a:lnTo>
                    <a:pt x="2497925" y="4113961"/>
                  </a:lnTo>
                  <a:lnTo>
                    <a:pt x="2712364" y="4113961"/>
                  </a:lnTo>
                  <a:lnTo>
                    <a:pt x="2712364" y="4101261"/>
                  </a:lnTo>
                  <a:lnTo>
                    <a:pt x="2497925" y="4101261"/>
                  </a:lnTo>
                  <a:lnTo>
                    <a:pt x="2497925" y="3885361"/>
                  </a:lnTo>
                  <a:lnTo>
                    <a:pt x="2712364" y="3885361"/>
                  </a:lnTo>
                  <a:lnTo>
                    <a:pt x="2712364" y="3872661"/>
                  </a:lnTo>
                  <a:lnTo>
                    <a:pt x="2497925" y="3872661"/>
                  </a:lnTo>
                  <a:lnTo>
                    <a:pt x="2497925" y="3656761"/>
                  </a:lnTo>
                  <a:lnTo>
                    <a:pt x="2712364" y="3656761"/>
                  </a:lnTo>
                  <a:lnTo>
                    <a:pt x="2712364" y="3644061"/>
                  </a:lnTo>
                  <a:lnTo>
                    <a:pt x="2497925" y="3644061"/>
                  </a:lnTo>
                  <a:lnTo>
                    <a:pt x="2497925" y="3428161"/>
                  </a:lnTo>
                  <a:lnTo>
                    <a:pt x="2712364" y="3428161"/>
                  </a:lnTo>
                  <a:lnTo>
                    <a:pt x="2712364" y="3415461"/>
                  </a:lnTo>
                  <a:lnTo>
                    <a:pt x="2497925" y="3415461"/>
                  </a:lnTo>
                  <a:lnTo>
                    <a:pt x="2497925" y="3199561"/>
                  </a:lnTo>
                  <a:lnTo>
                    <a:pt x="2712364" y="3199561"/>
                  </a:lnTo>
                  <a:lnTo>
                    <a:pt x="2712364" y="3186861"/>
                  </a:lnTo>
                  <a:lnTo>
                    <a:pt x="2497925" y="3186861"/>
                  </a:lnTo>
                  <a:lnTo>
                    <a:pt x="2497925" y="2970949"/>
                  </a:lnTo>
                  <a:lnTo>
                    <a:pt x="2712364" y="2970949"/>
                  </a:lnTo>
                  <a:lnTo>
                    <a:pt x="2712364" y="2958249"/>
                  </a:lnTo>
                  <a:lnTo>
                    <a:pt x="2497925" y="2958249"/>
                  </a:lnTo>
                  <a:lnTo>
                    <a:pt x="2497925" y="2742349"/>
                  </a:lnTo>
                  <a:lnTo>
                    <a:pt x="2712364" y="2742349"/>
                  </a:lnTo>
                  <a:lnTo>
                    <a:pt x="2712364" y="2729649"/>
                  </a:lnTo>
                  <a:lnTo>
                    <a:pt x="2497925" y="2729649"/>
                  </a:lnTo>
                  <a:lnTo>
                    <a:pt x="2497925" y="2513749"/>
                  </a:lnTo>
                  <a:lnTo>
                    <a:pt x="2712364" y="2513749"/>
                  </a:lnTo>
                  <a:lnTo>
                    <a:pt x="2712364" y="2501049"/>
                  </a:lnTo>
                  <a:lnTo>
                    <a:pt x="2497925" y="2501049"/>
                  </a:lnTo>
                  <a:lnTo>
                    <a:pt x="2497925" y="2285149"/>
                  </a:lnTo>
                  <a:lnTo>
                    <a:pt x="2712364" y="2285149"/>
                  </a:lnTo>
                  <a:lnTo>
                    <a:pt x="2712364" y="2272449"/>
                  </a:lnTo>
                  <a:lnTo>
                    <a:pt x="2497925" y="2272449"/>
                  </a:lnTo>
                  <a:lnTo>
                    <a:pt x="2497925" y="2056549"/>
                  </a:lnTo>
                  <a:lnTo>
                    <a:pt x="2712364" y="2056549"/>
                  </a:lnTo>
                  <a:lnTo>
                    <a:pt x="2712364" y="2043849"/>
                  </a:lnTo>
                  <a:lnTo>
                    <a:pt x="2497925" y="2043849"/>
                  </a:lnTo>
                  <a:lnTo>
                    <a:pt x="2497925" y="1827949"/>
                  </a:lnTo>
                  <a:lnTo>
                    <a:pt x="2712364" y="1827949"/>
                  </a:lnTo>
                  <a:lnTo>
                    <a:pt x="2712364" y="1815249"/>
                  </a:lnTo>
                  <a:lnTo>
                    <a:pt x="2497925" y="1815249"/>
                  </a:lnTo>
                  <a:lnTo>
                    <a:pt x="2497925" y="1599349"/>
                  </a:lnTo>
                  <a:lnTo>
                    <a:pt x="2712364" y="1599349"/>
                  </a:lnTo>
                  <a:lnTo>
                    <a:pt x="2712364" y="1586649"/>
                  </a:lnTo>
                  <a:lnTo>
                    <a:pt x="2497925" y="1586649"/>
                  </a:lnTo>
                  <a:lnTo>
                    <a:pt x="2497925" y="1370749"/>
                  </a:lnTo>
                  <a:lnTo>
                    <a:pt x="2712364" y="1370749"/>
                  </a:lnTo>
                  <a:lnTo>
                    <a:pt x="2712364" y="1358049"/>
                  </a:lnTo>
                  <a:lnTo>
                    <a:pt x="2497925" y="1358049"/>
                  </a:lnTo>
                  <a:lnTo>
                    <a:pt x="2497925" y="1142149"/>
                  </a:lnTo>
                  <a:lnTo>
                    <a:pt x="2712364" y="1142149"/>
                  </a:lnTo>
                  <a:lnTo>
                    <a:pt x="2712364" y="1129449"/>
                  </a:lnTo>
                  <a:lnTo>
                    <a:pt x="2497925" y="1129449"/>
                  </a:lnTo>
                  <a:lnTo>
                    <a:pt x="2497925" y="913549"/>
                  </a:lnTo>
                  <a:lnTo>
                    <a:pt x="2712364" y="913549"/>
                  </a:lnTo>
                  <a:lnTo>
                    <a:pt x="2712364" y="900849"/>
                  </a:lnTo>
                  <a:lnTo>
                    <a:pt x="2497925" y="900849"/>
                  </a:lnTo>
                  <a:lnTo>
                    <a:pt x="2497925" y="684949"/>
                  </a:lnTo>
                  <a:lnTo>
                    <a:pt x="2712364" y="684949"/>
                  </a:lnTo>
                  <a:lnTo>
                    <a:pt x="2712364" y="672249"/>
                  </a:lnTo>
                  <a:lnTo>
                    <a:pt x="2497925" y="672249"/>
                  </a:lnTo>
                  <a:lnTo>
                    <a:pt x="2497925" y="456349"/>
                  </a:lnTo>
                  <a:lnTo>
                    <a:pt x="2712364" y="456349"/>
                  </a:lnTo>
                  <a:lnTo>
                    <a:pt x="2712364" y="443649"/>
                  </a:lnTo>
                  <a:lnTo>
                    <a:pt x="2497925" y="443649"/>
                  </a:lnTo>
                  <a:lnTo>
                    <a:pt x="2497925" y="227749"/>
                  </a:lnTo>
                  <a:lnTo>
                    <a:pt x="2712364" y="227749"/>
                  </a:lnTo>
                  <a:lnTo>
                    <a:pt x="2712364" y="215049"/>
                  </a:lnTo>
                  <a:lnTo>
                    <a:pt x="2497925" y="215049"/>
                  </a:lnTo>
                  <a:lnTo>
                    <a:pt x="2497925" y="0"/>
                  </a:lnTo>
                  <a:lnTo>
                    <a:pt x="2485225" y="0"/>
                  </a:lnTo>
                  <a:lnTo>
                    <a:pt x="2485225" y="7987462"/>
                  </a:lnTo>
                  <a:lnTo>
                    <a:pt x="2270747" y="7987462"/>
                  </a:lnTo>
                  <a:lnTo>
                    <a:pt x="2270747" y="7771562"/>
                  </a:lnTo>
                  <a:lnTo>
                    <a:pt x="2485225" y="7771562"/>
                  </a:lnTo>
                  <a:lnTo>
                    <a:pt x="2485225" y="7758862"/>
                  </a:lnTo>
                  <a:lnTo>
                    <a:pt x="2270747" y="7758862"/>
                  </a:lnTo>
                  <a:lnTo>
                    <a:pt x="2270747" y="7542962"/>
                  </a:lnTo>
                  <a:lnTo>
                    <a:pt x="2485225" y="7542962"/>
                  </a:lnTo>
                  <a:lnTo>
                    <a:pt x="2485225" y="7530262"/>
                  </a:lnTo>
                  <a:lnTo>
                    <a:pt x="2270747" y="7530262"/>
                  </a:lnTo>
                  <a:lnTo>
                    <a:pt x="2270747" y="7314362"/>
                  </a:lnTo>
                  <a:lnTo>
                    <a:pt x="2485225" y="7314362"/>
                  </a:lnTo>
                  <a:lnTo>
                    <a:pt x="2485225" y="7301662"/>
                  </a:lnTo>
                  <a:lnTo>
                    <a:pt x="2270747" y="7301662"/>
                  </a:lnTo>
                  <a:lnTo>
                    <a:pt x="2270747" y="7085762"/>
                  </a:lnTo>
                  <a:lnTo>
                    <a:pt x="2485225" y="7085762"/>
                  </a:lnTo>
                  <a:lnTo>
                    <a:pt x="2485225" y="7073062"/>
                  </a:lnTo>
                  <a:lnTo>
                    <a:pt x="2270747" y="7073062"/>
                  </a:lnTo>
                  <a:lnTo>
                    <a:pt x="2270747" y="6857162"/>
                  </a:lnTo>
                  <a:lnTo>
                    <a:pt x="2485225" y="6857162"/>
                  </a:lnTo>
                  <a:lnTo>
                    <a:pt x="2485225" y="6844462"/>
                  </a:lnTo>
                  <a:lnTo>
                    <a:pt x="2270747" y="6844462"/>
                  </a:lnTo>
                  <a:lnTo>
                    <a:pt x="2270747" y="6628562"/>
                  </a:lnTo>
                  <a:lnTo>
                    <a:pt x="2485225" y="6628562"/>
                  </a:lnTo>
                  <a:lnTo>
                    <a:pt x="2485225" y="6615862"/>
                  </a:lnTo>
                  <a:lnTo>
                    <a:pt x="2270747" y="6615862"/>
                  </a:lnTo>
                  <a:lnTo>
                    <a:pt x="2270747" y="6399962"/>
                  </a:lnTo>
                  <a:lnTo>
                    <a:pt x="2485225" y="6399962"/>
                  </a:lnTo>
                  <a:lnTo>
                    <a:pt x="2485225" y="6387262"/>
                  </a:lnTo>
                  <a:lnTo>
                    <a:pt x="2270747" y="6387262"/>
                  </a:lnTo>
                  <a:lnTo>
                    <a:pt x="2270747" y="6171362"/>
                  </a:lnTo>
                  <a:lnTo>
                    <a:pt x="2485225" y="6171362"/>
                  </a:lnTo>
                  <a:lnTo>
                    <a:pt x="2485225" y="6158662"/>
                  </a:lnTo>
                  <a:lnTo>
                    <a:pt x="2270747" y="6158662"/>
                  </a:lnTo>
                  <a:lnTo>
                    <a:pt x="2270747" y="5942762"/>
                  </a:lnTo>
                  <a:lnTo>
                    <a:pt x="2485225" y="5942762"/>
                  </a:lnTo>
                  <a:lnTo>
                    <a:pt x="2485225" y="5930062"/>
                  </a:lnTo>
                  <a:lnTo>
                    <a:pt x="2270747" y="5930062"/>
                  </a:lnTo>
                  <a:lnTo>
                    <a:pt x="2270747" y="5714162"/>
                  </a:lnTo>
                  <a:lnTo>
                    <a:pt x="2485225" y="5714162"/>
                  </a:lnTo>
                  <a:lnTo>
                    <a:pt x="2485225" y="5701462"/>
                  </a:lnTo>
                  <a:lnTo>
                    <a:pt x="2270747" y="5701462"/>
                  </a:lnTo>
                  <a:lnTo>
                    <a:pt x="2270747" y="5485562"/>
                  </a:lnTo>
                  <a:lnTo>
                    <a:pt x="2485225" y="5485562"/>
                  </a:lnTo>
                  <a:lnTo>
                    <a:pt x="2485225" y="5472862"/>
                  </a:lnTo>
                  <a:lnTo>
                    <a:pt x="2270747" y="5472862"/>
                  </a:lnTo>
                  <a:lnTo>
                    <a:pt x="2270747" y="5256962"/>
                  </a:lnTo>
                  <a:lnTo>
                    <a:pt x="2485225" y="5256962"/>
                  </a:lnTo>
                  <a:lnTo>
                    <a:pt x="2485225" y="5244262"/>
                  </a:lnTo>
                  <a:lnTo>
                    <a:pt x="2270747" y="5244262"/>
                  </a:lnTo>
                  <a:lnTo>
                    <a:pt x="2270747" y="5028362"/>
                  </a:lnTo>
                  <a:lnTo>
                    <a:pt x="2485225" y="5028362"/>
                  </a:lnTo>
                  <a:lnTo>
                    <a:pt x="2485225" y="5015662"/>
                  </a:lnTo>
                  <a:lnTo>
                    <a:pt x="2270747" y="5015662"/>
                  </a:lnTo>
                  <a:lnTo>
                    <a:pt x="2270747" y="4799762"/>
                  </a:lnTo>
                  <a:lnTo>
                    <a:pt x="2485225" y="4799762"/>
                  </a:lnTo>
                  <a:lnTo>
                    <a:pt x="2485225" y="4787062"/>
                  </a:lnTo>
                  <a:lnTo>
                    <a:pt x="2270747" y="4787062"/>
                  </a:lnTo>
                  <a:lnTo>
                    <a:pt x="2270747" y="4571162"/>
                  </a:lnTo>
                  <a:lnTo>
                    <a:pt x="2485225" y="4571162"/>
                  </a:lnTo>
                  <a:lnTo>
                    <a:pt x="2485225" y="4558462"/>
                  </a:lnTo>
                  <a:lnTo>
                    <a:pt x="2270747" y="4558462"/>
                  </a:lnTo>
                  <a:lnTo>
                    <a:pt x="2270747" y="4342562"/>
                  </a:lnTo>
                  <a:lnTo>
                    <a:pt x="2485225" y="4342562"/>
                  </a:lnTo>
                  <a:lnTo>
                    <a:pt x="2485225" y="4329862"/>
                  </a:lnTo>
                  <a:lnTo>
                    <a:pt x="2270747" y="4329862"/>
                  </a:lnTo>
                  <a:lnTo>
                    <a:pt x="2270747" y="4113961"/>
                  </a:lnTo>
                  <a:lnTo>
                    <a:pt x="2485225" y="4113961"/>
                  </a:lnTo>
                  <a:lnTo>
                    <a:pt x="2485225" y="4101261"/>
                  </a:lnTo>
                  <a:lnTo>
                    <a:pt x="2270747" y="4101261"/>
                  </a:lnTo>
                  <a:lnTo>
                    <a:pt x="2270747" y="3885361"/>
                  </a:lnTo>
                  <a:lnTo>
                    <a:pt x="2485225" y="3885361"/>
                  </a:lnTo>
                  <a:lnTo>
                    <a:pt x="2485225" y="3872661"/>
                  </a:lnTo>
                  <a:lnTo>
                    <a:pt x="2270747" y="3872661"/>
                  </a:lnTo>
                  <a:lnTo>
                    <a:pt x="2270747" y="3656761"/>
                  </a:lnTo>
                  <a:lnTo>
                    <a:pt x="2485225" y="3656761"/>
                  </a:lnTo>
                  <a:lnTo>
                    <a:pt x="2485225" y="3644061"/>
                  </a:lnTo>
                  <a:lnTo>
                    <a:pt x="2270747" y="3644061"/>
                  </a:lnTo>
                  <a:lnTo>
                    <a:pt x="2270747" y="3428161"/>
                  </a:lnTo>
                  <a:lnTo>
                    <a:pt x="2485225" y="3428161"/>
                  </a:lnTo>
                  <a:lnTo>
                    <a:pt x="2485225" y="3415461"/>
                  </a:lnTo>
                  <a:lnTo>
                    <a:pt x="2270747" y="3415461"/>
                  </a:lnTo>
                  <a:lnTo>
                    <a:pt x="2270747" y="3199561"/>
                  </a:lnTo>
                  <a:lnTo>
                    <a:pt x="2485225" y="3199561"/>
                  </a:lnTo>
                  <a:lnTo>
                    <a:pt x="2485225" y="3186861"/>
                  </a:lnTo>
                  <a:lnTo>
                    <a:pt x="2270747" y="3186861"/>
                  </a:lnTo>
                  <a:lnTo>
                    <a:pt x="2270747" y="2970949"/>
                  </a:lnTo>
                  <a:lnTo>
                    <a:pt x="2485225" y="2970949"/>
                  </a:lnTo>
                  <a:lnTo>
                    <a:pt x="2485225" y="2958249"/>
                  </a:lnTo>
                  <a:lnTo>
                    <a:pt x="2270747" y="2958249"/>
                  </a:lnTo>
                  <a:lnTo>
                    <a:pt x="2270747" y="2742349"/>
                  </a:lnTo>
                  <a:lnTo>
                    <a:pt x="2485225" y="2742349"/>
                  </a:lnTo>
                  <a:lnTo>
                    <a:pt x="2485225" y="2729649"/>
                  </a:lnTo>
                  <a:lnTo>
                    <a:pt x="2270747" y="2729649"/>
                  </a:lnTo>
                  <a:lnTo>
                    <a:pt x="2270747" y="2513749"/>
                  </a:lnTo>
                  <a:lnTo>
                    <a:pt x="2485225" y="2513749"/>
                  </a:lnTo>
                  <a:lnTo>
                    <a:pt x="2485225" y="2501049"/>
                  </a:lnTo>
                  <a:lnTo>
                    <a:pt x="2270747" y="2501049"/>
                  </a:lnTo>
                  <a:lnTo>
                    <a:pt x="2270747" y="2285149"/>
                  </a:lnTo>
                  <a:lnTo>
                    <a:pt x="2485225" y="2285149"/>
                  </a:lnTo>
                  <a:lnTo>
                    <a:pt x="2485225" y="2272449"/>
                  </a:lnTo>
                  <a:lnTo>
                    <a:pt x="2270747" y="2272449"/>
                  </a:lnTo>
                  <a:lnTo>
                    <a:pt x="2270747" y="2056549"/>
                  </a:lnTo>
                  <a:lnTo>
                    <a:pt x="2485225" y="2056549"/>
                  </a:lnTo>
                  <a:lnTo>
                    <a:pt x="2485225" y="2043849"/>
                  </a:lnTo>
                  <a:lnTo>
                    <a:pt x="2270747" y="2043849"/>
                  </a:lnTo>
                  <a:lnTo>
                    <a:pt x="2270747" y="1827949"/>
                  </a:lnTo>
                  <a:lnTo>
                    <a:pt x="2485225" y="1827949"/>
                  </a:lnTo>
                  <a:lnTo>
                    <a:pt x="2485225" y="1815249"/>
                  </a:lnTo>
                  <a:lnTo>
                    <a:pt x="2270747" y="1815249"/>
                  </a:lnTo>
                  <a:lnTo>
                    <a:pt x="2270747" y="1599349"/>
                  </a:lnTo>
                  <a:lnTo>
                    <a:pt x="2485225" y="1599349"/>
                  </a:lnTo>
                  <a:lnTo>
                    <a:pt x="2485225" y="1586649"/>
                  </a:lnTo>
                  <a:lnTo>
                    <a:pt x="2270747" y="1586649"/>
                  </a:lnTo>
                  <a:lnTo>
                    <a:pt x="2270747" y="1370749"/>
                  </a:lnTo>
                  <a:lnTo>
                    <a:pt x="2485225" y="1370749"/>
                  </a:lnTo>
                  <a:lnTo>
                    <a:pt x="2485225" y="1358049"/>
                  </a:lnTo>
                  <a:lnTo>
                    <a:pt x="2270747" y="1358049"/>
                  </a:lnTo>
                  <a:lnTo>
                    <a:pt x="2270747" y="1142149"/>
                  </a:lnTo>
                  <a:lnTo>
                    <a:pt x="2485225" y="1142149"/>
                  </a:lnTo>
                  <a:lnTo>
                    <a:pt x="2485225" y="1129449"/>
                  </a:lnTo>
                  <a:lnTo>
                    <a:pt x="2270747" y="1129449"/>
                  </a:lnTo>
                  <a:lnTo>
                    <a:pt x="2270747" y="913549"/>
                  </a:lnTo>
                  <a:lnTo>
                    <a:pt x="2485225" y="913549"/>
                  </a:lnTo>
                  <a:lnTo>
                    <a:pt x="2485225" y="900849"/>
                  </a:lnTo>
                  <a:lnTo>
                    <a:pt x="2270747" y="900849"/>
                  </a:lnTo>
                  <a:lnTo>
                    <a:pt x="2270747" y="684949"/>
                  </a:lnTo>
                  <a:lnTo>
                    <a:pt x="2485225" y="684949"/>
                  </a:lnTo>
                  <a:lnTo>
                    <a:pt x="2485225" y="672249"/>
                  </a:lnTo>
                  <a:lnTo>
                    <a:pt x="2270747" y="672249"/>
                  </a:lnTo>
                  <a:lnTo>
                    <a:pt x="2270747" y="456349"/>
                  </a:lnTo>
                  <a:lnTo>
                    <a:pt x="2485225" y="456349"/>
                  </a:lnTo>
                  <a:lnTo>
                    <a:pt x="2485225" y="443649"/>
                  </a:lnTo>
                  <a:lnTo>
                    <a:pt x="2270747" y="443649"/>
                  </a:lnTo>
                  <a:lnTo>
                    <a:pt x="2270747" y="227749"/>
                  </a:lnTo>
                  <a:lnTo>
                    <a:pt x="2485225" y="227749"/>
                  </a:lnTo>
                  <a:lnTo>
                    <a:pt x="2485225" y="215049"/>
                  </a:lnTo>
                  <a:lnTo>
                    <a:pt x="2270747" y="215049"/>
                  </a:lnTo>
                  <a:lnTo>
                    <a:pt x="2270747" y="0"/>
                  </a:lnTo>
                  <a:lnTo>
                    <a:pt x="2258047" y="0"/>
                  </a:lnTo>
                  <a:lnTo>
                    <a:pt x="2258047" y="7987462"/>
                  </a:lnTo>
                  <a:lnTo>
                    <a:pt x="2043595" y="7987462"/>
                  </a:lnTo>
                  <a:lnTo>
                    <a:pt x="2043595" y="7771562"/>
                  </a:lnTo>
                  <a:lnTo>
                    <a:pt x="2258047" y="7771562"/>
                  </a:lnTo>
                  <a:lnTo>
                    <a:pt x="2258047" y="7758862"/>
                  </a:lnTo>
                  <a:lnTo>
                    <a:pt x="2043595" y="7758862"/>
                  </a:lnTo>
                  <a:lnTo>
                    <a:pt x="2043595" y="7542962"/>
                  </a:lnTo>
                  <a:lnTo>
                    <a:pt x="2258047" y="7542962"/>
                  </a:lnTo>
                  <a:lnTo>
                    <a:pt x="2258047" y="7530262"/>
                  </a:lnTo>
                  <a:lnTo>
                    <a:pt x="2043595" y="7530262"/>
                  </a:lnTo>
                  <a:lnTo>
                    <a:pt x="2043595" y="7314362"/>
                  </a:lnTo>
                  <a:lnTo>
                    <a:pt x="2258047" y="7314362"/>
                  </a:lnTo>
                  <a:lnTo>
                    <a:pt x="2258047" y="7301662"/>
                  </a:lnTo>
                  <a:lnTo>
                    <a:pt x="2043595" y="7301662"/>
                  </a:lnTo>
                  <a:lnTo>
                    <a:pt x="2043595" y="7085762"/>
                  </a:lnTo>
                  <a:lnTo>
                    <a:pt x="2258047" y="7085762"/>
                  </a:lnTo>
                  <a:lnTo>
                    <a:pt x="2258047" y="7073062"/>
                  </a:lnTo>
                  <a:lnTo>
                    <a:pt x="2043595" y="7073062"/>
                  </a:lnTo>
                  <a:lnTo>
                    <a:pt x="2043595" y="6857162"/>
                  </a:lnTo>
                  <a:lnTo>
                    <a:pt x="2258047" y="6857162"/>
                  </a:lnTo>
                  <a:lnTo>
                    <a:pt x="2258047" y="6844462"/>
                  </a:lnTo>
                  <a:lnTo>
                    <a:pt x="2043595" y="6844462"/>
                  </a:lnTo>
                  <a:lnTo>
                    <a:pt x="2043595" y="6628562"/>
                  </a:lnTo>
                  <a:lnTo>
                    <a:pt x="2258047" y="6628562"/>
                  </a:lnTo>
                  <a:lnTo>
                    <a:pt x="2258047" y="6615862"/>
                  </a:lnTo>
                  <a:lnTo>
                    <a:pt x="2043595" y="6615862"/>
                  </a:lnTo>
                  <a:lnTo>
                    <a:pt x="2043595" y="6399962"/>
                  </a:lnTo>
                  <a:lnTo>
                    <a:pt x="2258047" y="6399962"/>
                  </a:lnTo>
                  <a:lnTo>
                    <a:pt x="2258047" y="6387262"/>
                  </a:lnTo>
                  <a:lnTo>
                    <a:pt x="2043595" y="6387262"/>
                  </a:lnTo>
                  <a:lnTo>
                    <a:pt x="2043595" y="6171362"/>
                  </a:lnTo>
                  <a:lnTo>
                    <a:pt x="2258047" y="6171362"/>
                  </a:lnTo>
                  <a:lnTo>
                    <a:pt x="2258047" y="6158662"/>
                  </a:lnTo>
                  <a:lnTo>
                    <a:pt x="2043595" y="6158662"/>
                  </a:lnTo>
                  <a:lnTo>
                    <a:pt x="2043595" y="5942762"/>
                  </a:lnTo>
                  <a:lnTo>
                    <a:pt x="2258047" y="5942762"/>
                  </a:lnTo>
                  <a:lnTo>
                    <a:pt x="2258047" y="5930062"/>
                  </a:lnTo>
                  <a:lnTo>
                    <a:pt x="2043595" y="5930062"/>
                  </a:lnTo>
                  <a:lnTo>
                    <a:pt x="2043595" y="5714162"/>
                  </a:lnTo>
                  <a:lnTo>
                    <a:pt x="2258047" y="5714162"/>
                  </a:lnTo>
                  <a:lnTo>
                    <a:pt x="2258047" y="5701462"/>
                  </a:lnTo>
                  <a:lnTo>
                    <a:pt x="2043595" y="5701462"/>
                  </a:lnTo>
                  <a:lnTo>
                    <a:pt x="2043595" y="5485562"/>
                  </a:lnTo>
                  <a:lnTo>
                    <a:pt x="2258047" y="5485562"/>
                  </a:lnTo>
                  <a:lnTo>
                    <a:pt x="2258047" y="5472862"/>
                  </a:lnTo>
                  <a:lnTo>
                    <a:pt x="2043595" y="5472862"/>
                  </a:lnTo>
                  <a:lnTo>
                    <a:pt x="2043595" y="5256962"/>
                  </a:lnTo>
                  <a:lnTo>
                    <a:pt x="2258047" y="5256962"/>
                  </a:lnTo>
                  <a:lnTo>
                    <a:pt x="2258047" y="5244262"/>
                  </a:lnTo>
                  <a:lnTo>
                    <a:pt x="2043595" y="5244262"/>
                  </a:lnTo>
                  <a:lnTo>
                    <a:pt x="2043595" y="5028362"/>
                  </a:lnTo>
                  <a:lnTo>
                    <a:pt x="2258047" y="5028362"/>
                  </a:lnTo>
                  <a:lnTo>
                    <a:pt x="2258047" y="5015662"/>
                  </a:lnTo>
                  <a:lnTo>
                    <a:pt x="2043595" y="5015662"/>
                  </a:lnTo>
                  <a:lnTo>
                    <a:pt x="2043595" y="4799762"/>
                  </a:lnTo>
                  <a:lnTo>
                    <a:pt x="2258047" y="4799762"/>
                  </a:lnTo>
                  <a:lnTo>
                    <a:pt x="2258047" y="4787062"/>
                  </a:lnTo>
                  <a:lnTo>
                    <a:pt x="2043595" y="4787062"/>
                  </a:lnTo>
                  <a:lnTo>
                    <a:pt x="2043595" y="4571162"/>
                  </a:lnTo>
                  <a:lnTo>
                    <a:pt x="2258047" y="4571162"/>
                  </a:lnTo>
                  <a:lnTo>
                    <a:pt x="2258047" y="4558462"/>
                  </a:lnTo>
                  <a:lnTo>
                    <a:pt x="2043595" y="4558462"/>
                  </a:lnTo>
                  <a:lnTo>
                    <a:pt x="2043595" y="4342562"/>
                  </a:lnTo>
                  <a:lnTo>
                    <a:pt x="2258047" y="4342562"/>
                  </a:lnTo>
                  <a:lnTo>
                    <a:pt x="2258047" y="4329862"/>
                  </a:lnTo>
                  <a:lnTo>
                    <a:pt x="2043595" y="4329862"/>
                  </a:lnTo>
                  <a:lnTo>
                    <a:pt x="2043595" y="4113961"/>
                  </a:lnTo>
                  <a:lnTo>
                    <a:pt x="2258047" y="4113961"/>
                  </a:lnTo>
                  <a:lnTo>
                    <a:pt x="2258047" y="4101261"/>
                  </a:lnTo>
                  <a:lnTo>
                    <a:pt x="2043595" y="4101261"/>
                  </a:lnTo>
                  <a:lnTo>
                    <a:pt x="2043595" y="3885361"/>
                  </a:lnTo>
                  <a:lnTo>
                    <a:pt x="2258047" y="3885361"/>
                  </a:lnTo>
                  <a:lnTo>
                    <a:pt x="2258047" y="3872661"/>
                  </a:lnTo>
                  <a:lnTo>
                    <a:pt x="2043595" y="3872661"/>
                  </a:lnTo>
                  <a:lnTo>
                    <a:pt x="2043595" y="3656761"/>
                  </a:lnTo>
                  <a:lnTo>
                    <a:pt x="2258047" y="3656761"/>
                  </a:lnTo>
                  <a:lnTo>
                    <a:pt x="2258047" y="3644061"/>
                  </a:lnTo>
                  <a:lnTo>
                    <a:pt x="2043595" y="3644061"/>
                  </a:lnTo>
                  <a:lnTo>
                    <a:pt x="2043595" y="3428161"/>
                  </a:lnTo>
                  <a:lnTo>
                    <a:pt x="2258047" y="3428161"/>
                  </a:lnTo>
                  <a:lnTo>
                    <a:pt x="2258047" y="3415461"/>
                  </a:lnTo>
                  <a:lnTo>
                    <a:pt x="2043595" y="3415461"/>
                  </a:lnTo>
                  <a:lnTo>
                    <a:pt x="2043595" y="3199561"/>
                  </a:lnTo>
                  <a:lnTo>
                    <a:pt x="2258047" y="3199561"/>
                  </a:lnTo>
                  <a:lnTo>
                    <a:pt x="2258047" y="3186861"/>
                  </a:lnTo>
                  <a:lnTo>
                    <a:pt x="2043595" y="3186861"/>
                  </a:lnTo>
                  <a:lnTo>
                    <a:pt x="2043595" y="2970949"/>
                  </a:lnTo>
                  <a:lnTo>
                    <a:pt x="2258047" y="2970949"/>
                  </a:lnTo>
                  <a:lnTo>
                    <a:pt x="2258047" y="2958249"/>
                  </a:lnTo>
                  <a:lnTo>
                    <a:pt x="2043595" y="2958249"/>
                  </a:lnTo>
                  <a:lnTo>
                    <a:pt x="2043595" y="2742349"/>
                  </a:lnTo>
                  <a:lnTo>
                    <a:pt x="2258047" y="2742349"/>
                  </a:lnTo>
                  <a:lnTo>
                    <a:pt x="2258047" y="2729649"/>
                  </a:lnTo>
                  <a:lnTo>
                    <a:pt x="2043595" y="2729649"/>
                  </a:lnTo>
                  <a:lnTo>
                    <a:pt x="2043595" y="2513749"/>
                  </a:lnTo>
                  <a:lnTo>
                    <a:pt x="2258047" y="2513749"/>
                  </a:lnTo>
                  <a:lnTo>
                    <a:pt x="2258047" y="2501049"/>
                  </a:lnTo>
                  <a:lnTo>
                    <a:pt x="2043595" y="2501049"/>
                  </a:lnTo>
                  <a:lnTo>
                    <a:pt x="2043595" y="2285149"/>
                  </a:lnTo>
                  <a:lnTo>
                    <a:pt x="2258047" y="2285149"/>
                  </a:lnTo>
                  <a:lnTo>
                    <a:pt x="2258047" y="2272449"/>
                  </a:lnTo>
                  <a:lnTo>
                    <a:pt x="2043595" y="2272449"/>
                  </a:lnTo>
                  <a:lnTo>
                    <a:pt x="2043595" y="2056549"/>
                  </a:lnTo>
                  <a:lnTo>
                    <a:pt x="2258047" y="2056549"/>
                  </a:lnTo>
                  <a:lnTo>
                    <a:pt x="2258047" y="2043849"/>
                  </a:lnTo>
                  <a:lnTo>
                    <a:pt x="2043595" y="2043849"/>
                  </a:lnTo>
                  <a:lnTo>
                    <a:pt x="2043595" y="1827949"/>
                  </a:lnTo>
                  <a:lnTo>
                    <a:pt x="2258047" y="1827949"/>
                  </a:lnTo>
                  <a:lnTo>
                    <a:pt x="2258047" y="1815249"/>
                  </a:lnTo>
                  <a:lnTo>
                    <a:pt x="2043595" y="1815249"/>
                  </a:lnTo>
                  <a:lnTo>
                    <a:pt x="2043595" y="1599349"/>
                  </a:lnTo>
                  <a:lnTo>
                    <a:pt x="2258047" y="1599349"/>
                  </a:lnTo>
                  <a:lnTo>
                    <a:pt x="2258047" y="1586649"/>
                  </a:lnTo>
                  <a:lnTo>
                    <a:pt x="2043595" y="1586649"/>
                  </a:lnTo>
                  <a:lnTo>
                    <a:pt x="2043595" y="1370749"/>
                  </a:lnTo>
                  <a:lnTo>
                    <a:pt x="2258047" y="1370749"/>
                  </a:lnTo>
                  <a:lnTo>
                    <a:pt x="2258047" y="1358049"/>
                  </a:lnTo>
                  <a:lnTo>
                    <a:pt x="2043595" y="1358049"/>
                  </a:lnTo>
                  <a:lnTo>
                    <a:pt x="2043595" y="1142149"/>
                  </a:lnTo>
                  <a:lnTo>
                    <a:pt x="2258047" y="1142149"/>
                  </a:lnTo>
                  <a:lnTo>
                    <a:pt x="2258047" y="1129449"/>
                  </a:lnTo>
                  <a:lnTo>
                    <a:pt x="2043595" y="1129449"/>
                  </a:lnTo>
                  <a:lnTo>
                    <a:pt x="2043595" y="913549"/>
                  </a:lnTo>
                  <a:lnTo>
                    <a:pt x="2258047" y="913549"/>
                  </a:lnTo>
                  <a:lnTo>
                    <a:pt x="2258047" y="900849"/>
                  </a:lnTo>
                  <a:lnTo>
                    <a:pt x="2043595" y="900849"/>
                  </a:lnTo>
                  <a:lnTo>
                    <a:pt x="2043595" y="684949"/>
                  </a:lnTo>
                  <a:lnTo>
                    <a:pt x="2258047" y="684949"/>
                  </a:lnTo>
                  <a:lnTo>
                    <a:pt x="2258047" y="672249"/>
                  </a:lnTo>
                  <a:lnTo>
                    <a:pt x="2043595" y="672249"/>
                  </a:lnTo>
                  <a:lnTo>
                    <a:pt x="2043595" y="456349"/>
                  </a:lnTo>
                  <a:lnTo>
                    <a:pt x="2258047" y="456349"/>
                  </a:lnTo>
                  <a:lnTo>
                    <a:pt x="2258047" y="443649"/>
                  </a:lnTo>
                  <a:lnTo>
                    <a:pt x="2043595" y="443649"/>
                  </a:lnTo>
                  <a:lnTo>
                    <a:pt x="2043595" y="227749"/>
                  </a:lnTo>
                  <a:lnTo>
                    <a:pt x="2258047" y="227749"/>
                  </a:lnTo>
                  <a:lnTo>
                    <a:pt x="2258047" y="215049"/>
                  </a:lnTo>
                  <a:lnTo>
                    <a:pt x="2043595" y="215049"/>
                  </a:lnTo>
                  <a:lnTo>
                    <a:pt x="2043595" y="0"/>
                  </a:lnTo>
                  <a:lnTo>
                    <a:pt x="2030895" y="0"/>
                  </a:lnTo>
                  <a:lnTo>
                    <a:pt x="2030895" y="7987462"/>
                  </a:lnTo>
                  <a:lnTo>
                    <a:pt x="1816442" y="7987462"/>
                  </a:lnTo>
                  <a:lnTo>
                    <a:pt x="1816442" y="7771562"/>
                  </a:lnTo>
                  <a:lnTo>
                    <a:pt x="2030895" y="7771562"/>
                  </a:lnTo>
                  <a:lnTo>
                    <a:pt x="2030895" y="7758862"/>
                  </a:lnTo>
                  <a:lnTo>
                    <a:pt x="1816442" y="7758862"/>
                  </a:lnTo>
                  <a:lnTo>
                    <a:pt x="1816442" y="7542962"/>
                  </a:lnTo>
                  <a:lnTo>
                    <a:pt x="2030895" y="7542962"/>
                  </a:lnTo>
                  <a:lnTo>
                    <a:pt x="2030895" y="7530262"/>
                  </a:lnTo>
                  <a:lnTo>
                    <a:pt x="1816442" y="7530262"/>
                  </a:lnTo>
                  <a:lnTo>
                    <a:pt x="1816442" y="7314362"/>
                  </a:lnTo>
                  <a:lnTo>
                    <a:pt x="2030895" y="7314362"/>
                  </a:lnTo>
                  <a:lnTo>
                    <a:pt x="2030895" y="7301662"/>
                  </a:lnTo>
                  <a:lnTo>
                    <a:pt x="1816442" y="7301662"/>
                  </a:lnTo>
                  <a:lnTo>
                    <a:pt x="1816442" y="7085762"/>
                  </a:lnTo>
                  <a:lnTo>
                    <a:pt x="2030895" y="7085762"/>
                  </a:lnTo>
                  <a:lnTo>
                    <a:pt x="2030895" y="7073062"/>
                  </a:lnTo>
                  <a:lnTo>
                    <a:pt x="1816442" y="7073062"/>
                  </a:lnTo>
                  <a:lnTo>
                    <a:pt x="1816442" y="6857162"/>
                  </a:lnTo>
                  <a:lnTo>
                    <a:pt x="2030895" y="6857162"/>
                  </a:lnTo>
                  <a:lnTo>
                    <a:pt x="2030895" y="6844462"/>
                  </a:lnTo>
                  <a:lnTo>
                    <a:pt x="1816442" y="6844462"/>
                  </a:lnTo>
                  <a:lnTo>
                    <a:pt x="1816442" y="6628562"/>
                  </a:lnTo>
                  <a:lnTo>
                    <a:pt x="2030895" y="6628562"/>
                  </a:lnTo>
                  <a:lnTo>
                    <a:pt x="2030895" y="6615862"/>
                  </a:lnTo>
                  <a:lnTo>
                    <a:pt x="1816442" y="6615862"/>
                  </a:lnTo>
                  <a:lnTo>
                    <a:pt x="1816442" y="6399962"/>
                  </a:lnTo>
                  <a:lnTo>
                    <a:pt x="2030895" y="6399962"/>
                  </a:lnTo>
                  <a:lnTo>
                    <a:pt x="2030895" y="6387262"/>
                  </a:lnTo>
                  <a:lnTo>
                    <a:pt x="1816442" y="6387262"/>
                  </a:lnTo>
                  <a:lnTo>
                    <a:pt x="1816442" y="6171362"/>
                  </a:lnTo>
                  <a:lnTo>
                    <a:pt x="2030895" y="6171362"/>
                  </a:lnTo>
                  <a:lnTo>
                    <a:pt x="2030895" y="6158662"/>
                  </a:lnTo>
                  <a:lnTo>
                    <a:pt x="1816442" y="6158662"/>
                  </a:lnTo>
                  <a:lnTo>
                    <a:pt x="1816442" y="5942762"/>
                  </a:lnTo>
                  <a:lnTo>
                    <a:pt x="2030895" y="5942762"/>
                  </a:lnTo>
                  <a:lnTo>
                    <a:pt x="2030895" y="5930062"/>
                  </a:lnTo>
                  <a:lnTo>
                    <a:pt x="1816442" y="5930062"/>
                  </a:lnTo>
                  <a:lnTo>
                    <a:pt x="1816442" y="5714162"/>
                  </a:lnTo>
                  <a:lnTo>
                    <a:pt x="2030895" y="5714162"/>
                  </a:lnTo>
                  <a:lnTo>
                    <a:pt x="2030895" y="5701462"/>
                  </a:lnTo>
                  <a:lnTo>
                    <a:pt x="1816442" y="5701462"/>
                  </a:lnTo>
                  <a:lnTo>
                    <a:pt x="1816442" y="5485562"/>
                  </a:lnTo>
                  <a:lnTo>
                    <a:pt x="2030895" y="5485562"/>
                  </a:lnTo>
                  <a:lnTo>
                    <a:pt x="2030895" y="5472862"/>
                  </a:lnTo>
                  <a:lnTo>
                    <a:pt x="1816442" y="5472862"/>
                  </a:lnTo>
                  <a:lnTo>
                    <a:pt x="1816442" y="5256962"/>
                  </a:lnTo>
                  <a:lnTo>
                    <a:pt x="2030895" y="5256962"/>
                  </a:lnTo>
                  <a:lnTo>
                    <a:pt x="2030895" y="5244262"/>
                  </a:lnTo>
                  <a:lnTo>
                    <a:pt x="1816442" y="5244262"/>
                  </a:lnTo>
                  <a:lnTo>
                    <a:pt x="1816442" y="5028362"/>
                  </a:lnTo>
                  <a:lnTo>
                    <a:pt x="2030895" y="5028362"/>
                  </a:lnTo>
                  <a:lnTo>
                    <a:pt x="2030895" y="5015662"/>
                  </a:lnTo>
                  <a:lnTo>
                    <a:pt x="1816442" y="5015662"/>
                  </a:lnTo>
                  <a:lnTo>
                    <a:pt x="1816442" y="4799762"/>
                  </a:lnTo>
                  <a:lnTo>
                    <a:pt x="2030895" y="4799762"/>
                  </a:lnTo>
                  <a:lnTo>
                    <a:pt x="2030895" y="4787062"/>
                  </a:lnTo>
                  <a:lnTo>
                    <a:pt x="1816442" y="4787062"/>
                  </a:lnTo>
                  <a:lnTo>
                    <a:pt x="1816442" y="4571162"/>
                  </a:lnTo>
                  <a:lnTo>
                    <a:pt x="2030895" y="4571162"/>
                  </a:lnTo>
                  <a:lnTo>
                    <a:pt x="2030895" y="4558462"/>
                  </a:lnTo>
                  <a:lnTo>
                    <a:pt x="1816442" y="4558462"/>
                  </a:lnTo>
                  <a:lnTo>
                    <a:pt x="1816442" y="4342562"/>
                  </a:lnTo>
                  <a:lnTo>
                    <a:pt x="2030895" y="4342562"/>
                  </a:lnTo>
                  <a:lnTo>
                    <a:pt x="2030895" y="4329862"/>
                  </a:lnTo>
                  <a:lnTo>
                    <a:pt x="1816442" y="4329862"/>
                  </a:lnTo>
                  <a:lnTo>
                    <a:pt x="1816442" y="4113961"/>
                  </a:lnTo>
                  <a:lnTo>
                    <a:pt x="2030895" y="4113961"/>
                  </a:lnTo>
                  <a:lnTo>
                    <a:pt x="2030895" y="4101261"/>
                  </a:lnTo>
                  <a:lnTo>
                    <a:pt x="1816442" y="4101261"/>
                  </a:lnTo>
                  <a:lnTo>
                    <a:pt x="1816442" y="3885361"/>
                  </a:lnTo>
                  <a:lnTo>
                    <a:pt x="2030895" y="3885361"/>
                  </a:lnTo>
                  <a:lnTo>
                    <a:pt x="2030895" y="3872661"/>
                  </a:lnTo>
                  <a:lnTo>
                    <a:pt x="1816442" y="3872661"/>
                  </a:lnTo>
                  <a:lnTo>
                    <a:pt x="1816442" y="3656761"/>
                  </a:lnTo>
                  <a:lnTo>
                    <a:pt x="2030895" y="3656761"/>
                  </a:lnTo>
                  <a:lnTo>
                    <a:pt x="2030895" y="3644061"/>
                  </a:lnTo>
                  <a:lnTo>
                    <a:pt x="1816442" y="3644061"/>
                  </a:lnTo>
                  <a:lnTo>
                    <a:pt x="1816442" y="3428161"/>
                  </a:lnTo>
                  <a:lnTo>
                    <a:pt x="2030895" y="3428161"/>
                  </a:lnTo>
                  <a:lnTo>
                    <a:pt x="2030895" y="3415461"/>
                  </a:lnTo>
                  <a:lnTo>
                    <a:pt x="1816442" y="3415461"/>
                  </a:lnTo>
                  <a:lnTo>
                    <a:pt x="1816442" y="3199561"/>
                  </a:lnTo>
                  <a:lnTo>
                    <a:pt x="2030895" y="3199561"/>
                  </a:lnTo>
                  <a:lnTo>
                    <a:pt x="2030895" y="3186861"/>
                  </a:lnTo>
                  <a:lnTo>
                    <a:pt x="1816442" y="3186861"/>
                  </a:lnTo>
                  <a:lnTo>
                    <a:pt x="1816442" y="2970949"/>
                  </a:lnTo>
                  <a:lnTo>
                    <a:pt x="2030895" y="2970949"/>
                  </a:lnTo>
                  <a:lnTo>
                    <a:pt x="2030895" y="2958249"/>
                  </a:lnTo>
                  <a:lnTo>
                    <a:pt x="1816442" y="2958249"/>
                  </a:lnTo>
                  <a:lnTo>
                    <a:pt x="1816442" y="2742349"/>
                  </a:lnTo>
                  <a:lnTo>
                    <a:pt x="2030895" y="2742349"/>
                  </a:lnTo>
                  <a:lnTo>
                    <a:pt x="2030895" y="2729649"/>
                  </a:lnTo>
                  <a:lnTo>
                    <a:pt x="1816442" y="2729649"/>
                  </a:lnTo>
                  <a:lnTo>
                    <a:pt x="1816442" y="2513749"/>
                  </a:lnTo>
                  <a:lnTo>
                    <a:pt x="2030895" y="2513749"/>
                  </a:lnTo>
                  <a:lnTo>
                    <a:pt x="2030895" y="2501049"/>
                  </a:lnTo>
                  <a:lnTo>
                    <a:pt x="1816442" y="2501049"/>
                  </a:lnTo>
                  <a:lnTo>
                    <a:pt x="1816442" y="2285149"/>
                  </a:lnTo>
                  <a:lnTo>
                    <a:pt x="2030895" y="2285149"/>
                  </a:lnTo>
                  <a:lnTo>
                    <a:pt x="2030895" y="2272449"/>
                  </a:lnTo>
                  <a:lnTo>
                    <a:pt x="1816442" y="2272449"/>
                  </a:lnTo>
                  <a:lnTo>
                    <a:pt x="1816442" y="2056549"/>
                  </a:lnTo>
                  <a:lnTo>
                    <a:pt x="2030895" y="2056549"/>
                  </a:lnTo>
                  <a:lnTo>
                    <a:pt x="2030895" y="2043849"/>
                  </a:lnTo>
                  <a:lnTo>
                    <a:pt x="1816442" y="2043849"/>
                  </a:lnTo>
                  <a:lnTo>
                    <a:pt x="1816442" y="1827949"/>
                  </a:lnTo>
                  <a:lnTo>
                    <a:pt x="2030895" y="1827949"/>
                  </a:lnTo>
                  <a:lnTo>
                    <a:pt x="2030895" y="1815249"/>
                  </a:lnTo>
                  <a:lnTo>
                    <a:pt x="1816442" y="1815249"/>
                  </a:lnTo>
                  <a:lnTo>
                    <a:pt x="1816442" y="1599349"/>
                  </a:lnTo>
                  <a:lnTo>
                    <a:pt x="2030895" y="1599349"/>
                  </a:lnTo>
                  <a:lnTo>
                    <a:pt x="2030895" y="1586649"/>
                  </a:lnTo>
                  <a:lnTo>
                    <a:pt x="1816442" y="1586649"/>
                  </a:lnTo>
                  <a:lnTo>
                    <a:pt x="1816442" y="1370749"/>
                  </a:lnTo>
                  <a:lnTo>
                    <a:pt x="2030895" y="1370749"/>
                  </a:lnTo>
                  <a:lnTo>
                    <a:pt x="2030895" y="1358049"/>
                  </a:lnTo>
                  <a:lnTo>
                    <a:pt x="1816442" y="1358049"/>
                  </a:lnTo>
                  <a:lnTo>
                    <a:pt x="1816442" y="1142149"/>
                  </a:lnTo>
                  <a:lnTo>
                    <a:pt x="2030895" y="1142149"/>
                  </a:lnTo>
                  <a:lnTo>
                    <a:pt x="2030895" y="1129449"/>
                  </a:lnTo>
                  <a:lnTo>
                    <a:pt x="1816442" y="1129449"/>
                  </a:lnTo>
                  <a:lnTo>
                    <a:pt x="1816442" y="913549"/>
                  </a:lnTo>
                  <a:lnTo>
                    <a:pt x="2030895" y="913549"/>
                  </a:lnTo>
                  <a:lnTo>
                    <a:pt x="2030895" y="900849"/>
                  </a:lnTo>
                  <a:lnTo>
                    <a:pt x="1816442" y="900849"/>
                  </a:lnTo>
                  <a:lnTo>
                    <a:pt x="1816442" y="684949"/>
                  </a:lnTo>
                  <a:lnTo>
                    <a:pt x="2030895" y="684949"/>
                  </a:lnTo>
                  <a:lnTo>
                    <a:pt x="2030895" y="672249"/>
                  </a:lnTo>
                  <a:lnTo>
                    <a:pt x="1816442" y="672249"/>
                  </a:lnTo>
                  <a:lnTo>
                    <a:pt x="1816442" y="456349"/>
                  </a:lnTo>
                  <a:lnTo>
                    <a:pt x="2030895" y="456349"/>
                  </a:lnTo>
                  <a:lnTo>
                    <a:pt x="2030895" y="443649"/>
                  </a:lnTo>
                  <a:lnTo>
                    <a:pt x="1816442" y="443649"/>
                  </a:lnTo>
                  <a:lnTo>
                    <a:pt x="1816442" y="227749"/>
                  </a:lnTo>
                  <a:lnTo>
                    <a:pt x="2030895" y="227749"/>
                  </a:lnTo>
                  <a:lnTo>
                    <a:pt x="2030895" y="215049"/>
                  </a:lnTo>
                  <a:lnTo>
                    <a:pt x="1816442" y="215049"/>
                  </a:lnTo>
                  <a:lnTo>
                    <a:pt x="1816442" y="0"/>
                  </a:lnTo>
                  <a:lnTo>
                    <a:pt x="1803742" y="0"/>
                  </a:lnTo>
                  <a:lnTo>
                    <a:pt x="1803742" y="7987462"/>
                  </a:lnTo>
                  <a:lnTo>
                    <a:pt x="1589265" y="7987462"/>
                  </a:lnTo>
                  <a:lnTo>
                    <a:pt x="1589265" y="7771562"/>
                  </a:lnTo>
                  <a:lnTo>
                    <a:pt x="1803742" y="7771562"/>
                  </a:lnTo>
                  <a:lnTo>
                    <a:pt x="1803742" y="7758862"/>
                  </a:lnTo>
                  <a:lnTo>
                    <a:pt x="1589265" y="7758862"/>
                  </a:lnTo>
                  <a:lnTo>
                    <a:pt x="1589265" y="7542962"/>
                  </a:lnTo>
                  <a:lnTo>
                    <a:pt x="1803742" y="7542962"/>
                  </a:lnTo>
                  <a:lnTo>
                    <a:pt x="1803742" y="7530262"/>
                  </a:lnTo>
                  <a:lnTo>
                    <a:pt x="1589265" y="7530262"/>
                  </a:lnTo>
                  <a:lnTo>
                    <a:pt x="1589265" y="7314362"/>
                  </a:lnTo>
                  <a:lnTo>
                    <a:pt x="1803742" y="7314362"/>
                  </a:lnTo>
                  <a:lnTo>
                    <a:pt x="1803742" y="7301662"/>
                  </a:lnTo>
                  <a:lnTo>
                    <a:pt x="1589265" y="7301662"/>
                  </a:lnTo>
                  <a:lnTo>
                    <a:pt x="1589265" y="7085762"/>
                  </a:lnTo>
                  <a:lnTo>
                    <a:pt x="1803742" y="7085762"/>
                  </a:lnTo>
                  <a:lnTo>
                    <a:pt x="1803742" y="7073062"/>
                  </a:lnTo>
                  <a:lnTo>
                    <a:pt x="1589265" y="7073062"/>
                  </a:lnTo>
                  <a:lnTo>
                    <a:pt x="1589265" y="6857162"/>
                  </a:lnTo>
                  <a:lnTo>
                    <a:pt x="1803742" y="6857162"/>
                  </a:lnTo>
                  <a:lnTo>
                    <a:pt x="1803742" y="6844462"/>
                  </a:lnTo>
                  <a:lnTo>
                    <a:pt x="1589265" y="6844462"/>
                  </a:lnTo>
                  <a:lnTo>
                    <a:pt x="1589265" y="6628562"/>
                  </a:lnTo>
                  <a:lnTo>
                    <a:pt x="1803742" y="6628562"/>
                  </a:lnTo>
                  <a:lnTo>
                    <a:pt x="1803742" y="6615862"/>
                  </a:lnTo>
                  <a:lnTo>
                    <a:pt x="1589265" y="6615862"/>
                  </a:lnTo>
                  <a:lnTo>
                    <a:pt x="1589265" y="6399962"/>
                  </a:lnTo>
                  <a:lnTo>
                    <a:pt x="1803742" y="6399962"/>
                  </a:lnTo>
                  <a:lnTo>
                    <a:pt x="1803742" y="6387262"/>
                  </a:lnTo>
                  <a:lnTo>
                    <a:pt x="1589265" y="6387262"/>
                  </a:lnTo>
                  <a:lnTo>
                    <a:pt x="1589265" y="6171362"/>
                  </a:lnTo>
                  <a:lnTo>
                    <a:pt x="1803742" y="6171362"/>
                  </a:lnTo>
                  <a:lnTo>
                    <a:pt x="1803742" y="6158662"/>
                  </a:lnTo>
                  <a:lnTo>
                    <a:pt x="1589265" y="6158662"/>
                  </a:lnTo>
                  <a:lnTo>
                    <a:pt x="1589265" y="5942762"/>
                  </a:lnTo>
                  <a:lnTo>
                    <a:pt x="1803742" y="5942762"/>
                  </a:lnTo>
                  <a:lnTo>
                    <a:pt x="1803742" y="5930062"/>
                  </a:lnTo>
                  <a:lnTo>
                    <a:pt x="1589265" y="5930062"/>
                  </a:lnTo>
                  <a:lnTo>
                    <a:pt x="1589265" y="5714162"/>
                  </a:lnTo>
                  <a:lnTo>
                    <a:pt x="1803742" y="5714162"/>
                  </a:lnTo>
                  <a:lnTo>
                    <a:pt x="1803742" y="5701462"/>
                  </a:lnTo>
                  <a:lnTo>
                    <a:pt x="1589265" y="5701462"/>
                  </a:lnTo>
                  <a:lnTo>
                    <a:pt x="1589265" y="5485562"/>
                  </a:lnTo>
                  <a:lnTo>
                    <a:pt x="1803742" y="5485562"/>
                  </a:lnTo>
                  <a:lnTo>
                    <a:pt x="1803742" y="5472862"/>
                  </a:lnTo>
                  <a:lnTo>
                    <a:pt x="1589265" y="5472862"/>
                  </a:lnTo>
                  <a:lnTo>
                    <a:pt x="1589265" y="5256962"/>
                  </a:lnTo>
                  <a:lnTo>
                    <a:pt x="1803742" y="5256962"/>
                  </a:lnTo>
                  <a:lnTo>
                    <a:pt x="1803742" y="5244262"/>
                  </a:lnTo>
                  <a:lnTo>
                    <a:pt x="1589265" y="5244262"/>
                  </a:lnTo>
                  <a:lnTo>
                    <a:pt x="1589265" y="5028362"/>
                  </a:lnTo>
                  <a:lnTo>
                    <a:pt x="1803742" y="5028362"/>
                  </a:lnTo>
                  <a:lnTo>
                    <a:pt x="1803742" y="5015662"/>
                  </a:lnTo>
                  <a:lnTo>
                    <a:pt x="1589265" y="5015662"/>
                  </a:lnTo>
                  <a:lnTo>
                    <a:pt x="1589265" y="4799762"/>
                  </a:lnTo>
                  <a:lnTo>
                    <a:pt x="1803742" y="4799762"/>
                  </a:lnTo>
                  <a:lnTo>
                    <a:pt x="1803742" y="4787062"/>
                  </a:lnTo>
                  <a:lnTo>
                    <a:pt x="1589265" y="4787062"/>
                  </a:lnTo>
                  <a:lnTo>
                    <a:pt x="1589265" y="4571162"/>
                  </a:lnTo>
                  <a:lnTo>
                    <a:pt x="1803742" y="4571162"/>
                  </a:lnTo>
                  <a:lnTo>
                    <a:pt x="1803742" y="4558462"/>
                  </a:lnTo>
                  <a:lnTo>
                    <a:pt x="1589265" y="4558462"/>
                  </a:lnTo>
                  <a:lnTo>
                    <a:pt x="1589265" y="4342562"/>
                  </a:lnTo>
                  <a:lnTo>
                    <a:pt x="1803742" y="4342562"/>
                  </a:lnTo>
                  <a:lnTo>
                    <a:pt x="1803742" y="4329862"/>
                  </a:lnTo>
                  <a:lnTo>
                    <a:pt x="1589265" y="4329862"/>
                  </a:lnTo>
                  <a:lnTo>
                    <a:pt x="1589265" y="4113961"/>
                  </a:lnTo>
                  <a:lnTo>
                    <a:pt x="1803742" y="4113961"/>
                  </a:lnTo>
                  <a:lnTo>
                    <a:pt x="1803742" y="4101261"/>
                  </a:lnTo>
                  <a:lnTo>
                    <a:pt x="1589265" y="4101261"/>
                  </a:lnTo>
                  <a:lnTo>
                    <a:pt x="1589265" y="3885361"/>
                  </a:lnTo>
                  <a:lnTo>
                    <a:pt x="1803742" y="3885361"/>
                  </a:lnTo>
                  <a:lnTo>
                    <a:pt x="1803742" y="3872661"/>
                  </a:lnTo>
                  <a:lnTo>
                    <a:pt x="1589265" y="3872661"/>
                  </a:lnTo>
                  <a:lnTo>
                    <a:pt x="1589265" y="3656761"/>
                  </a:lnTo>
                  <a:lnTo>
                    <a:pt x="1803742" y="3656761"/>
                  </a:lnTo>
                  <a:lnTo>
                    <a:pt x="1803742" y="3644061"/>
                  </a:lnTo>
                  <a:lnTo>
                    <a:pt x="1589265" y="3644061"/>
                  </a:lnTo>
                  <a:lnTo>
                    <a:pt x="1589265" y="3428161"/>
                  </a:lnTo>
                  <a:lnTo>
                    <a:pt x="1803742" y="3428161"/>
                  </a:lnTo>
                  <a:lnTo>
                    <a:pt x="1803742" y="3415461"/>
                  </a:lnTo>
                  <a:lnTo>
                    <a:pt x="1589265" y="3415461"/>
                  </a:lnTo>
                  <a:lnTo>
                    <a:pt x="1589265" y="3199561"/>
                  </a:lnTo>
                  <a:lnTo>
                    <a:pt x="1803742" y="3199561"/>
                  </a:lnTo>
                  <a:lnTo>
                    <a:pt x="1803742" y="3186861"/>
                  </a:lnTo>
                  <a:lnTo>
                    <a:pt x="1589265" y="3186861"/>
                  </a:lnTo>
                  <a:lnTo>
                    <a:pt x="1589265" y="2970949"/>
                  </a:lnTo>
                  <a:lnTo>
                    <a:pt x="1803742" y="2970949"/>
                  </a:lnTo>
                  <a:lnTo>
                    <a:pt x="1803742" y="2958249"/>
                  </a:lnTo>
                  <a:lnTo>
                    <a:pt x="1589265" y="2958249"/>
                  </a:lnTo>
                  <a:lnTo>
                    <a:pt x="1589265" y="2742349"/>
                  </a:lnTo>
                  <a:lnTo>
                    <a:pt x="1803742" y="2742349"/>
                  </a:lnTo>
                  <a:lnTo>
                    <a:pt x="1803742" y="2729649"/>
                  </a:lnTo>
                  <a:lnTo>
                    <a:pt x="1589265" y="2729649"/>
                  </a:lnTo>
                  <a:lnTo>
                    <a:pt x="1589265" y="2513749"/>
                  </a:lnTo>
                  <a:lnTo>
                    <a:pt x="1803742" y="2513749"/>
                  </a:lnTo>
                  <a:lnTo>
                    <a:pt x="1803742" y="2501049"/>
                  </a:lnTo>
                  <a:lnTo>
                    <a:pt x="1589265" y="2501049"/>
                  </a:lnTo>
                  <a:lnTo>
                    <a:pt x="1589265" y="2285149"/>
                  </a:lnTo>
                  <a:lnTo>
                    <a:pt x="1803742" y="2285149"/>
                  </a:lnTo>
                  <a:lnTo>
                    <a:pt x="1803742" y="2272449"/>
                  </a:lnTo>
                  <a:lnTo>
                    <a:pt x="1589265" y="2272449"/>
                  </a:lnTo>
                  <a:lnTo>
                    <a:pt x="1589265" y="2056549"/>
                  </a:lnTo>
                  <a:lnTo>
                    <a:pt x="1803742" y="2056549"/>
                  </a:lnTo>
                  <a:lnTo>
                    <a:pt x="1803742" y="2043849"/>
                  </a:lnTo>
                  <a:lnTo>
                    <a:pt x="1589265" y="2043849"/>
                  </a:lnTo>
                  <a:lnTo>
                    <a:pt x="1589265" y="1827949"/>
                  </a:lnTo>
                  <a:lnTo>
                    <a:pt x="1803742" y="1827949"/>
                  </a:lnTo>
                  <a:lnTo>
                    <a:pt x="1803742" y="1815249"/>
                  </a:lnTo>
                  <a:lnTo>
                    <a:pt x="1589265" y="1815249"/>
                  </a:lnTo>
                  <a:lnTo>
                    <a:pt x="1589265" y="1599349"/>
                  </a:lnTo>
                  <a:lnTo>
                    <a:pt x="1803742" y="1599349"/>
                  </a:lnTo>
                  <a:lnTo>
                    <a:pt x="1803742" y="1586649"/>
                  </a:lnTo>
                  <a:lnTo>
                    <a:pt x="1589265" y="1586649"/>
                  </a:lnTo>
                  <a:lnTo>
                    <a:pt x="1589265" y="1370749"/>
                  </a:lnTo>
                  <a:lnTo>
                    <a:pt x="1803742" y="1370749"/>
                  </a:lnTo>
                  <a:lnTo>
                    <a:pt x="1803742" y="1358049"/>
                  </a:lnTo>
                  <a:lnTo>
                    <a:pt x="1589265" y="1358049"/>
                  </a:lnTo>
                  <a:lnTo>
                    <a:pt x="1589265" y="1142149"/>
                  </a:lnTo>
                  <a:lnTo>
                    <a:pt x="1803742" y="1142149"/>
                  </a:lnTo>
                  <a:lnTo>
                    <a:pt x="1803742" y="1129449"/>
                  </a:lnTo>
                  <a:lnTo>
                    <a:pt x="1589265" y="1129449"/>
                  </a:lnTo>
                  <a:lnTo>
                    <a:pt x="1589265" y="913549"/>
                  </a:lnTo>
                  <a:lnTo>
                    <a:pt x="1803742" y="913549"/>
                  </a:lnTo>
                  <a:lnTo>
                    <a:pt x="1803742" y="900849"/>
                  </a:lnTo>
                  <a:lnTo>
                    <a:pt x="1589265" y="900849"/>
                  </a:lnTo>
                  <a:lnTo>
                    <a:pt x="1589265" y="684949"/>
                  </a:lnTo>
                  <a:lnTo>
                    <a:pt x="1803742" y="684949"/>
                  </a:lnTo>
                  <a:lnTo>
                    <a:pt x="1803742" y="672249"/>
                  </a:lnTo>
                  <a:lnTo>
                    <a:pt x="1589265" y="672249"/>
                  </a:lnTo>
                  <a:lnTo>
                    <a:pt x="1589265" y="456349"/>
                  </a:lnTo>
                  <a:lnTo>
                    <a:pt x="1803742" y="456349"/>
                  </a:lnTo>
                  <a:lnTo>
                    <a:pt x="1803742" y="443649"/>
                  </a:lnTo>
                  <a:lnTo>
                    <a:pt x="1589265" y="443649"/>
                  </a:lnTo>
                  <a:lnTo>
                    <a:pt x="1589265" y="227749"/>
                  </a:lnTo>
                  <a:lnTo>
                    <a:pt x="1803742" y="227749"/>
                  </a:lnTo>
                  <a:lnTo>
                    <a:pt x="1803742" y="215049"/>
                  </a:lnTo>
                  <a:lnTo>
                    <a:pt x="1589265" y="215049"/>
                  </a:lnTo>
                  <a:lnTo>
                    <a:pt x="1589265" y="0"/>
                  </a:lnTo>
                  <a:lnTo>
                    <a:pt x="1576565" y="0"/>
                  </a:lnTo>
                  <a:lnTo>
                    <a:pt x="1576565" y="7987462"/>
                  </a:lnTo>
                  <a:lnTo>
                    <a:pt x="1362125" y="7987462"/>
                  </a:lnTo>
                  <a:lnTo>
                    <a:pt x="1362125" y="7771562"/>
                  </a:lnTo>
                  <a:lnTo>
                    <a:pt x="1576565" y="7771562"/>
                  </a:lnTo>
                  <a:lnTo>
                    <a:pt x="1576565" y="7758862"/>
                  </a:lnTo>
                  <a:lnTo>
                    <a:pt x="1362125" y="7758862"/>
                  </a:lnTo>
                  <a:lnTo>
                    <a:pt x="1362125" y="7542962"/>
                  </a:lnTo>
                  <a:lnTo>
                    <a:pt x="1576565" y="7542962"/>
                  </a:lnTo>
                  <a:lnTo>
                    <a:pt x="1576565" y="7530262"/>
                  </a:lnTo>
                  <a:lnTo>
                    <a:pt x="1362125" y="7530262"/>
                  </a:lnTo>
                  <a:lnTo>
                    <a:pt x="1362125" y="7314362"/>
                  </a:lnTo>
                  <a:lnTo>
                    <a:pt x="1576565" y="7314362"/>
                  </a:lnTo>
                  <a:lnTo>
                    <a:pt x="1576565" y="7301662"/>
                  </a:lnTo>
                  <a:lnTo>
                    <a:pt x="1362125" y="7301662"/>
                  </a:lnTo>
                  <a:lnTo>
                    <a:pt x="1362125" y="7085762"/>
                  </a:lnTo>
                  <a:lnTo>
                    <a:pt x="1576565" y="7085762"/>
                  </a:lnTo>
                  <a:lnTo>
                    <a:pt x="1576565" y="7073062"/>
                  </a:lnTo>
                  <a:lnTo>
                    <a:pt x="1362125" y="7073062"/>
                  </a:lnTo>
                  <a:lnTo>
                    <a:pt x="1362125" y="6857162"/>
                  </a:lnTo>
                  <a:lnTo>
                    <a:pt x="1576565" y="6857162"/>
                  </a:lnTo>
                  <a:lnTo>
                    <a:pt x="1576565" y="6844462"/>
                  </a:lnTo>
                  <a:lnTo>
                    <a:pt x="1362125" y="6844462"/>
                  </a:lnTo>
                  <a:lnTo>
                    <a:pt x="1362125" y="6628562"/>
                  </a:lnTo>
                  <a:lnTo>
                    <a:pt x="1576565" y="6628562"/>
                  </a:lnTo>
                  <a:lnTo>
                    <a:pt x="1576565" y="6615862"/>
                  </a:lnTo>
                  <a:lnTo>
                    <a:pt x="1362125" y="6615862"/>
                  </a:lnTo>
                  <a:lnTo>
                    <a:pt x="1362125" y="6399962"/>
                  </a:lnTo>
                  <a:lnTo>
                    <a:pt x="1576565" y="6399962"/>
                  </a:lnTo>
                  <a:lnTo>
                    <a:pt x="1576565" y="6387262"/>
                  </a:lnTo>
                  <a:lnTo>
                    <a:pt x="1362125" y="6387262"/>
                  </a:lnTo>
                  <a:lnTo>
                    <a:pt x="1362125" y="6171362"/>
                  </a:lnTo>
                  <a:lnTo>
                    <a:pt x="1576565" y="6171362"/>
                  </a:lnTo>
                  <a:lnTo>
                    <a:pt x="1576565" y="6158662"/>
                  </a:lnTo>
                  <a:lnTo>
                    <a:pt x="1362125" y="6158662"/>
                  </a:lnTo>
                  <a:lnTo>
                    <a:pt x="1362125" y="5942762"/>
                  </a:lnTo>
                  <a:lnTo>
                    <a:pt x="1576565" y="5942762"/>
                  </a:lnTo>
                  <a:lnTo>
                    <a:pt x="1576565" y="5930062"/>
                  </a:lnTo>
                  <a:lnTo>
                    <a:pt x="1362125" y="5930062"/>
                  </a:lnTo>
                  <a:lnTo>
                    <a:pt x="1362125" y="5714162"/>
                  </a:lnTo>
                  <a:lnTo>
                    <a:pt x="1576565" y="5714162"/>
                  </a:lnTo>
                  <a:lnTo>
                    <a:pt x="1576565" y="5701462"/>
                  </a:lnTo>
                  <a:lnTo>
                    <a:pt x="1362125" y="5701462"/>
                  </a:lnTo>
                  <a:lnTo>
                    <a:pt x="1362125" y="5485562"/>
                  </a:lnTo>
                  <a:lnTo>
                    <a:pt x="1576565" y="5485562"/>
                  </a:lnTo>
                  <a:lnTo>
                    <a:pt x="1576565" y="5472862"/>
                  </a:lnTo>
                  <a:lnTo>
                    <a:pt x="1362125" y="5472862"/>
                  </a:lnTo>
                  <a:lnTo>
                    <a:pt x="1362125" y="5256962"/>
                  </a:lnTo>
                  <a:lnTo>
                    <a:pt x="1576565" y="5256962"/>
                  </a:lnTo>
                  <a:lnTo>
                    <a:pt x="1576565" y="5244262"/>
                  </a:lnTo>
                  <a:lnTo>
                    <a:pt x="1362125" y="5244262"/>
                  </a:lnTo>
                  <a:lnTo>
                    <a:pt x="1362125" y="5028362"/>
                  </a:lnTo>
                  <a:lnTo>
                    <a:pt x="1576565" y="5028362"/>
                  </a:lnTo>
                  <a:lnTo>
                    <a:pt x="1576565" y="5015662"/>
                  </a:lnTo>
                  <a:lnTo>
                    <a:pt x="1362125" y="5015662"/>
                  </a:lnTo>
                  <a:lnTo>
                    <a:pt x="1362125" y="4799762"/>
                  </a:lnTo>
                  <a:lnTo>
                    <a:pt x="1576565" y="4799762"/>
                  </a:lnTo>
                  <a:lnTo>
                    <a:pt x="1576565" y="4787062"/>
                  </a:lnTo>
                  <a:lnTo>
                    <a:pt x="1362125" y="4787062"/>
                  </a:lnTo>
                  <a:lnTo>
                    <a:pt x="1362125" y="4571162"/>
                  </a:lnTo>
                  <a:lnTo>
                    <a:pt x="1576565" y="4571162"/>
                  </a:lnTo>
                  <a:lnTo>
                    <a:pt x="1576565" y="4558462"/>
                  </a:lnTo>
                  <a:lnTo>
                    <a:pt x="1362125" y="4558462"/>
                  </a:lnTo>
                  <a:lnTo>
                    <a:pt x="1362125" y="4342562"/>
                  </a:lnTo>
                  <a:lnTo>
                    <a:pt x="1576565" y="4342562"/>
                  </a:lnTo>
                  <a:lnTo>
                    <a:pt x="1576565" y="4329862"/>
                  </a:lnTo>
                  <a:lnTo>
                    <a:pt x="1362125" y="4329862"/>
                  </a:lnTo>
                  <a:lnTo>
                    <a:pt x="1362125" y="4113961"/>
                  </a:lnTo>
                  <a:lnTo>
                    <a:pt x="1576565" y="4113961"/>
                  </a:lnTo>
                  <a:lnTo>
                    <a:pt x="1576565" y="4101261"/>
                  </a:lnTo>
                  <a:lnTo>
                    <a:pt x="1362125" y="4101261"/>
                  </a:lnTo>
                  <a:lnTo>
                    <a:pt x="1362125" y="3885361"/>
                  </a:lnTo>
                  <a:lnTo>
                    <a:pt x="1576565" y="3885361"/>
                  </a:lnTo>
                  <a:lnTo>
                    <a:pt x="1576565" y="3872661"/>
                  </a:lnTo>
                  <a:lnTo>
                    <a:pt x="1362125" y="3872661"/>
                  </a:lnTo>
                  <a:lnTo>
                    <a:pt x="1362125" y="3656761"/>
                  </a:lnTo>
                  <a:lnTo>
                    <a:pt x="1576565" y="3656761"/>
                  </a:lnTo>
                  <a:lnTo>
                    <a:pt x="1576565" y="3644061"/>
                  </a:lnTo>
                  <a:lnTo>
                    <a:pt x="1362125" y="3644061"/>
                  </a:lnTo>
                  <a:lnTo>
                    <a:pt x="1362125" y="3428161"/>
                  </a:lnTo>
                  <a:lnTo>
                    <a:pt x="1576565" y="3428161"/>
                  </a:lnTo>
                  <a:lnTo>
                    <a:pt x="1576565" y="3415461"/>
                  </a:lnTo>
                  <a:lnTo>
                    <a:pt x="1362125" y="3415461"/>
                  </a:lnTo>
                  <a:lnTo>
                    <a:pt x="1362125" y="3199561"/>
                  </a:lnTo>
                  <a:lnTo>
                    <a:pt x="1576565" y="3199561"/>
                  </a:lnTo>
                  <a:lnTo>
                    <a:pt x="1576565" y="3186861"/>
                  </a:lnTo>
                  <a:lnTo>
                    <a:pt x="1362125" y="3186861"/>
                  </a:lnTo>
                  <a:lnTo>
                    <a:pt x="1362125" y="2970949"/>
                  </a:lnTo>
                  <a:lnTo>
                    <a:pt x="1576565" y="2970949"/>
                  </a:lnTo>
                  <a:lnTo>
                    <a:pt x="1576565" y="2958249"/>
                  </a:lnTo>
                  <a:lnTo>
                    <a:pt x="1362125" y="2958249"/>
                  </a:lnTo>
                  <a:lnTo>
                    <a:pt x="1362125" y="2742349"/>
                  </a:lnTo>
                  <a:lnTo>
                    <a:pt x="1576565" y="2742349"/>
                  </a:lnTo>
                  <a:lnTo>
                    <a:pt x="1576565" y="2729649"/>
                  </a:lnTo>
                  <a:lnTo>
                    <a:pt x="1362125" y="2729649"/>
                  </a:lnTo>
                  <a:lnTo>
                    <a:pt x="1362125" y="2513749"/>
                  </a:lnTo>
                  <a:lnTo>
                    <a:pt x="1576565" y="2513749"/>
                  </a:lnTo>
                  <a:lnTo>
                    <a:pt x="1576565" y="2501049"/>
                  </a:lnTo>
                  <a:lnTo>
                    <a:pt x="1362125" y="2501049"/>
                  </a:lnTo>
                  <a:lnTo>
                    <a:pt x="1362125" y="2285149"/>
                  </a:lnTo>
                  <a:lnTo>
                    <a:pt x="1576565" y="2285149"/>
                  </a:lnTo>
                  <a:lnTo>
                    <a:pt x="1576565" y="2272449"/>
                  </a:lnTo>
                  <a:lnTo>
                    <a:pt x="1362125" y="2272449"/>
                  </a:lnTo>
                  <a:lnTo>
                    <a:pt x="1362125" y="2056549"/>
                  </a:lnTo>
                  <a:lnTo>
                    <a:pt x="1576565" y="2056549"/>
                  </a:lnTo>
                  <a:lnTo>
                    <a:pt x="1576565" y="2043849"/>
                  </a:lnTo>
                  <a:lnTo>
                    <a:pt x="1362125" y="2043849"/>
                  </a:lnTo>
                  <a:lnTo>
                    <a:pt x="1362125" y="1827949"/>
                  </a:lnTo>
                  <a:lnTo>
                    <a:pt x="1576565" y="1827949"/>
                  </a:lnTo>
                  <a:lnTo>
                    <a:pt x="1576565" y="1815249"/>
                  </a:lnTo>
                  <a:lnTo>
                    <a:pt x="1362125" y="1815249"/>
                  </a:lnTo>
                  <a:lnTo>
                    <a:pt x="1362125" y="1599349"/>
                  </a:lnTo>
                  <a:lnTo>
                    <a:pt x="1576565" y="1599349"/>
                  </a:lnTo>
                  <a:lnTo>
                    <a:pt x="1576565" y="1586649"/>
                  </a:lnTo>
                  <a:lnTo>
                    <a:pt x="1362125" y="1586649"/>
                  </a:lnTo>
                  <a:lnTo>
                    <a:pt x="1362125" y="1370749"/>
                  </a:lnTo>
                  <a:lnTo>
                    <a:pt x="1576565" y="1370749"/>
                  </a:lnTo>
                  <a:lnTo>
                    <a:pt x="1576565" y="1358049"/>
                  </a:lnTo>
                  <a:lnTo>
                    <a:pt x="1362125" y="1358049"/>
                  </a:lnTo>
                  <a:lnTo>
                    <a:pt x="1362125" y="1142149"/>
                  </a:lnTo>
                  <a:lnTo>
                    <a:pt x="1576565" y="1142149"/>
                  </a:lnTo>
                  <a:lnTo>
                    <a:pt x="1576565" y="1129449"/>
                  </a:lnTo>
                  <a:lnTo>
                    <a:pt x="1362125" y="1129449"/>
                  </a:lnTo>
                  <a:lnTo>
                    <a:pt x="1362125" y="913549"/>
                  </a:lnTo>
                  <a:lnTo>
                    <a:pt x="1576565" y="913549"/>
                  </a:lnTo>
                  <a:lnTo>
                    <a:pt x="1576565" y="900849"/>
                  </a:lnTo>
                  <a:lnTo>
                    <a:pt x="1362125" y="900849"/>
                  </a:lnTo>
                  <a:lnTo>
                    <a:pt x="1362125" y="684949"/>
                  </a:lnTo>
                  <a:lnTo>
                    <a:pt x="1576565" y="684949"/>
                  </a:lnTo>
                  <a:lnTo>
                    <a:pt x="1576565" y="672249"/>
                  </a:lnTo>
                  <a:lnTo>
                    <a:pt x="1362125" y="672249"/>
                  </a:lnTo>
                  <a:lnTo>
                    <a:pt x="1362125" y="456349"/>
                  </a:lnTo>
                  <a:lnTo>
                    <a:pt x="1576565" y="456349"/>
                  </a:lnTo>
                  <a:lnTo>
                    <a:pt x="1576565" y="443649"/>
                  </a:lnTo>
                  <a:lnTo>
                    <a:pt x="1362125" y="443649"/>
                  </a:lnTo>
                  <a:lnTo>
                    <a:pt x="1362125" y="227749"/>
                  </a:lnTo>
                  <a:lnTo>
                    <a:pt x="1576565" y="227749"/>
                  </a:lnTo>
                  <a:lnTo>
                    <a:pt x="1576565" y="215049"/>
                  </a:lnTo>
                  <a:lnTo>
                    <a:pt x="1362125" y="215049"/>
                  </a:lnTo>
                  <a:lnTo>
                    <a:pt x="1362125" y="0"/>
                  </a:lnTo>
                  <a:lnTo>
                    <a:pt x="1349425" y="0"/>
                  </a:lnTo>
                  <a:lnTo>
                    <a:pt x="1349425" y="7987462"/>
                  </a:lnTo>
                  <a:lnTo>
                    <a:pt x="1134948" y="7987462"/>
                  </a:lnTo>
                  <a:lnTo>
                    <a:pt x="1134948" y="7771562"/>
                  </a:lnTo>
                  <a:lnTo>
                    <a:pt x="1349425" y="7771562"/>
                  </a:lnTo>
                  <a:lnTo>
                    <a:pt x="1349425" y="7758862"/>
                  </a:lnTo>
                  <a:lnTo>
                    <a:pt x="1134948" y="7758862"/>
                  </a:lnTo>
                  <a:lnTo>
                    <a:pt x="1134948" y="7542962"/>
                  </a:lnTo>
                  <a:lnTo>
                    <a:pt x="1349425" y="7542962"/>
                  </a:lnTo>
                  <a:lnTo>
                    <a:pt x="1349425" y="7530262"/>
                  </a:lnTo>
                  <a:lnTo>
                    <a:pt x="1134948" y="7530262"/>
                  </a:lnTo>
                  <a:lnTo>
                    <a:pt x="1134948" y="7314362"/>
                  </a:lnTo>
                  <a:lnTo>
                    <a:pt x="1349425" y="7314362"/>
                  </a:lnTo>
                  <a:lnTo>
                    <a:pt x="1349425" y="7301662"/>
                  </a:lnTo>
                  <a:lnTo>
                    <a:pt x="1134948" y="7301662"/>
                  </a:lnTo>
                  <a:lnTo>
                    <a:pt x="1134948" y="7085762"/>
                  </a:lnTo>
                  <a:lnTo>
                    <a:pt x="1349425" y="7085762"/>
                  </a:lnTo>
                  <a:lnTo>
                    <a:pt x="1349425" y="7073062"/>
                  </a:lnTo>
                  <a:lnTo>
                    <a:pt x="1134948" y="7073062"/>
                  </a:lnTo>
                  <a:lnTo>
                    <a:pt x="1134948" y="6857162"/>
                  </a:lnTo>
                  <a:lnTo>
                    <a:pt x="1349425" y="6857162"/>
                  </a:lnTo>
                  <a:lnTo>
                    <a:pt x="1349425" y="6844462"/>
                  </a:lnTo>
                  <a:lnTo>
                    <a:pt x="1134948" y="6844462"/>
                  </a:lnTo>
                  <a:lnTo>
                    <a:pt x="1134948" y="6628562"/>
                  </a:lnTo>
                  <a:lnTo>
                    <a:pt x="1349425" y="6628562"/>
                  </a:lnTo>
                  <a:lnTo>
                    <a:pt x="1349425" y="6615862"/>
                  </a:lnTo>
                  <a:lnTo>
                    <a:pt x="1134948" y="6615862"/>
                  </a:lnTo>
                  <a:lnTo>
                    <a:pt x="1134948" y="6399962"/>
                  </a:lnTo>
                  <a:lnTo>
                    <a:pt x="1349425" y="6399962"/>
                  </a:lnTo>
                  <a:lnTo>
                    <a:pt x="1349425" y="6387262"/>
                  </a:lnTo>
                  <a:lnTo>
                    <a:pt x="1134948" y="6387262"/>
                  </a:lnTo>
                  <a:lnTo>
                    <a:pt x="1134948" y="6171362"/>
                  </a:lnTo>
                  <a:lnTo>
                    <a:pt x="1349425" y="6171362"/>
                  </a:lnTo>
                  <a:lnTo>
                    <a:pt x="1349425" y="6158662"/>
                  </a:lnTo>
                  <a:lnTo>
                    <a:pt x="1134948" y="6158662"/>
                  </a:lnTo>
                  <a:lnTo>
                    <a:pt x="1134948" y="5942762"/>
                  </a:lnTo>
                  <a:lnTo>
                    <a:pt x="1349425" y="5942762"/>
                  </a:lnTo>
                  <a:lnTo>
                    <a:pt x="1349425" y="5930062"/>
                  </a:lnTo>
                  <a:lnTo>
                    <a:pt x="1134948" y="5930062"/>
                  </a:lnTo>
                  <a:lnTo>
                    <a:pt x="1134948" y="5714162"/>
                  </a:lnTo>
                  <a:lnTo>
                    <a:pt x="1349425" y="5714162"/>
                  </a:lnTo>
                  <a:lnTo>
                    <a:pt x="1349425" y="5701462"/>
                  </a:lnTo>
                  <a:lnTo>
                    <a:pt x="1134948" y="5701462"/>
                  </a:lnTo>
                  <a:lnTo>
                    <a:pt x="1134948" y="5485562"/>
                  </a:lnTo>
                  <a:lnTo>
                    <a:pt x="1349425" y="5485562"/>
                  </a:lnTo>
                  <a:lnTo>
                    <a:pt x="1349425" y="5472862"/>
                  </a:lnTo>
                  <a:lnTo>
                    <a:pt x="1134948" y="5472862"/>
                  </a:lnTo>
                  <a:lnTo>
                    <a:pt x="1134948" y="5256962"/>
                  </a:lnTo>
                  <a:lnTo>
                    <a:pt x="1349425" y="5256962"/>
                  </a:lnTo>
                  <a:lnTo>
                    <a:pt x="1349425" y="5244262"/>
                  </a:lnTo>
                  <a:lnTo>
                    <a:pt x="1134948" y="5244262"/>
                  </a:lnTo>
                  <a:lnTo>
                    <a:pt x="1134948" y="5028362"/>
                  </a:lnTo>
                  <a:lnTo>
                    <a:pt x="1349425" y="5028362"/>
                  </a:lnTo>
                  <a:lnTo>
                    <a:pt x="1349425" y="5015662"/>
                  </a:lnTo>
                  <a:lnTo>
                    <a:pt x="1134948" y="5015662"/>
                  </a:lnTo>
                  <a:lnTo>
                    <a:pt x="1134948" y="4799762"/>
                  </a:lnTo>
                  <a:lnTo>
                    <a:pt x="1349425" y="4799762"/>
                  </a:lnTo>
                  <a:lnTo>
                    <a:pt x="1349425" y="4787062"/>
                  </a:lnTo>
                  <a:lnTo>
                    <a:pt x="1134948" y="4787062"/>
                  </a:lnTo>
                  <a:lnTo>
                    <a:pt x="1134948" y="4571162"/>
                  </a:lnTo>
                  <a:lnTo>
                    <a:pt x="1349425" y="4571162"/>
                  </a:lnTo>
                  <a:lnTo>
                    <a:pt x="1349425" y="4558462"/>
                  </a:lnTo>
                  <a:lnTo>
                    <a:pt x="1134948" y="4558462"/>
                  </a:lnTo>
                  <a:lnTo>
                    <a:pt x="1134948" y="4342562"/>
                  </a:lnTo>
                  <a:lnTo>
                    <a:pt x="1349425" y="4342562"/>
                  </a:lnTo>
                  <a:lnTo>
                    <a:pt x="1349425" y="4329862"/>
                  </a:lnTo>
                  <a:lnTo>
                    <a:pt x="1134948" y="4329862"/>
                  </a:lnTo>
                  <a:lnTo>
                    <a:pt x="1134948" y="4113961"/>
                  </a:lnTo>
                  <a:lnTo>
                    <a:pt x="1349425" y="4113961"/>
                  </a:lnTo>
                  <a:lnTo>
                    <a:pt x="1349425" y="4101261"/>
                  </a:lnTo>
                  <a:lnTo>
                    <a:pt x="1134948" y="4101261"/>
                  </a:lnTo>
                  <a:lnTo>
                    <a:pt x="1134948" y="3885361"/>
                  </a:lnTo>
                  <a:lnTo>
                    <a:pt x="1349425" y="3885361"/>
                  </a:lnTo>
                  <a:lnTo>
                    <a:pt x="1349425" y="3872661"/>
                  </a:lnTo>
                  <a:lnTo>
                    <a:pt x="1134948" y="3872661"/>
                  </a:lnTo>
                  <a:lnTo>
                    <a:pt x="1134948" y="3656761"/>
                  </a:lnTo>
                  <a:lnTo>
                    <a:pt x="1349425" y="3656761"/>
                  </a:lnTo>
                  <a:lnTo>
                    <a:pt x="1349425" y="3644061"/>
                  </a:lnTo>
                  <a:lnTo>
                    <a:pt x="1134948" y="3644061"/>
                  </a:lnTo>
                  <a:lnTo>
                    <a:pt x="1134948" y="3428161"/>
                  </a:lnTo>
                  <a:lnTo>
                    <a:pt x="1349425" y="3428161"/>
                  </a:lnTo>
                  <a:lnTo>
                    <a:pt x="1349425" y="3415461"/>
                  </a:lnTo>
                  <a:lnTo>
                    <a:pt x="1134948" y="3415461"/>
                  </a:lnTo>
                  <a:lnTo>
                    <a:pt x="1134948" y="3199561"/>
                  </a:lnTo>
                  <a:lnTo>
                    <a:pt x="1349425" y="3199561"/>
                  </a:lnTo>
                  <a:lnTo>
                    <a:pt x="1349425" y="3186861"/>
                  </a:lnTo>
                  <a:lnTo>
                    <a:pt x="1134948" y="3186861"/>
                  </a:lnTo>
                  <a:lnTo>
                    <a:pt x="1134948" y="2970949"/>
                  </a:lnTo>
                  <a:lnTo>
                    <a:pt x="1349425" y="2970949"/>
                  </a:lnTo>
                  <a:lnTo>
                    <a:pt x="1349425" y="2958249"/>
                  </a:lnTo>
                  <a:lnTo>
                    <a:pt x="1134948" y="2958249"/>
                  </a:lnTo>
                  <a:lnTo>
                    <a:pt x="1134948" y="2742349"/>
                  </a:lnTo>
                  <a:lnTo>
                    <a:pt x="1349425" y="2742349"/>
                  </a:lnTo>
                  <a:lnTo>
                    <a:pt x="1349425" y="2729649"/>
                  </a:lnTo>
                  <a:lnTo>
                    <a:pt x="1134948" y="2729649"/>
                  </a:lnTo>
                  <a:lnTo>
                    <a:pt x="1134948" y="2513749"/>
                  </a:lnTo>
                  <a:lnTo>
                    <a:pt x="1349425" y="2513749"/>
                  </a:lnTo>
                  <a:lnTo>
                    <a:pt x="1349425" y="2501049"/>
                  </a:lnTo>
                  <a:lnTo>
                    <a:pt x="1134948" y="2501049"/>
                  </a:lnTo>
                  <a:lnTo>
                    <a:pt x="1134948" y="2285149"/>
                  </a:lnTo>
                  <a:lnTo>
                    <a:pt x="1349425" y="2285149"/>
                  </a:lnTo>
                  <a:lnTo>
                    <a:pt x="1349425" y="2272449"/>
                  </a:lnTo>
                  <a:lnTo>
                    <a:pt x="1134948" y="2272449"/>
                  </a:lnTo>
                  <a:lnTo>
                    <a:pt x="1134948" y="2056549"/>
                  </a:lnTo>
                  <a:lnTo>
                    <a:pt x="1349425" y="2056549"/>
                  </a:lnTo>
                  <a:lnTo>
                    <a:pt x="1349425" y="2043849"/>
                  </a:lnTo>
                  <a:lnTo>
                    <a:pt x="1134948" y="2043849"/>
                  </a:lnTo>
                  <a:lnTo>
                    <a:pt x="1134948" y="1827949"/>
                  </a:lnTo>
                  <a:lnTo>
                    <a:pt x="1349425" y="1827949"/>
                  </a:lnTo>
                  <a:lnTo>
                    <a:pt x="1349425" y="1815249"/>
                  </a:lnTo>
                  <a:lnTo>
                    <a:pt x="1134948" y="1815249"/>
                  </a:lnTo>
                  <a:lnTo>
                    <a:pt x="1134948" y="1599349"/>
                  </a:lnTo>
                  <a:lnTo>
                    <a:pt x="1349425" y="1599349"/>
                  </a:lnTo>
                  <a:lnTo>
                    <a:pt x="1349425" y="1586649"/>
                  </a:lnTo>
                  <a:lnTo>
                    <a:pt x="1134948" y="1586649"/>
                  </a:lnTo>
                  <a:lnTo>
                    <a:pt x="1134948" y="1370749"/>
                  </a:lnTo>
                  <a:lnTo>
                    <a:pt x="1349425" y="1370749"/>
                  </a:lnTo>
                  <a:lnTo>
                    <a:pt x="1349425" y="1358049"/>
                  </a:lnTo>
                  <a:lnTo>
                    <a:pt x="1134948" y="1358049"/>
                  </a:lnTo>
                  <a:lnTo>
                    <a:pt x="1134948" y="1142149"/>
                  </a:lnTo>
                  <a:lnTo>
                    <a:pt x="1349425" y="1142149"/>
                  </a:lnTo>
                  <a:lnTo>
                    <a:pt x="1349425" y="1129449"/>
                  </a:lnTo>
                  <a:lnTo>
                    <a:pt x="1134948" y="1129449"/>
                  </a:lnTo>
                  <a:lnTo>
                    <a:pt x="1134948" y="913549"/>
                  </a:lnTo>
                  <a:lnTo>
                    <a:pt x="1349425" y="913549"/>
                  </a:lnTo>
                  <a:lnTo>
                    <a:pt x="1349425" y="900849"/>
                  </a:lnTo>
                  <a:lnTo>
                    <a:pt x="1134948" y="900849"/>
                  </a:lnTo>
                  <a:lnTo>
                    <a:pt x="1134948" y="684949"/>
                  </a:lnTo>
                  <a:lnTo>
                    <a:pt x="1349425" y="684949"/>
                  </a:lnTo>
                  <a:lnTo>
                    <a:pt x="1349425" y="672249"/>
                  </a:lnTo>
                  <a:lnTo>
                    <a:pt x="1134948" y="672249"/>
                  </a:lnTo>
                  <a:lnTo>
                    <a:pt x="1134948" y="456349"/>
                  </a:lnTo>
                  <a:lnTo>
                    <a:pt x="1349425" y="456349"/>
                  </a:lnTo>
                  <a:lnTo>
                    <a:pt x="1349425" y="443649"/>
                  </a:lnTo>
                  <a:lnTo>
                    <a:pt x="1134948" y="443649"/>
                  </a:lnTo>
                  <a:lnTo>
                    <a:pt x="1134948" y="227749"/>
                  </a:lnTo>
                  <a:lnTo>
                    <a:pt x="1349425" y="227749"/>
                  </a:lnTo>
                  <a:lnTo>
                    <a:pt x="1349425" y="215049"/>
                  </a:lnTo>
                  <a:lnTo>
                    <a:pt x="1134948" y="215049"/>
                  </a:lnTo>
                  <a:lnTo>
                    <a:pt x="1134948" y="0"/>
                  </a:lnTo>
                  <a:lnTo>
                    <a:pt x="1122248" y="0"/>
                  </a:lnTo>
                  <a:lnTo>
                    <a:pt x="1122248" y="7987462"/>
                  </a:lnTo>
                  <a:lnTo>
                    <a:pt x="907796" y="7987462"/>
                  </a:lnTo>
                  <a:lnTo>
                    <a:pt x="907796" y="7771562"/>
                  </a:lnTo>
                  <a:lnTo>
                    <a:pt x="1122248" y="7771562"/>
                  </a:lnTo>
                  <a:lnTo>
                    <a:pt x="1122248" y="7758862"/>
                  </a:lnTo>
                  <a:lnTo>
                    <a:pt x="907796" y="7758862"/>
                  </a:lnTo>
                  <a:lnTo>
                    <a:pt x="907796" y="7542962"/>
                  </a:lnTo>
                  <a:lnTo>
                    <a:pt x="1122248" y="7542962"/>
                  </a:lnTo>
                  <a:lnTo>
                    <a:pt x="1122248" y="7530262"/>
                  </a:lnTo>
                  <a:lnTo>
                    <a:pt x="907796" y="7530262"/>
                  </a:lnTo>
                  <a:lnTo>
                    <a:pt x="907796" y="7314362"/>
                  </a:lnTo>
                  <a:lnTo>
                    <a:pt x="1122248" y="7314362"/>
                  </a:lnTo>
                  <a:lnTo>
                    <a:pt x="1122248" y="7301662"/>
                  </a:lnTo>
                  <a:lnTo>
                    <a:pt x="907796" y="7301662"/>
                  </a:lnTo>
                  <a:lnTo>
                    <a:pt x="907796" y="7085762"/>
                  </a:lnTo>
                  <a:lnTo>
                    <a:pt x="1122248" y="7085762"/>
                  </a:lnTo>
                  <a:lnTo>
                    <a:pt x="1122248" y="7073062"/>
                  </a:lnTo>
                  <a:lnTo>
                    <a:pt x="907796" y="7073062"/>
                  </a:lnTo>
                  <a:lnTo>
                    <a:pt x="907796" y="6857162"/>
                  </a:lnTo>
                  <a:lnTo>
                    <a:pt x="1122248" y="6857162"/>
                  </a:lnTo>
                  <a:lnTo>
                    <a:pt x="1122248" y="6844462"/>
                  </a:lnTo>
                  <a:lnTo>
                    <a:pt x="907796" y="6844462"/>
                  </a:lnTo>
                  <a:lnTo>
                    <a:pt x="907796" y="6628562"/>
                  </a:lnTo>
                  <a:lnTo>
                    <a:pt x="1122248" y="6628562"/>
                  </a:lnTo>
                  <a:lnTo>
                    <a:pt x="1122248" y="6615862"/>
                  </a:lnTo>
                  <a:lnTo>
                    <a:pt x="907796" y="6615862"/>
                  </a:lnTo>
                  <a:lnTo>
                    <a:pt x="907796" y="6399962"/>
                  </a:lnTo>
                  <a:lnTo>
                    <a:pt x="1122248" y="6399962"/>
                  </a:lnTo>
                  <a:lnTo>
                    <a:pt x="1122248" y="6387262"/>
                  </a:lnTo>
                  <a:lnTo>
                    <a:pt x="907796" y="6387262"/>
                  </a:lnTo>
                  <a:lnTo>
                    <a:pt x="907796" y="6171362"/>
                  </a:lnTo>
                  <a:lnTo>
                    <a:pt x="1122248" y="6171362"/>
                  </a:lnTo>
                  <a:lnTo>
                    <a:pt x="1122248" y="6158662"/>
                  </a:lnTo>
                  <a:lnTo>
                    <a:pt x="907796" y="6158662"/>
                  </a:lnTo>
                  <a:lnTo>
                    <a:pt x="907796" y="5942762"/>
                  </a:lnTo>
                  <a:lnTo>
                    <a:pt x="1122248" y="5942762"/>
                  </a:lnTo>
                  <a:lnTo>
                    <a:pt x="1122248" y="5930062"/>
                  </a:lnTo>
                  <a:lnTo>
                    <a:pt x="907796" y="5930062"/>
                  </a:lnTo>
                  <a:lnTo>
                    <a:pt x="907796" y="5714162"/>
                  </a:lnTo>
                  <a:lnTo>
                    <a:pt x="1122248" y="5714162"/>
                  </a:lnTo>
                  <a:lnTo>
                    <a:pt x="1122248" y="5701462"/>
                  </a:lnTo>
                  <a:lnTo>
                    <a:pt x="907796" y="5701462"/>
                  </a:lnTo>
                  <a:lnTo>
                    <a:pt x="907796" y="5485562"/>
                  </a:lnTo>
                  <a:lnTo>
                    <a:pt x="1122248" y="5485562"/>
                  </a:lnTo>
                  <a:lnTo>
                    <a:pt x="1122248" y="5472862"/>
                  </a:lnTo>
                  <a:lnTo>
                    <a:pt x="907796" y="5472862"/>
                  </a:lnTo>
                  <a:lnTo>
                    <a:pt x="907796" y="5256962"/>
                  </a:lnTo>
                  <a:lnTo>
                    <a:pt x="1122248" y="5256962"/>
                  </a:lnTo>
                  <a:lnTo>
                    <a:pt x="1122248" y="5244262"/>
                  </a:lnTo>
                  <a:lnTo>
                    <a:pt x="907796" y="5244262"/>
                  </a:lnTo>
                  <a:lnTo>
                    <a:pt x="907796" y="5028362"/>
                  </a:lnTo>
                  <a:lnTo>
                    <a:pt x="1122248" y="5028362"/>
                  </a:lnTo>
                  <a:lnTo>
                    <a:pt x="1122248" y="5015662"/>
                  </a:lnTo>
                  <a:lnTo>
                    <a:pt x="907796" y="5015662"/>
                  </a:lnTo>
                  <a:lnTo>
                    <a:pt x="907796" y="4799762"/>
                  </a:lnTo>
                  <a:lnTo>
                    <a:pt x="1122248" y="4799762"/>
                  </a:lnTo>
                  <a:lnTo>
                    <a:pt x="1122248" y="4787062"/>
                  </a:lnTo>
                  <a:lnTo>
                    <a:pt x="907796" y="4787062"/>
                  </a:lnTo>
                  <a:lnTo>
                    <a:pt x="907796" y="4571162"/>
                  </a:lnTo>
                  <a:lnTo>
                    <a:pt x="1122248" y="4571162"/>
                  </a:lnTo>
                  <a:lnTo>
                    <a:pt x="1122248" y="4558462"/>
                  </a:lnTo>
                  <a:lnTo>
                    <a:pt x="907796" y="4558462"/>
                  </a:lnTo>
                  <a:lnTo>
                    <a:pt x="907796" y="4342562"/>
                  </a:lnTo>
                  <a:lnTo>
                    <a:pt x="1122248" y="4342562"/>
                  </a:lnTo>
                  <a:lnTo>
                    <a:pt x="1122248" y="4329862"/>
                  </a:lnTo>
                  <a:lnTo>
                    <a:pt x="907796" y="4329862"/>
                  </a:lnTo>
                  <a:lnTo>
                    <a:pt x="907796" y="4113961"/>
                  </a:lnTo>
                  <a:lnTo>
                    <a:pt x="1122248" y="4113961"/>
                  </a:lnTo>
                  <a:lnTo>
                    <a:pt x="1122248" y="4101261"/>
                  </a:lnTo>
                  <a:lnTo>
                    <a:pt x="907796" y="4101261"/>
                  </a:lnTo>
                  <a:lnTo>
                    <a:pt x="907796" y="3885361"/>
                  </a:lnTo>
                  <a:lnTo>
                    <a:pt x="1122248" y="3885361"/>
                  </a:lnTo>
                  <a:lnTo>
                    <a:pt x="1122248" y="3872661"/>
                  </a:lnTo>
                  <a:lnTo>
                    <a:pt x="907796" y="3872661"/>
                  </a:lnTo>
                  <a:lnTo>
                    <a:pt x="907796" y="3656761"/>
                  </a:lnTo>
                  <a:lnTo>
                    <a:pt x="1122248" y="3656761"/>
                  </a:lnTo>
                  <a:lnTo>
                    <a:pt x="1122248" y="3644061"/>
                  </a:lnTo>
                  <a:lnTo>
                    <a:pt x="907796" y="3644061"/>
                  </a:lnTo>
                  <a:lnTo>
                    <a:pt x="907796" y="3428161"/>
                  </a:lnTo>
                  <a:lnTo>
                    <a:pt x="1122248" y="3428161"/>
                  </a:lnTo>
                  <a:lnTo>
                    <a:pt x="1122248" y="3415461"/>
                  </a:lnTo>
                  <a:lnTo>
                    <a:pt x="907796" y="3415461"/>
                  </a:lnTo>
                  <a:lnTo>
                    <a:pt x="907796" y="3199561"/>
                  </a:lnTo>
                  <a:lnTo>
                    <a:pt x="1122248" y="3199561"/>
                  </a:lnTo>
                  <a:lnTo>
                    <a:pt x="1122248" y="3186861"/>
                  </a:lnTo>
                  <a:lnTo>
                    <a:pt x="907796" y="3186861"/>
                  </a:lnTo>
                  <a:lnTo>
                    <a:pt x="907796" y="2970949"/>
                  </a:lnTo>
                  <a:lnTo>
                    <a:pt x="1122248" y="2970949"/>
                  </a:lnTo>
                  <a:lnTo>
                    <a:pt x="1122248" y="2958249"/>
                  </a:lnTo>
                  <a:lnTo>
                    <a:pt x="907796" y="2958249"/>
                  </a:lnTo>
                  <a:lnTo>
                    <a:pt x="907796" y="2742349"/>
                  </a:lnTo>
                  <a:lnTo>
                    <a:pt x="1122248" y="2742349"/>
                  </a:lnTo>
                  <a:lnTo>
                    <a:pt x="1122248" y="2729649"/>
                  </a:lnTo>
                  <a:lnTo>
                    <a:pt x="907796" y="2729649"/>
                  </a:lnTo>
                  <a:lnTo>
                    <a:pt x="907796" y="2513749"/>
                  </a:lnTo>
                  <a:lnTo>
                    <a:pt x="1122248" y="2513749"/>
                  </a:lnTo>
                  <a:lnTo>
                    <a:pt x="1122248" y="2501049"/>
                  </a:lnTo>
                  <a:lnTo>
                    <a:pt x="907796" y="2501049"/>
                  </a:lnTo>
                  <a:lnTo>
                    <a:pt x="907796" y="2285149"/>
                  </a:lnTo>
                  <a:lnTo>
                    <a:pt x="1122248" y="2285149"/>
                  </a:lnTo>
                  <a:lnTo>
                    <a:pt x="1122248" y="2272449"/>
                  </a:lnTo>
                  <a:lnTo>
                    <a:pt x="907796" y="2272449"/>
                  </a:lnTo>
                  <a:lnTo>
                    <a:pt x="907796" y="2056549"/>
                  </a:lnTo>
                  <a:lnTo>
                    <a:pt x="1122248" y="2056549"/>
                  </a:lnTo>
                  <a:lnTo>
                    <a:pt x="1122248" y="2043849"/>
                  </a:lnTo>
                  <a:lnTo>
                    <a:pt x="907796" y="2043849"/>
                  </a:lnTo>
                  <a:lnTo>
                    <a:pt x="907796" y="1827949"/>
                  </a:lnTo>
                  <a:lnTo>
                    <a:pt x="1122248" y="1827949"/>
                  </a:lnTo>
                  <a:lnTo>
                    <a:pt x="1122248" y="1815249"/>
                  </a:lnTo>
                  <a:lnTo>
                    <a:pt x="907796" y="1815249"/>
                  </a:lnTo>
                  <a:lnTo>
                    <a:pt x="907796" y="1599349"/>
                  </a:lnTo>
                  <a:lnTo>
                    <a:pt x="1122248" y="1599349"/>
                  </a:lnTo>
                  <a:lnTo>
                    <a:pt x="1122248" y="1586649"/>
                  </a:lnTo>
                  <a:lnTo>
                    <a:pt x="907796" y="1586649"/>
                  </a:lnTo>
                  <a:lnTo>
                    <a:pt x="907796" y="1370749"/>
                  </a:lnTo>
                  <a:lnTo>
                    <a:pt x="1122248" y="1370749"/>
                  </a:lnTo>
                  <a:lnTo>
                    <a:pt x="1122248" y="1358049"/>
                  </a:lnTo>
                  <a:lnTo>
                    <a:pt x="907796" y="1358049"/>
                  </a:lnTo>
                  <a:lnTo>
                    <a:pt x="907796" y="1142149"/>
                  </a:lnTo>
                  <a:lnTo>
                    <a:pt x="1122248" y="1142149"/>
                  </a:lnTo>
                  <a:lnTo>
                    <a:pt x="1122248" y="1129449"/>
                  </a:lnTo>
                  <a:lnTo>
                    <a:pt x="907796" y="1129449"/>
                  </a:lnTo>
                  <a:lnTo>
                    <a:pt x="907796" y="913549"/>
                  </a:lnTo>
                  <a:lnTo>
                    <a:pt x="1122248" y="913549"/>
                  </a:lnTo>
                  <a:lnTo>
                    <a:pt x="1122248" y="900849"/>
                  </a:lnTo>
                  <a:lnTo>
                    <a:pt x="907796" y="900849"/>
                  </a:lnTo>
                  <a:lnTo>
                    <a:pt x="907796" y="684949"/>
                  </a:lnTo>
                  <a:lnTo>
                    <a:pt x="1122248" y="684949"/>
                  </a:lnTo>
                  <a:lnTo>
                    <a:pt x="1122248" y="672249"/>
                  </a:lnTo>
                  <a:lnTo>
                    <a:pt x="907796" y="672249"/>
                  </a:lnTo>
                  <a:lnTo>
                    <a:pt x="907796" y="456349"/>
                  </a:lnTo>
                  <a:lnTo>
                    <a:pt x="1122248" y="456349"/>
                  </a:lnTo>
                  <a:lnTo>
                    <a:pt x="1122248" y="443649"/>
                  </a:lnTo>
                  <a:lnTo>
                    <a:pt x="907796" y="443649"/>
                  </a:lnTo>
                  <a:lnTo>
                    <a:pt x="907796" y="227749"/>
                  </a:lnTo>
                  <a:lnTo>
                    <a:pt x="1122248" y="227749"/>
                  </a:lnTo>
                  <a:lnTo>
                    <a:pt x="1122248" y="215049"/>
                  </a:lnTo>
                  <a:lnTo>
                    <a:pt x="907796" y="215049"/>
                  </a:lnTo>
                  <a:lnTo>
                    <a:pt x="907796" y="0"/>
                  </a:lnTo>
                  <a:lnTo>
                    <a:pt x="895096" y="0"/>
                  </a:lnTo>
                  <a:lnTo>
                    <a:pt x="895096" y="7987462"/>
                  </a:lnTo>
                  <a:lnTo>
                    <a:pt x="680631" y="7987462"/>
                  </a:lnTo>
                  <a:lnTo>
                    <a:pt x="680631" y="7771562"/>
                  </a:lnTo>
                  <a:lnTo>
                    <a:pt x="895096" y="7771562"/>
                  </a:lnTo>
                  <a:lnTo>
                    <a:pt x="895096" y="7758862"/>
                  </a:lnTo>
                  <a:lnTo>
                    <a:pt x="680631" y="7758862"/>
                  </a:lnTo>
                  <a:lnTo>
                    <a:pt x="680631" y="7542962"/>
                  </a:lnTo>
                  <a:lnTo>
                    <a:pt x="895096" y="7542962"/>
                  </a:lnTo>
                  <a:lnTo>
                    <a:pt x="895096" y="7530262"/>
                  </a:lnTo>
                  <a:lnTo>
                    <a:pt x="680631" y="7530262"/>
                  </a:lnTo>
                  <a:lnTo>
                    <a:pt x="680631" y="7314362"/>
                  </a:lnTo>
                  <a:lnTo>
                    <a:pt x="895096" y="7314362"/>
                  </a:lnTo>
                  <a:lnTo>
                    <a:pt x="895096" y="7301662"/>
                  </a:lnTo>
                  <a:lnTo>
                    <a:pt x="680631" y="7301662"/>
                  </a:lnTo>
                  <a:lnTo>
                    <a:pt x="680631" y="7085762"/>
                  </a:lnTo>
                  <a:lnTo>
                    <a:pt x="895096" y="7085762"/>
                  </a:lnTo>
                  <a:lnTo>
                    <a:pt x="895096" y="7073062"/>
                  </a:lnTo>
                  <a:lnTo>
                    <a:pt x="680631" y="7073062"/>
                  </a:lnTo>
                  <a:lnTo>
                    <a:pt x="680631" y="6857162"/>
                  </a:lnTo>
                  <a:lnTo>
                    <a:pt x="895096" y="6857162"/>
                  </a:lnTo>
                  <a:lnTo>
                    <a:pt x="895096" y="6844462"/>
                  </a:lnTo>
                  <a:lnTo>
                    <a:pt x="680631" y="6844462"/>
                  </a:lnTo>
                  <a:lnTo>
                    <a:pt x="680631" y="6628562"/>
                  </a:lnTo>
                  <a:lnTo>
                    <a:pt x="895096" y="6628562"/>
                  </a:lnTo>
                  <a:lnTo>
                    <a:pt x="895096" y="6615862"/>
                  </a:lnTo>
                  <a:lnTo>
                    <a:pt x="680631" y="6615862"/>
                  </a:lnTo>
                  <a:lnTo>
                    <a:pt x="680631" y="6399962"/>
                  </a:lnTo>
                  <a:lnTo>
                    <a:pt x="895096" y="6399962"/>
                  </a:lnTo>
                  <a:lnTo>
                    <a:pt x="895096" y="6387262"/>
                  </a:lnTo>
                  <a:lnTo>
                    <a:pt x="680631" y="6387262"/>
                  </a:lnTo>
                  <a:lnTo>
                    <a:pt x="680631" y="6171362"/>
                  </a:lnTo>
                  <a:lnTo>
                    <a:pt x="895096" y="6171362"/>
                  </a:lnTo>
                  <a:lnTo>
                    <a:pt x="895096" y="6158662"/>
                  </a:lnTo>
                  <a:lnTo>
                    <a:pt x="680631" y="6158662"/>
                  </a:lnTo>
                  <a:lnTo>
                    <a:pt x="680631" y="5942762"/>
                  </a:lnTo>
                  <a:lnTo>
                    <a:pt x="895096" y="5942762"/>
                  </a:lnTo>
                  <a:lnTo>
                    <a:pt x="895096" y="5930062"/>
                  </a:lnTo>
                  <a:lnTo>
                    <a:pt x="680631" y="5930062"/>
                  </a:lnTo>
                  <a:lnTo>
                    <a:pt x="680631" y="5714162"/>
                  </a:lnTo>
                  <a:lnTo>
                    <a:pt x="895096" y="5714162"/>
                  </a:lnTo>
                  <a:lnTo>
                    <a:pt x="895096" y="5701462"/>
                  </a:lnTo>
                  <a:lnTo>
                    <a:pt x="680631" y="5701462"/>
                  </a:lnTo>
                  <a:lnTo>
                    <a:pt x="680631" y="5485562"/>
                  </a:lnTo>
                  <a:lnTo>
                    <a:pt x="895096" y="5485562"/>
                  </a:lnTo>
                  <a:lnTo>
                    <a:pt x="895096" y="5472862"/>
                  </a:lnTo>
                  <a:lnTo>
                    <a:pt x="680631" y="5472862"/>
                  </a:lnTo>
                  <a:lnTo>
                    <a:pt x="680631" y="5256962"/>
                  </a:lnTo>
                  <a:lnTo>
                    <a:pt x="895096" y="5256962"/>
                  </a:lnTo>
                  <a:lnTo>
                    <a:pt x="895096" y="5244262"/>
                  </a:lnTo>
                  <a:lnTo>
                    <a:pt x="680631" y="5244262"/>
                  </a:lnTo>
                  <a:lnTo>
                    <a:pt x="680631" y="5028362"/>
                  </a:lnTo>
                  <a:lnTo>
                    <a:pt x="895096" y="5028362"/>
                  </a:lnTo>
                  <a:lnTo>
                    <a:pt x="895096" y="5015662"/>
                  </a:lnTo>
                  <a:lnTo>
                    <a:pt x="680631" y="5015662"/>
                  </a:lnTo>
                  <a:lnTo>
                    <a:pt x="680631" y="4799762"/>
                  </a:lnTo>
                  <a:lnTo>
                    <a:pt x="895096" y="4799762"/>
                  </a:lnTo>
                  <a:lnTo>
                    <a:pt x="895096" y="4787062"/>
                  </a:lnTo>
                  <a:lnTo>
                    <a:pt x="680631" y="4787062"/>
                  </a:lnTo>
                  <a:lnTo>
                    <a:pt x="680631" y="4571162"/>
                  </a:lnTo>
                  <a:lnTo>
                    <a:pt x="895096" y="4571162"/>
                  </a:lnTo>
                  <a:lnTo>
                    <a:pt x="895096" y="4558462"/>
                  </a:lnTo>
                  <a:lnTo>
                    <a:pt x="680631" y="4558462"/>
                  </a:lnTo>
                  <a:lnTo>
                    <a:pt x="680631" y="4342562"/>
                  </a:lnTo>
                  <a:lnTo>
                    <a:pt x="895096" y="4342562"/>
                  </a:lnTo>
                  <a:lnTo>
                    <a:pt x="895096" y="4329862"/>
                  </a:lnTo>
                  <a:lnTo>
                    <a:pt x="680631" y="4329862"/>
                  </a:lnTo>
                  <a:lnTo>
                    <a:pt x="680631" y="4113961"/>
                  </a:lnTo>
                  <a:lnTo>
                    <a:pt x="895096" y="4113961"/>
                  </a:lnTo>
                  <a:lnTo>
                    <a:pt x="895096" y="4101261"/>
                  </a:lnTo>
                  <a:lnTo>
                    <a:pt x="680631" y="4101261"/>
                  </a:lnTo>
                  <a:lnTo>
                    <a:pt x="680631" y="3885361"/>
                  </a:lnTo>
                  <a:lnTo>
                    <a:pt x="895096" y="3885361"/>
                  </a:lnTo>
                  <a:lnTo>
                    <a:pt x="895096" y="3872661"/>
                  </a:lnTo>
                  <a:lnTo>
                    <a:pt x="680631" y="3872661"/>
                  </a:lnTo>
                  <a:lnTo>
                    <a:pt x="680631" y="3656761"/>
                  </a:lnTo>
                  <a:lnTo>
                    <a:pt x="895096" y="3656761"/>
                  </a:lnTo>
                  <a:lnTo>
                    <a:pt x="895096" y="3644061"/>
                  </a:lnTo>
                  <a:lnTo>
                    <a:pt x="680631" y="3644061"/>
                  </a:lnTo>
                  <a:lnTo>
                    <a:pt x="680631" y="3428161"/>
                  </a:lnTo>
                  <a:lnTo>
                    <a:pt x="895096" y="3428161"/>
                  </a:lnTo>
                  <a:lnTo>
                    <a:pt x="895096" y="3415461"/>
                  </a:lnTo>
                  <a:lnTo>
                    <a:pt x="680631" y="3415461"/>
                  </a:lnTo>
                  <a:lnTo>
                    <a:pt x="680631" y="3199561"/>
                  </a:lnTo>
                  <a:lnTo>
                    <a:pt x="895096" y="3199561"/>
                  </a:lnTo>
                  <a:lnTo>
                    <a:pt x="895096" y="3186861"/>
                  </a:lnTo>
                  <a:lnTo>
                    <a:pt x="680631" y="3186861"/>
                  </a:lnTo>
                  <a:lnTo>
                    <a:pt x="680631" y="2970949"/>
                  </a:lnTo>
                  <a:lnTo>
                    <a:pt x="895096" y="2970949"/>
                  </a:lnTo>
                  <a:lnTo>
                    <a:pt x="895096" y="2958249"/>
                  </a:lnTo>
                  <a:lnTo>
                    <a:pt x="680631" y="2958249"/>
                  </a:lnTo>
                  <a:lnTo>
                    <a:pt x="680631" y="2742349"/>
                  </a:lnTo>
                  <a:lnTo>
                    <a:pt x="895096" y="2742349"/>
                  </a:lnTo>
                  <a:lnTo>
                    <a:pt x="895096" y="2729649"/>
                  </a:lnTo>
                  <a:lnTo>
                    <a:pt x="680631" y="2729649"/>
                  </a:lnTo>
                  <a:lnTo>
                    <a:pt x="680631" y="2513749"/>
                  </a:lnTo>
                  <a:lnTo>
                    <a:pt x="895096" y="2513749"/>
                  </a:lnTo>
                  <a:lnTo>
                    <a:pt x="895096" y="2501049"/>
                  </a:lnTo>
                  <a:lnTo>
                    <a:pt x="680631" y="2501049"/>
                  </a:lnTo>
                  <a:lnTo>
                    <a:pt x="680631" y="2285149"/>
                  </a:lnTo>
                  <a:lnTo>
                    <a:pt x="895096" y="2285149"/>
                  </a:lnTo>
                  <a:lnTo>
                    <a:pt x="895096" y="2272449"/>
                  </a:lnTo>
                  <a:lnTo>
                    <a:pt x="680631" y="2272449"/>
                  </a:lnTo>
                  <a:lnTo>
                    <a:pt x="680631" y="2056549"/>
                  </a:lnTo>
                  <a:lnTo>
                    <a:pt x="895096" y="2056549"/>
                  </a:lnTo>
                  <a:lnTo>
                    <a:pt x="895096" y="2043849"/>
                  </a:lnTo>
                  <a:lnTo>
                    <a:pt x="680631" y="2043849"/>
                  </a:lnTo>
                  <a:lnTo>
                    <a:pt x="680631" y="1827949"/>
                  </a:lnTo>
                  <a:lnTo>
                    <a:pt x="895096" y="1827949"/>
                  </a:lnTo>
                  <a:lnTo>
                    <a:pt x="895096" y="1815249"/>
                  </a:lnTo>
                  <a:lnTo>
                    <a:pt x="680631" y="1815249"/>
                  </a:lnTo>
                  <a:lnTo>
                    <a:pt x="680631" y="1599349"/>
                  </a:lnTo>
                  <a:lnTo>
                    <a:pt x="895096" y="1599349"/>
                  </a:lnTo>
                  <a:lnTo>
                    <a:pt x="895096" y="1586649"/>
                  </a:lnTo>
                  <a:lnTo>
                    <a:pt x="680631" y="1586649"/>
                  </a:lnTo>
                  <a:lnTo>
                    <a:pt x="680631" y="1370749"/>
                  </a:lnTo>
                  <a:lnTo>
                    <a:pt x="895096" y="1370749"/>
                  </a:lnTo>
                  <a:lnTo>
                    <a:pt x="895096" y="1358049"/>
                  </a:lnTo>
                  <a:lnTo>
                    <a:pt x="680631" y="1358049"/>
                  </a:lnTo>
                  <a:lnTo>
                    <a:pt x="680631" y="1142149"/>
                  </a:lnTo>
                  <a:lnTo>
                    <a:pt x="895096" y="1142149"/>
                  </a:lnTo>
                  <a:lnTo>
                    <a:pt x="895096" y="1129449"/>
                  </a:lnTo>
                  <a:lnTo>
                    <a:pt x="680631" y="1129449"/>
                  </a:lnTo>
                  <a:lnTo>
                    <a:pt x="680631" y="913549"/>
                  </a:lnTo>
                  <a:lnTo>
                    <a:pt x="895096" y="913549"/>
                  </a:lnTo>
                  <a:lnTo>
                    <a:pt x="895096" y="900849"/>
                  </a:lnTo>
                  <a:lnTo>
                    <a:pt x="680631" y="900849"/>
                  </a:lnTo>
                  <a:lnTo>
                    <a:pt x="680631" y="684949"/>
                  </a:lnTo>
                  <a:lnTo>
                    <a:pt x="895096" y="684949"/>
                  </a:lnTo>
                  <a:lnTo>
                    <a:pt x="895096" y="672249"/>
                  </a:lnTo>
                  <a:lnTo>
                    <a:pt x="680631" y="672249"/>
                  </a:lnTo>
                  <a:lnTo>
                    <a:pt x="680631" y="456349"/>
                  </a:lnTo>
                  <a:lnTo>
                    <a:pt x="895096" y="456349"/>
                  </a:lnTo>
                  <a:lnTo>
                    <a:pt x="895096" y="443649"/>
                  </a:lnTo>
                  <a:lnTo>
                    <a:pt x="680631" y="443649"/>
                  </a:lnTo>
                  <a:lnTo>
                    <a:pt x="680631" y="227749"/>
                  </a:lnTo>
                  <a:lnTo>
                    <a:pt x="895096" y="227749"/>
                  </a:lnTo>
                  <a:lnTo>
                    <a:pt x="895096" y="215049"/>
                  </a:lnTo>
                  <a:lnTo>
                    <a:pt x="680631" y="215049"/>
                  </a:lnTo>
                  <a:lnTo>
                    <a:pt x="680631" y="0"/>
                  </a:lnTo>
                  <a:lnTo>
                    <a:pt x="667931" y="0"/>
                  </a:lnTo>
                  <a:lnTo>
                    <a:pt x="667931" y="7987462"/>
                  </a:lnTo>
                  <a:lnTo>
                    <a:pt x="453478" y="7987462"/>
                  </a:lnTo>
                  <a:lnTo>
                    <a:pt x="453478" y="7771562"/>
                  </a:lnTo>
                  <a:lnTo>
                    <a:pt x="667931" y="7771562"/>
                  </a:lnTo>
                  <a:lnTo>
                    <a:pt x="667931" y="7758862"/>
                  </a:lnTo>
                  <a:lnTo>
                    <a:pt x="453478" y="7758862"/>
                  </a:lnTo>
                  <a:lnTo>
                    <a:pt x="453478" y="7542962"/>
                  </a:lnTo>
                  <a:lnTo>
                    <a:pt x="667931" y="7542962"/>
                  </a:lnTo>
                  <a:lnTo>
                    <a:pt x="667931" y="7530262"/>
                  </a:lnTo>
                  <a:lnTo>
                    <a:pt x="453478" y="7530262"/>
                  </a:lnTo>
                  <a:lnTo>
                    <a:pt x="453478" y="7314362"/>
                  </a:lnTo>
                  <a:lnTo>
                    <a:pt x="667931" y="7314362"/>
                  </a:lnTo>
                  <a:lnTo>
                    <a:pt x="667931" y="7301662"/>
                  </a:lnTo>
                  <a:lnTo>
                    <a:pt x="453478" y="7301662"/>
                  </a:lnTo>
                  <a:lnTo>
                    <a:pt x="453478" y="7085762"/>
                  </a:lnTo>
                  <a:lnTo>
                    <a:pt x="667931" y="7085762"/>
                  </a:lnTo>
                  <a:lnTo>
                    <a:pt x="667931" y="7073062"/>
                  </a:lnTo>
                  <a:lnTo>
                    <a:pt x="453478" y="7073062"/>
                  </a:lnTo>
                  <a:lnTo>
                    <a:pt x="453478" y="6857162"/>
                  </a:lnTo>
                  <a:lnTo>
                    <a:pt x="667931" y="6857162"/>
                  </a:lnTo>
                  <a:lnTo>
                    <a:pt x="667931" y="6844462"/>
                  </a:lnTo>
                  <a:lnTo>
                    <a:pt x="453478" y="6844462"/>
                  </a:lnTo>
                  <a:lnTo>
                    <a:pt x="453478" y="6628562"/>
                  </a:lnTo>
                  <a:lnTo>
                    <a:pt x="667931" y="6628562"/>
                  </a:lnTo>
                  <a:lnTo>
                    <a:pt x="667931" y="6615862"/>
                  </a:lnTo>
                  <a:lnTo>
                    <a:pt x="453478" y="6615862"/>
                  </a:lnTo>
                  <a:lnTo>
                    <a:pt x="453478" y="6399962"/>
                  </a:lnTo>
                  <a:lnTo>
                    <a:pt x="667931" y="6399962"/>
                  </a:lnTo>
                  <a:lnTo>
                    <a:pt x="667931" y="6387262"/>
                  </a:lnTo>
                  <a:lnTo>
                    <a:pt x="453478" y="6387262"/>
                  </a:lnTo>
                  <a:lnTo>
                    <a:pt x="453478" y="6171362"/>
                  </a:lnTo>
                  <a:lnTo>
                    <a:pt x="667931" y="6171362"/>
                  </a:lnTo>
                  <a:lnTo>
                    <a:pt x="667931" y="6158662"/>
                  </a:lnTo>
                  <a:lnTo>
                    <a:pt x="453478" y="6158662"/>
                  </a:lnTo>
                  <a:lnTo>
                    <a:pt x="453478" y="5942762"/>
                  </a:lnTo>
                  <a:lnTo>
                    <a:pt x="667931" y="5942762"/>
                  </a:lnTo>
                  <a:lnTo>
                    <a:pt x="667931" y="5930062"/>
                  </a:lnTo>
                  <a:lnTo>
                    <a:pt x="453478" y="5930062"/>
                  </a:lnTo>
                  <a:lnTo>
                    <a:pt x="453478" y="5714162"/>
                  </a:lnTo>
                  <a:lnTo>
                    <a:pt x="667931" y="5714162"/>
                  </a:lnTo>
                  <a:lnTo>
                    <a:pt x="667931" y="5701462"/>
                  </a:lnTo>
                  <a:lnTo>
                    <a:pt x="453478" y="5701462"/>
                  </a:lnTo>
                  <a:lnTo>
                    <a:pt x="453478" y="5485562"/>
                  </a:lnTo>
                  <a:lnTo>
                    <a:pt x="667931" y="5485562"/>
                  </a:lnTo>
                  <a:lnTo>
                    <a:pt x="667931" y="5472862"/>
                  </a:lnTo>
                  <a:lnTo>
                    <a:pt x="453478" y="5472862"/>
                  </a:lnTo>
                  <a:lnTo>
                    <a:pt x="453478" y="5256962"/>
                  </a:lnTo>
                  <a:lnTo>
                    <a:pt x="667931" y="5256962"/>
                  </a:lnTo>
                  <a:lnTo>
                    <a:pt x="667931" y="5244262"/>
                  </a:lnTo>
                  <a:lnTo>
                    <a:pt x="453478" y="5244262"/>
                  </a:lnTo>
                  <a:lnTo>
                    <a:pt x="453478" y="5028362"/>
                  </a:lnTo>
                  <a:lnTo>
                    <a:pt x="667931" y="5028362"/>
                  </a:lnTo>
                  <a:lnTo>
                    <a:pt x="667931" y="5015662"/>
                  </a:lnTo>
                  <a:lnTo>
                    <a:pt x="453478" y="5015662"/>
                  </a:lnTo>
                  <a:lnTo>
                    <a:pt x="453478" y="4799762"/>
                  </a:lnTo>
                  <a:lnTo>
                    <a:pt x="667931" y="4799762"/>
                  </a:lnTo>
                  <a:lnTo>
                    <a:pt x="667931" y="4787062"/>
                  </a:lnTo>
                  <a:lnTo>
                    <a:pt x="453478" y="4787062"/>
                  </a:lnTo>
                  <a:lnTo>
                    <a:pt x="453478" y="4571162"/>
                  </a:lnTo>
                  <a:lnTo>
                    <a:pt x="667931" y="4571162"/>
                  </a:lnTo>
                  <a:lnTo>
                    <a:pt x="667931" y="4558462"/>
                  </a:lnTo>
                  <a:lnTo>
                    <a:pt x="453478" y="4558462"/>
                  </a:lnTo>
                  <a:lnTo>
                    <a:pt x="453478" y="4342562"/>
                  </a:lnTo>
                  <a:lnTo>
                    <a:pt x="667931" y="4342562"/>
                  </a:lnTo>
                  <a:lnTo>
                    <a:pt x="667931" y="4329862"/>
                  </a:lnTo>
                  <a:lnTo>
                    <a:pt x="453478" y="4329862"/>
                  </a:lnTo>
                  <a:lnTo>
                    <a:pt x="453478" y="4113961"/>
                  </a:lnTo>
                  <a:lnTo>
                    <a:pt x="667931" y="4113961"/>
                  </a:lnTo>
                  <a:lnTo>
                    <a:pt x="667931" y="4101261"/>
                  </a:lnTo>
                  <a:lnTo>
                    <a:pt x="453478" y="4101261"/>
                  </a:lnTo>
                  <a:lnTo>
                    <a:pt x="453478" y="3885361"/>
                  </a:lnTo>
                  <a:lnTo>
                    <a:pt x="667931" y="3885361"/>
                  </a:lnTo>
                  <a:lnTo>
                    <a:pt x="667931" y="3872661"/>
                  </a:lnTo>
                  <a:lnTo>
                    <a:pt x="453478" y="3872661"/>
                  </a:lnTo>
                  <a:lnTo>
                    <a:pt x="453478" y="3656761"/>
                  </a:lnTo>
                  <a:lnTo>
                    <a:pt x="667931" y="3656761"/>
                  </a:lnTo>
                  <a:lnTo>
                    <a:pt x="667931" y="3644061"/>
                  </a:lnTo>
                  <a:lnTo>
                    <a:pt x="453478" y="3644061"/>
                  </a:lnTo>
                  <a:lnTo>
                    <a:pt x="453478" y="3428161"/>
                  </a:lnTo>
                  <a:lnTo>
                    <a:pt x="667931" y="3428161"/>
                  </a:lnTo>
                  <a:lnTo>
                    <a:pt x="667931" y="3415461"/>
                  </a:lnTo>
                  <a:lnTo>
                    <a:pt x="453478" y="3415461"/>
                  </a:lnTo>
                  <a:lnTo>
                    <a:pt x="453478" y="3199561"/>
                  </a:lnTo>
                  <a:lnTo>
                    <a:pt x="667931" y="3199561"/>
                  </a:lnTo>
                  <a:lnTo>
                    <a:pt x="667931" y="3186861"/>
                  </a:lnTo>
                  <a:lnTo>
                    <a:pt x="453478" y="3186861"/>
                  </a:lnTo>
                  <a:lnTo>
                    <a:pt x="453478" y="2970949"/>
                  </a:lnTo>
                  <a:lnTo>
                    <a:pt x="667931" y="2970949"/>
                  </a:lnTo>
                  <a:lnTo>
                    <a:pt x="667931" y="2958249"/>
                  </a:lnTo>
                  <a:lnTo>
                    <a:pt x="453478" y="2958249"/>
                  </a:lnTo>
                  <a:lnTo>
                    <a:pt x="453478" y="2742349"/>
                  </a:lnTo>
                  <a:lnTo>
                    <a:pt x="667931" y="2742349"/>
                  </a:lnTo>
                  <a:lnTo>
                    <a:pt x="667931" y="2729649"/>
                  </a:lnTo>
                  <a:lnTo>
                    <a:pt x="453478" y="2729649"/>
                  </a:lnTo>
                  <a:lnTo>
                    <a:pt x="453478" y="2513749"/>
                  </a:lnTo>
                  <a:lnTo>
                    <a:pt x="667931" y="2513749"/>
                  </a:lnTo>
                  <a:lnTo>
                    <a:pt x="667931" y="2501049"/>
                  </a:lnTo>
                  <a:lnTo>
                    <a:pt x="453478" y="2501049"/>
                  </a:lnTo>
                  <a:lnTo>
                    <a:pt x="453478" y="2285149"/>
                  </a:lnTo>
                  <a:lnTo>
                    <a:pt x="667931" y="2285149"/>
                  </a:lnTo>
                  <a:lnTo>
                    <a:pt x="667931" y="2272449"/>
                  </a:lnTo>
                  <a:lnTo>
                    <a:pt x="453478" y="2272449"/>
                  </a:lnTo>
                  <a:lnTo>
                    <a:pt x="453478" y="2056549"/>
                  </a:lnTo>
                  <a:lnTo>
                    <a:pt x="667931" y="2056549"/>
                  </a:lnTo>
                  <a:lnTo>
                    <a:pt x="667931" y="2043849"/>
                  </a:lnTo>
                  <a:lnTo>
                    <a:pt x="453478" y="2043849"/>
                  </a:lnTo>
                  <a:lnTo>
                    <a:pt x="453478" y="1827949"/>
                  </a:lnTo>
                  <a:lnTo>
                    <a:pt x="667931" y="1827949"/>
                  </a:lnTo>
                  <a:lnTo>
                    <a:pt x="667931" y="1815249"/>
                  </a:lnTo>
                  <a:lnTo>
                    <a:pt x="453478" y="1815249"/>
                  </a:lnTo>
                  <a:lnTo>
                    <a:pt x="453478" y="1599349"/>
                  </a:lnTo>
                  <a:lnTo>
                    <a:pt x="667931" y="1599349"/>
                  </a:lnTo>
                  <a:lnTo>
                    <a:pt x="667931" y="1586649"/>
                  </a:lnTo>
                  <a:lnTo>
                    <a:pt x="453478" y="1586649"/>
                  </a:lnTo>
                  <a:lnTo>
                    <a:pt x="453478" y="1370749"/>
                  </a:lnTo>
                  <a:lnTo>
                    <a:pt x="667931" y="1370749"/>
                  </a:lnTo>
                  <a:lnTo>
                    <a:pt x="667931" y="1358049"/>
                  </a:lnTo>
                  <a:lnTo>
                    <a:pt x="453478" y="1358049"/>
                  </a:lnTo>
                  <a:lnTo>
                    <a:pt x="453478" y="1142149"/>
                  </a:lnTo>
                  <a:lnTo>
                    <a:pt x="667931" y="1142149"/>
                  </a:lnTo>
                  <a:lnTo>
                    <a:pt x="667931" y="1129449"/>
                  </a:lnTo>
                  <a:lnTo>
                    <a:pt x="453478" y="1129449"/>
                  </a:lnTo>
                  <a:lnTo>
                    <a:pt x="453478" y="913549"/>
                  </a:lnTo>
                  <a:lnTo>
                    <a:pt x="667931" y="913549"/>
                  </a:lnTo>
                  <a:lnTo>
                    <a:pt x="667931" y="900849"/>
                  </a:lnTo>
                  <a:lnTo>
                    <a:pt x="453478" y="900849"/>
                  </a:lnTo>
                  <a:lnTo>
                    <a:pt x="453478" y="684949"/>
                  </a:lnTo>
                  <a:lnTo>
                    <a:pt x="667931" y="684949"/>
                  </a:lnTo>
                  <a:lnTo>
                    <a:pt x="667931" y="672249"/>
                  </a:lnTo>
                  <a:lnTo>
                    <a:pt x="453478" y="672249"/>
                  </a:lnTo>
                  <a:lnTo>
                    <a:pt x="453478" y="456349"/>
                  </a:lnTo>
                  <a:lnTo>
                    <a:pt x="667931" y="456349"/>
                  </a:lnTo>
                  <a:lnTo>
                    <a:pt x="667931" y="443649"/>
                  </a:lnTo>
                  <a:lnTo>
                    <a:pt x="453478" y="443649"/>
                  </a:lnTo>
                  <a:lnTo>
                    <a:pt x="453478" y="227749"/>
                  </a:lnTo>
                  <a:lnTo>
                    <a:pt x="667931" y="227749"/>
                  </a:lnTo>
                  <a:lnTo>
                    <a:pt x="667931" y="215049"/>
                  </a:lnTo>
                  <a:lnTo>
                    <a:pt x="453478" y="215049"/>
                  </a:lnTo>
                  <a:lnTo>
                    <a:pt x="453478" y="0"/>
                  </a:lnTo>
                  <a:lnTo>
                    <a:pt x="440778" y="0"/>
                  </a:lnTo>
                  <a:lnTo>
                    <a:pt x="440778" y="7987462"/>
                  </a:lnTo>
                  <a:lnTo>
                    <a:pt x="226314" y="7987462"/>
                  </a:lnTo>
                  <a:lnTo>
                    <a:pt x="226314" y="7771562"/>
                  </a:lnTo>
                  <a:lnTo>
                    <a:pt x="440778" y="7771562"/>
                  </a:lnTo>
                  <a:lnTo>
                    <a:pt x="440778" y="7758862"/>
                  </a:lnTo>
                  <a:lnTo>
                    <a:pt x="226314" y="7758862"/>
                  </a:lnTo>
                  <a:lnTo>
                    <a:pt x="226314" y="7542962"/>
                  </a:lnTo>
                  <a:lnTo>
                    <a:pt x="440778" y="7542962"/>
                  </a:lnTo>
                  <a:lnTo>
                    <a:pt x="440778" y="7530262"/>
                  </a:lnTo>
                  <a:lnTo>
                    <a:pt x="226314" y="7530262"/>
                  </a:lnTo>
                  <a:lnTo>
                    <a:pt x="226314" y="7314362"/>
                  </a:lnTo>
                  <a:lnTo>
                    <a:pt x="440778" y="7314362"/>
                  </a:lnTo>
                  <a:lnTo>
                    <a:pt x="440778" y="7301662"/>
                  </a:lnTo>
                  <a:lnTo>
                    <a:pt x="226314" y="7301662"/>
                  </a:lnTo>
                  <a:lnTo>
                    <a:pt x="226314" y="7085762"/>
                  </a:lnTo>
                  <a:lnTo>
                    <a:pt x="440778" y="7085762"/>
                  </a:lnTo>
                  <a:lnTo>
                    <a:pt x="440778" y="7073062"/>
                  </a:lnTo>
                  <a:lnTo>
                    <a:pt x="226314" y="7073062"/>
                  </a:lnTo>
                  <a:lnTo>
                    <a:pt x="226314" y="6857162"/>
                  </a:lnTo>
                  <a:lnTo>
                    <a:pt x="440778" y="6857162"/>
                  </a:lnTo>
                  <a:lnTo>
                    <a:pt x="440778" y="6844462"/>
                  </a:lnTo>
                  <a:lnTo>
                    <a:pt x="226314" y="6844462"/>
                  </a:lnTo>
                  <a:lnTo>
                    <a:pt x="226314" y="6628562"/>
                  </a:lnTo>
                  <a:lnTo>
                    <a:pt x="440778" y="6628562"/>
                  </a:lnTo>
                  <a:lnTo>
                    <a:pt x="440778" y="6615862"/>
                  </a:lnTo>
                  <a:lnTo>
                    <a:pt x="226314" y="6615862"/>
                  </a:lnTo>
                  <a:lnTo>
                    <a:pt x="226314" y="6399962"/>
                  </a:lnTo>
                  <a:lnTo>
                    <a:pt x="440778" y="6399962"/>
                  </a:lnTo>
                  <a:lnTo>
                    <a:pt x="440778" y="6387262"/>
                  </a:lnTo>
                  <a:lnTo>
                    <a:pt x="226314" y="6387262"/>
                  </a:lnTo>
                  <a:lnTo>
                    <a:pt x="226314" y="6171362"/>
                  </a:lnTo>
                  <a:lnTo>
                    <a:pt x="440778" y="6171362"/>
                  </a:lnTo>
                  <a:lnTo>
                    <a:pt x="440778" y="6158662"/>
                  </a:lnTo>
                  <a:lnTo>
                    <a:pt x="226314" y="6158662"/>
                  </a:lnTo>
                  <a:lnTo>
                    <a:pt x="226314" y="5942762"/>
                  </a:lnTo>
                  <a:lnTo>
                    <a:pt x="440778" y="5942762"/>
                  </a:lnTo>
                  <a:lnTo>
                    <a:pt x="440778" y="5930062"/>
                  </a:lnTo>
                  <a:lnTo>
                    <a:pt x="226314" y="5930062"/>
                  </a:lnTo>
                  <a:lnTo>
                    <a:pt x="226314" y="5714162"/>
                  </a:lnTo>
                  <a:lnTo>
                    <a:pt x="440778" y="5714162"/>
                  </a:lnTo>
                  <a:lnTo>
                    <a:pt x="440778" y="5701462"/>
                  </a:lnTo>
                  <a:lnTo>
                    <a:pt x="226314" y="5701462"/>
                  </a:lnTo>
                  <a:lnTo>
                    <a:pt x="226314" y="5485562"/>
                  </a:lnTo>
                  <a:lnTo>
                    <a:pt x="440778" y="5485562"/>
                  </a:lnTo>
                  <a:lnTo>
                    <a:pt x="440778" y="5472862"/>
                  </a:lnTo>
                  <a:lnTo>
                    <a:pt x="226314" y="5472862"/>
                  </a:lnTo>
                  <a:lnTo>
                    <a:pt x="226314" y="5256962"/>
                  </a:lnTo>
                  <a:lnTo>
                    <a:pt x="440778" y="5256962"/>
                  </a:lnTo>
                  <a:lnTo>
                    <a:pt x="440778" y="5244262"/>
                  </a:lnTo>
                  <a:lnTo>
                    <a:pt x="226314" y="5244262"/>
                  </a:lnTo>
                  <a:lnTo>
                    <a:pt x="226314" y="5028362"/>
                  </a:lnTo>
                  <a:lnTo>
                    <a:pt x="440778" y="5028362"/>
                  </a:lnTo>
                  <a:lnTo>
                    <a:pt x="440778" y="5015662"/>
                  </a:lnTo>
                  <a:lnTo>
                    <a:pt x="226314" y="5015662"/>
                  </a:lnTo>
                  <a:lnTo>
                    <a:pt x="226314" y="4799762"/>
                  </a:lnTo>
                  <a:lnTo>
                    <a:pt x="440778" y="4799762"/>
                  </a:lnTo>
                  <a:lnTo>
                    <a:pt x="440778" y="4787062"/>
                  </a:lnTo>
                  <a:lnTo>
                    <a:pt x="226314" y="4787062"/>
                  </a:lnTo>
                  <a:lnTo>
                    <a:pt x="226314" y="4571162"/>
                  </a:lnTo>
                  <a:lnTo>
                    <a:pt x="440778" y="4571162"/>
                  </a:lnTo>
                  <a:lnTo>
                    <a:pt x="440778" y="4558462"/>
                  </a:lnTo>
                  <a:lnTo>
                    <a:pt x="226314" y="4558462"/>
                  </a:lnTo>
                  <a:lnTo>
                    <a:pt x="226314" y="4342562"/>
                  </a:lnTo>
                  <a:lnTo>
                    <a:pt x="440778" y="4342562"/>
                  </a:lnTo>
                  <a:lnTo>
                    <a:pt x="440778" y="4329862"/>
                  </a:lnTo>
                  <a:lnTo>
                    <a:pt x="226314" y="4329862"/>
                  </a:lnTo>
                  <a:lnTo>
                    <a:pt x="226314" y="4113961"/>
                  </a:lnTo>
                  <a:lnTo>
                    <a:pt x="440778" y="4113961"/>
                  </a:lnTo>
                  <a:lnTo>
                    <a:pt x="440778" y="4101261"/>
                  </a:lnTo>
                  <a:lnTo>
                    <a:pt x="226314" y="4101261"/>
                  </a:lnTo>
                  <a:lnTo>
                    <a:pt x="226314" y="3885361"/>
                  </a:lnTo>
                  <a:lnTo>
                    <a:pt x="440778" y="3885361"/>
                  </a:lnTo>
                  <a:lnTo>
                    <a:pt x="440778" y="3872661"/>
                  </a:lnTo>
                  <a:lnTo>
                    <a:pt x="226314" y="3872661"/>
                  </a:lnTo>
                  <a:lnTo>
                    <a:pt x="226314" y="3656761"/>
                  </a:lnTo>
                  <a:lnTo>
                    <a:pt x="440778" y="3656761"/>
                  </a:lnTo>
                  <a:lnTo>
                    <a:pt x="440778" y="3644061"/>
                  </a:lnTo>
                  <a:lnTo>
                    <a:pt x="226314" y="3644061"/>
                  </a:lnTo>
                  <a:lnTo>
                    <a:pt x="226314" y="3428161"/>
                  </a:lnTo>
                  <a:lnTo>
                    <a:pt x="440778" y="3428161"/>
                  </a:lnTo>
                  <a:lnTo>
                    <a:pt x="440778" y="3415461"/>
                  </a:lnTo>
                  <a:lnTo>
                    <a:pt x="226314" y="3415461"/>
                  </a:lnTo>
                  <a:lnTo>
                    <a:pt x="226314" y="3199561"/>
                  </a:lnTo>
                  <a:lnTo>
                    <a:pt x="440778" y="3199561"/>
                  </a:lnTo>
                  <a:lnTo>
                    <a:pt x="440778" y="3186861"/>
                  </a:lnTo>
                  <a:lnTo>
                    <a:pt x="226314" y="3186861"/>
                  </a:lnTo>
                  <a:lnTo>
                    <a:pt x="226314" y="2970949"/>
                  </a:lnTo>
                  <a:lnTo>
                    <a:pt x="440778" y="2970949"/>
                  </a:lnTo>
                  <a:lnTo>
                    <a:pt x="440778" y="2958249"/>
                  </a:lnTo>
                  <a:lnTo>
                    <a:pt x="226314" y="2958249"/>
                  </a:lnTo>
                  <a:lnTo>
                    <a:pt x="226314" y="2742349"/>
                  </a:lnTo>
                  <a:lnTo>
                    <a:pt x="440778" y="2742349"/>
                  </a:lnTo>
                  <a:lnTo>
                    <a:pt x="440778" y="2729649"/>
                  </a:lnTo>
                  <a:lnTo>
                    <a:pt x="226314" y="2729649"/>
                  </a:lnTo>
                  <a:lnTo>
                    <a:pt x="226314" y="2513749"/>
                  </a:lnTo>
                  <a:lnTo>
                    <a:pt x="440778" y="2513749"/>
                  </a:lnTo>
                  <a:lnTo>
                    <a:pt x="440778" y="2501049"/>
                  </a:lnTo>
                  <a:lnTo>
                    <a:pt x="226314" y="2501049"/>
                  </a:lnTo>
                  <a:lnTo>
                    <a:pt x="226314" y="2285149"/>
                  </a:lnTo>
                  <a:lnTo>
                    <a:pt x="440778" y="2285149"/>
                  </a:lnTo>
                  <a:lnTo>
                    <a:pt x="440778" y="2272449"/>
                  </a:lnTo>
                  <a:lnTo>
                    <a:pt x="226314" y="2272449"/>
                  </a:lnTo>
                  <a:lnTo>
                    <a:pt x="226314" y="2056549"/>
                  </a:lnTo>
                  <a:lnTo>
                    <a:pt x="440778" y="2056549"/>
                  </a:lnTo>
                  <a:lnTo>
                    <a:pt x="440778" y="2043849"/>
                  </a:lnTo>
                  <a:lnTo>
                    <a:pt x="226314" y="2043849"/>
                  </a:lnTo>
                  <a:lnTo>
                    <a:pt x="226314" y="1827949"/>
                  </a:lnTo>
                  <a:lnTo>
                    <a:pt x="440778" y="1827949"/>
                  </a:lnTo>
                  <a:lnTo>
                    <a:pt x="440778" y="1815249"/>
                  </a:lnTo>
                  <a:lnTo>
                    <a:pt x="226314" y="1815249"/>
                  </a:lnTo>
                  <a:lnTo>
                    <a:pt x="226314" y="1599349"/>
                  </a:lnTo>
                  <a:lnTo>
                    <a:pt x="440778" y="1599349"/>
                  </a:lnTo>
                  <a:lnTo>
                    <a:pt x="440778" y="1586649"/>
                  </a:lnTo>
                  <a:lnTo>
                    <a:pt x="226314" y="1586649"/>
                  </a:lnTo>
                  <a:lnTo>
                    <a:pt x="226314" y="1370749"/>
                  </a:lnTo>
                  <a:lnTo>
                    <a:pt x="440778" y="1370749"/>
                  </a:lnTo>
                  <a:lnTo>
                    <a:pt x="440778" y="1358049"/>
                  </a:lnTo>
                  <a:lnTo>
                    <a:pt x="226314" y="1358049"/>
                  </a:lnTo>
                  <a:lnTo>
                    <a:pt x="226314" y="1142149"/>
                  </a:lnTo>
                  <a:lnTo>
                    <a:pt x="440778" y="1142149"/>
                  </a:lnTo>
                  <a:lnTo>
                    <a:pt x="440778" y="1129449"/>
                  </a:lnTo>
                  <a:lnTo>
                    <a:pt x="226314" y="1129449"/>
                  </a:lnTo>
                  <a:lnTo>
                    <a:pt x="226314" y="913549"/>
                  </a:lnTo>
                  <a:lnTo>
                    <a:pt x="440778" y="913549"/>
                  </a:lnTo>
                  <a:lnTo>
                    <a:pt x="440778" y="900849"/>
                  </a:lnTo>
                  <a:lnTo>
                    <a:pt x="226314" y="900849"/>
                  </a:lnTo>
                  <a:lnTo>
                    <a:pt x="226314" y="684949"/>
                  </a:lnTo>
                  <a:lnTo>
                    <a:pt x="440778" y="684949"/>
                  </a:lnTo>
                  <a:lnTo>
                    <a:pt x="440778" y="672249"/>
                  </a:lnTo>
                  <a:lnTo>
                    <a:pt x="226314" y="672249"/>
                  </a:lnTo>
                  <a:lnTo>
                    <a:pt x="226314" y="456349"/>
                  </a:lnTo>
                  <a:lnTo>
                    <a:pt x="440778" y="456349"/>
                  </a:lnTo>
                  <a:lnTo>
                    <a:pt x="440778" y="443649"/>
                  </a:lnTo>
                  <a:lnTo>
                    <a:pt x="226314" y="443649"/>
                  </a:lnTo>
                  <a:lnTo>
                    <a:pt x="226314" y="227749"/>
                  </a:lnTo>
                  <a:lnTo>
                    <a:pt x="440778" y="227749"/>
                  </a:lnTo>
                  <a:lnTo>
                    <a:pt x="440778" y="215049"/>
                  </a:lnTo>
                  <a:lnTo>
                    <a:pt x="226314" y="215049"/>
                  </a:lnTo>
                  <a:lnTo>
                    <a:pt x="226314" y="0"/>
                  </a:lnTo>
                  <a:lnTo>
                    <a:pt x="213614" y="0"/>
                  </a:lnTo>
                  <a:lnTo>
                    <a:pt x="213614" y="215049"/>
                  </a:lnTo>
                  <a:lnTo>
                    <a:pt x="0" y="215049"/>
                  </a:lnTo>
                  <a:lnTo>
                    <a:pt x="0" y="227749"/>
                  </a:lnTo>
                  <a:lnTo>
                    <a:pt x="213614" y="227749"/>
                  </a:lnTo>
                  <a:lnTo>
                    <a:pt x="213614" y="443649"/>
                  </a:lnTo>
                  <a:lnTo>
                    <a:pt x="0" y="443649"/>
                  </a:lnTo>
                  <a:lnTo>
                    <a:pt x="0" y="456349"/>
                  </a:lnTo>
                  <a:lnTo>
                    <a:pt x="213614" y="456349"/>
                  </a:lnTo>
                  <a:lnTo>
                    <a:pt x="213614" y="672249"/>
                  </a:lnTo>
                  <a:lnTo>
                    <a:pt x="0" y="672249"/>
                  </a:lnTo>
                  <a:lnTo>
                    <a:pt x="0" y="684949"/>
                  </a:lnTo>
                  <a:lnTo>
                    <a:pt x="213614" y="684949"/>
                  </a:lnTo>
                  <a:lnTo>
                    <a:pt x="213614" y="900849"/>
                  </a:lnTo>
                  <a:lnTo>
                    <a:pt x="0" y="900849"/>
                  </a:lnTo>
                  <a:lnTo>
                    <a:pt x="0" y="913549"/>
                  </a:lnTo>
                  <a:lnTo>
                    <a:pt x="213614" y="913549"/>
                  </a:lnTo>
                  <a:lnTo>
                    <a:pt x="213614" y="1129449"/>
                  </a:lnTo>
                  <a:lnTo>
                    <a:pt x="0" y="1129449"/>
                  </a:lnTo>
                  <a:lnTo>
                    <a:pt x="0" y="1142149"/>
                  </a:lnTo>
                  <a:lnTo>
                    <a:pt x="213614" y="1142149"/>
                  </a:lnTo>
                  <a:lnTo>
                    <a:pt x="213614" y="1358049"/>
                  </a:lnTo>
                  <a:lnTo>
                    <a:pt x="0" y="1358049"/>
                  </a:lnTo>
                  <a:lnTo>
                    <a:pt x="0" y="1370749"/>
                  </a:lnTo>
                  <a:lnTo>
                    <a:pt x="213614" y="1370749"/>
                  </a:lnTo>
                  <a:lnTo>
                    <a:pt x="213614" y="1586649"/>
                  </a:lnTo>
                  <a:lnTo>
                    <a:pt x="0" y="1586649"/>
                  </a:lnTo>
                  <a:lnTo>
                    <a:pt x="0" y="1599349"/>
                  </a:lnTo>
                  <a:lnTo>
                    <a:pt x="213614" y="1599349"/>
                  </a:lnTo>
                  <a:lnTo>
                    <a:pt x="213614" y="1815249"/>
                  </a:lnTo>
                  <a:lnTo>
                    <a:pt x="0" y="1815249"/>
                  </a:lnTo>
                  <a:lnTo>
                    <a:pt x="0" y="1827949"/>
                  </a:lnTo>
                  <a:lnTo>
                    <a:pt x="213614" y="1827949"/>
                  </a:lnTo>
                  <a:lnTo>
                    <a:pt x="213614" y="2043849"/>
                  </a:lnTo>
                  <a:lnTo>
                    <a:pt x="0" y="2043849"/>
                  </a:lnTo>
                  <a:lnTo>
                    <a:pt x="0" y="2056549"/>
                  </a:lnTo>
                  <a:lnTo>
                    <a:pt x="213614" y="2056549"/>
                  </a:lnTo>
                  <a:lnTo>
                    <a:pt x="213614" y="2272449"/>
                  </a:lnTo>
                  <a:lnTo>
                    <a:pt x="0" y="2272449"/>
                  </a:lnTo>
                  <a:lnTo>
                    <a:pt x="0" y="2285149"/>
                  </a:lnTo>
                  <a:lnTo>
                    <a:pt x="213614" y="2285149"/>
                  </a:lnTo>
                  <a:lnTo>
                    <a:pt x="213614" y="2501049"/>
                  </a:lnTo>
                  <a:lnTo>
                    <a:pt x="0" y="2501049"/>
                  </a:lnTo>
                  <a:lnTo>
                    <a:pt x="0" y="2513749"/>
                  </a:lnTo>
                  <a:lnTo>
                    <a:pt x="213614" y="2513749"/>
                  </a:lnTo>
                  <a:lnTo>
                    <a:pt x="213614" y="2729649"/>
                  </a:lnTo>
                  <a:lnTo>
                    <a:pt x="0" y="2729649"/>
                  </a:lnTo>
                  <a:lnTo>
                    <a:pt x="0" y="2742349"/>
                  </a:lnTo>
                  <a:lnTo>
                    <a:pt x="213614" y="2742349"/>
                  </a:lnTo>
                  <a:lnTo>
                    <a:pt x="213614" y="2958249"/>
                  </a:lnTo>
                  <a:lnTo>
                    <a:pt x="0" y="2958249"/>
                  </a:lnTo>
                  <a:lnTo>
                    <a:pt x="0" y="2970949"/>
                  </a:lnTo>
                  <a:lnTo>
                    <a:pt x="213614" y="2970949"/>
                  </a:lnTo>
                  <a:lnTo>
                    <a:pt x="213614" y="3186861"/>
                  </a:lnTo>
                  <a:lnTo>
                    <a:pt x="0" y="3186861"/>
                  </a:lnTo>
                  <a:lnTo>
                    <a:pt x="0" y="3199561"/>
                  </a:lnTo>
                  <a:lnTo>
                    <a:pt x="213614" y="3199561"/>
                  </a:lnTo>
                  <a:lnTo>
                    <a:pt x="213614" y="3415461"/>
                  </a:lnTo>
                  <a:lnTo>
                    <a:pt x="0" y="3415461"/>
                  </a:lnTo>
                  <a:lnTo>
                    <a:pt x="0" y="3428161"/>
                  </a:lnTo>
                  <a:lnTo>
                    <a:pt x="213614" y="3428161"/>
                  </a:lnTo>
                  <a:lnTo>
                    <a:pt x="213614" y="3644061"/>
                  </a:lnTo>
                  <a:lnTo>
                    <a:pt x="0" y="3644061"/>
                  </a:lnTo>
                  <a:lnTo>
                    <a:pt x="0" y="3656761"/>
                  </a:lnTo>
                  <a:lnTo>
                    <a:pt x="213614" y="3656761"/>
                  </a:lnTo>
                  <a:lnTo>
                    <a:pt x="213614" y="3872661"/>
                  </a:lnTo>
                  <a:lnTo>
                    <a:pt x="0" y="3872661"/>
                  </a:lnTo>
                  <a:lnTo>
                    <a:pt x="0" y="3885361"/>
                  </a:lnTo>
                  <a:lnTo>
                    <a:pt x="213614" y="3885361"/>
                  </a:lnTo>
                  <a:lnTo>
                    <a:pt x="213614" y="4101261"/>
                  </a:lnTo>
                  <a:lnTo>
                    <a:pt x="0" y="4101261"/>
                  </a:lnTo>
                  <a:lnTo>
                    <a:pt x="0" y="4113961"/>
                  </a:lnTo>
                  <a:lnTo>
                    <a:pt x="213614" y="4113961"/>
                  </a:lnTo>
                  <a:lnTo>
                    <a:pt x="213614" y="4329862"/>
                  </a:lnTo>
                  <a:lnTo>
                    <a:pt x="0" y="4329862"/>
                  </a:lnTo>
                  <a:lnTo>
                    <a:pt x="0" y="4342562"/>
                  </a:lnTo>
                  <a:lnTo>
                    <a:pt x="213614" y="4342562"/>
                  </a:lnTo>
                  <a:lnTo>
                    <a:pt x="213614" y="4558462"/>
                  </a:lnTo>
                  <a:lnTo>
                    <a:pt x="0" y="4558462"/>
                  </a:lnTo>
                  <a:lnTo>
                    <a:pt x="0" y="4571162"/>
                  </a:lnTo>
                  <a:lnTo>
                    <a:pt x="213614" y="4571162"/>
                  </a:lnTo>
                  <a:lnTo>
                    <a:pt x="213614" y="4787062"/>
                  </a:lnTo>
                  <a:lnTo>
                    <a:pt x="0" y="4787062"/>
                  </a:lnTo>
                  <a:lnTo>
                    <a:pt x="0" y="4799762"/>
                  </a:lnTo>
                  <a:lnTo>
                    <a:pt x="213614" y="4799762"/>
                  </a:lnTo>
                  <a:lnTo>
                    <a:pt x="213614" y="5015662"/>
                  </a:lnTo>
                  <a:lnTo>
                    <a:pt x="0" y="5015662"/>
                  </a:lnTo>
                  <a:lnTo>
                    <a:pt x="0" y="5028362"/>
                  </a:lnTo>
                  <a:lnTo>
                    <a:pt x="213614" y="5028362"/>
                  </a:lnTo>
                  <a:lnTo>
                    <a:pt x="213614" y="5244262"/>
                  </a:lnTo>
                  <a:lnTo>
                    <a:pt x="0" y="5244262"/>
                  </a:lnTo>
                  <a:lnTo>
                    <a:pt x="0" y="5256962"/>
                  </a:lnTo>
                  <a:lnTo>
                    <a:pt x="213614" y="5256962"/>
                  </a:lnTo>
                  <a:lnTo>
                    <a:pt x="213614" y="5472862"/>
                  </a:lnTo>
                  <a:lnTo>
                    <a:pt x="0" y="5472862"/>
                  </a:lnTo>
                  <a:lnTo>
                    <a:pt x="0" y="5485562"/>
                  </a:lnTo>
                  <a:lnTo>
                    <a:pt x="213614" y="5485562"/>
                  </a:lnTo>
                  <a:lnTo>
                    <a:pt x="213614" y="5701462"/>
                  </a:lnTo>
                  <a:lnTo>
                    <a:pt x="0" y="5701462"/>
                  </a:lnTo>
                  <a:lnTo>
                    <a:pt x="0" y="5714162"/>
                  </a:lnTo>
                  <a:lnTo>
                    <a:pt x="213614" y="5714162"/>
                  </a:lnTo>
                  <a:lnTo>
                    <a:pt x="213614" y="5930062"/>
                  </a:lnTo>
                  <a:lnTo>
                    <a:pt x="0" y="5930062"/>
                  </a:lnTo>
                  <a:lnTo>
                    <a:pt x="0" y="5942762"/>
                  </a:lnTo>
                  <a:lnTo>
                    <a:pt x="213614" y="5942762"/>
                  </a:lnTo>
                  <a:lnTo>
                    <a:pt x="213614" y="6158662"/>
                  </a:lnTo>
                  <a:lnTo>
                    <a:pt x="0" y="6158662"/>
                  </a:lnTo>
                  <a:lnTo>
                    <a:pt x="0" y="6171362"/>
                  </a:lnTo>
                  <a:lnTo>
                    <a:pt x="213614" y="6171362"/>
                  </a:lnTo>
                  <a:lnTo>
                    <a:pt x="213614" y="6387262"/>
                  </a:lnTo>
                  <a:lnTo>
                    <a:pt x="0" y="6387262"/>
                  </a:lnTo>
                  <a:lnTo>
                    <a:pt x="0" y="6399962"/>
                  </a:lnTo>
                  <a:lnTo>
                    <a:pt x="213614" y="6399962"/>
                  </a:lnTo>
                  <a:lnTo>
                    <a:pt x="213614" y="6615862"/>
                  </a:lnTo>
                  <a:lnTo>
                    <a:pt x="0" y="6615862"/>
                  </a:lnTo>
                  <a:lnTo>
                    <a:pt x="0" y="6628562"/>
                  </a:lnTo>
                  <a:lnTo>
                    <a:pt x="213614" y="6628562"/>
                  </a:lnTo>
                  <a:lnTo>
                    <a:pt x="213614" y="6844462"/>
                  </a:lnTo>
                  <a:lnTo>
                    <a:pt x="0" y="6844462"/>
                  </a:lnTo>
                  <a:lnTo>
                    <a:pt x="0" y="6857162"/>
                  </a:lnTo>
                  <a:lnTo>
                    <a:pt x="213614" y="6857162"/>
                  </a:lnTo>
                  <a:lnTo>
                    <a:pt x="213614" y="7073062"/>
                  </a:lnTo>
                  <a:lnTo>
                    <a:pt x="0" y="7073062"/>
                  </a:lnTo>
                  <a:lnTo>
                    <a:pt x="0" y="7085762"/>
                  </a:lnTo>
                  <a:lnTo>
                    <a:pt x="213614" y="7085762"/>
                  </a:lnTo>
                  <a:lnTo>
                    <a:pt x="213614" y="7301662"/>
                  </a:lnTo>
                  <a:lnTo>
                    <a:pt x="0" y="7301662"/>
                  </a:lnTo>
                  <a:lnTo>
                    <a:pt x="0" y="7314362"/>
                  </a:lnTo>
                  <a:lnTo>
                    <a:pt x="213614" y="7314362"/>
                  </a:lnTo>
                  <a:lnTo>
                    <a:pt x="213614" y="7530262"/>
                  </a:lnTo>
                  <a:lnTo>
                    <a:pt x="0" y="7530262"/>
                  </a:lnTo>
                  <a:lnTo>
                    <a:pt x="0" y="7542962"/>
                  </a:lnTo>
                  <a:lnTo>
                    <a:pt x="213614" y="7542962"/>
                  </a:lnTo>
                  <a:lnTo>
                    <a:pt x="213614" y="7758862"/>
                  </a:lnTo>
                  <a:lnTo>
                    <a:pt x="0" y="7758862"/>
                  </a:lnTo>
                  <a:lnTo>
                    <a:pt x="0" y="7771562"/>
                  </a:lnTo>
                  <a:lnTo>
                    <a:pt x="213614" y="7771562"/>
                  </a:lnTo>
                  <a:lnTo>
                    <a:pt x="213614" y="7987462"/>
                  </a:lnTo>
                  <a:lnTo>
                    <a:pt x="0" y="7987462"/>
                  </a:lnTo>
                  <a:lnTo>
                    <a:pt x="0" y="7990814"/>
                  </a:lnTo>
                  <a:lnTo>
                    <a:pt x="1422" y="7997812"/>
                  </a:lnTo>
                  <a:lnTo>
                    <a:pt x="2997" y="8000162"/>
                  </a:lnTo>
                  <a:lnTo>
                    <a:pt x="213614" y="8000162"/>
                  </a:lnTo>
                  <a:lnTo>
                    <a:pt x="213614" y="8008810"/>
                  </a:lnTo>
                  <a:lnTo>
                    <a:pt x="226314" y="8008810"/>
                  </a:lnTo>
                  <a:lnTo>
                    <a:pt x="226314" y="8000162"/>
                  </a:lnTo>
                  <a:lnTo>
                    <a:pt x="440778" y="8000162"/>
                  </a:lnTo>
                  <a:lnTo>
                    <a:pt x="440778" y="8008810"/>
                  </a:lnTo>
                  <a:lnTo>
                    <a:pt x="453478" y="8008810"/>
                  </a:lnTo>
                  <a:lnTo>
                    <a:pt x="453478" y="8000162"/>
                  </a:lnTo>
                  <a:lnTo>
                    <a:pt x="667931" y="8000162"/>
                  </a:lnTo>
                  <a:lnTo>
                    <a:pt x="667931" y="8008810"/>
                  </a:lnTo>
                  <a:lnTo>
                    <a:pt x="680631" y="8008810"/>
                  </a:lnTo>
                  <a:lnTo>
                    <a:pt x="680631" y="8000162"/>
                  </a:lnTo>
                  <a:lnTo>
                    <a:pt x="895096" y="8000162"/>
                  </a:lnTo>
                  <a:lnTo>
                    <a:pt x="895096" y="8008810"/>
                  </a:lnTo>
                  <a:lnTo>
                    <a:pt x="907796" y="8008810"/>
                  </a:lnTo>
                  <a:lnTo>
                    <a:pt x="907796" y="8000162"/>
                  </a:lnTo>
                  <a:lnTo>
                    <a:pt x="1122248" y="8000162"/>
                  </a:lnTo>
                  <a:lnTo>
                    <a:pt x="1122248" y="8008810"/>
                  </a:lnTo>
                  <a:lnTo>
                    <a:pt x="1134948" y="8008810"/>
                  </a:lnTo>
                  <a:lnTo>
                    <a:pt x="1134948" y="8000162"/>
                  </a:lnTo>
                  <a:lnTo>
                    <a:pt x="1349425" y="8000162"/>
                  </a:lnTo>
                  <a:lnTo>
                    <a:pt x="1349425" y="8008810"/>
                  </a:lnTo>
                  <a:lnTo>
                    <a:pt x="1362125" y="8008810"/>
                  </a:lnTo>
                  <a:lnTo>
                    <a:pt x="1362125" y="8000162"/>
                  </a:lnTo>
                  <a:lnTo>
                    <a:pt x="1576565" y="8000162"/>
                  </a:lnTo>
                  <a:lnTo>
                    <a:pt x="1576565" y="8008810"/>
                  </a:lnTo>
                  <a:lnTo>
                    <a:pt x="1589265" y="8008810"/>
                  </a:lnTo>
                  <a:lnTo>
                    <a:pt x="1589265" y="8000162"/>
                  </a:lnTo>
                  <a:lnTo>
                    <a:pt x="1803742" y="8000162"/>
                  </a:lnTo>
                  <a:lnTo>
                    <a:pt x="1803742" y="8008810"/>
                  </a:lnTo>
                  <a:lnTo>
                    <a:pt x="1816442" y="8008810"/>
                  </a:lnTo>
                  <a:lnTo>
                    <a:pt x="1816442" y="8000162"/>
                  </a:lnTo>
                  <a:lnTo>
                    <a:pt x="2030895" y="8000162"/>
                  </a:lnTo>
                  <a:lnTo>
                    <a:pt x="2030895" y="8008810"/>
                  </a:lnTo>
                  <a:lnTo>
                    <a:pt x="2043595" y="8008810"/>
                  </a:lnTo>
                  <a:lnTo>
                    <a:pt x="2043595" y="8000162"/>
                  </a:lnTo>
                  <a:lnTo>
                    <a:pt x="2258047" y="8000162"/>
                  </a:lnTo>
                  <a:lnTo>
                    <a:pt x="2258047" y="8008810"/>
                  </a:lnTo>
                  <a:lnTo>
                    <a:pt x="2270747" y="8008810"/>
                  </a:lnTo>
                  <a:lnTo>
                    <a:pt x="2270747" y="8000162"/>
                  </a:lnTo>
                  <a:lnTo>
                    <a:pt x="2485225" y="8000162"/>
                  </a:lnTo>
                  <a:lnTo>
                    <a:pt x="2485225" y="8008810"/>
                  </a:lnTo>
                  <a:lnTo>
                    <a:pt x="2497925" y="8008810"/>
                  </a:lnTo>
                  <a:lnTo>
                    <a:pt x="2497925" y="8000162"/>
                  </a:lnTo>
                  <a:lnTo>
                    <a:pt x="2712364" y="8000162"/>
                  </a:lnTo>
                  <a:lnTo>
                    <a:pt x="2712364" y="8008810"/>
                  </a:lnTo>
                  <a:lnTo>
                    <a:pt x="2725064" y="8008810"/>
                  </a:lnTo>
                  <a:lnTo>
                    <a:pt x="2725064" y="8000162"/>
                  </a:lnTo>
                  <a:lnTo>
                    <a:pt x="2939529" y="8000162"/>
                  </a:lnTo>
                  <a:lnTo>
                    <a:pt x="2939529" y="8008810"/>
                  </a:lnTo>
                  <a:lnTo>
                    <a:pt x="2952229" y="8008810"/>
                  </a:lnTo>
                  <a:lnTo>
                    <a:pt x="2952229" y="8000162"/>
                  </a:lnTo>
                  <a:lnTo>
                    <a:pt x="3166694" y="8000162"/>
                  </a:lnTo>
                  <a:lnTo>
                    <a:pt x="3166694" y="8008810"/>
                  </a:lnTo>
                  <a:lnTo>
                    <a:pt x="3179394" y="8008810"/>
                  </a:lnTo>
                  <a:lnTo>
                    <a:pt x="3179394" y="8000162"/>
                  </a:lnTo>
                  <a:lnTo>
                    <a:pt x="3393859" y="8000162"/>
                  </a:lnTo>
                  <a:lnTo>
                    <a:pt x="3393859" y="8008810"/>
                  </a:lnTo>
                  <a:lnTo>
                    <a:pt x="3406559" y="8008810"/>
                  </a:lnTo>
                  <a:lnTo>
                    <a:pt x="3406559" y="8000162"/>
                  </a:lnTo>
                  <a:lnTo>
                    <a:pt x="3621011" y="8000162"/>
                  </a:lnTo>
                  <a:lnTo>
                    <a:pt x="3621011" y="8008810"/>
                  </a:lnTo>
                  <a:lnTo>
                    <a:pt x="3633711" y="8008810"/>
                  </a:lnTo>
                  <a:lnTo>
                    <a:pt x="3633711" y="8000162"/>
                  </a:lnTo>
                  <a:lnTo>
                    <a:pt x="3848176" y="8000162"/>
                  </a:lnTo>
                  <a:lnTo>
                    <a:pt x="3848176" y="8008810"/>
                  </a:lnTo>
                  <a:lnTo>
                    <a:pt x="3860876" y="8008810"/>
                  </a:lnTo>
                  <a:lnTo>
                    <a:pt x="3860876" y="8000162"/>
                  </a:lnTo>
                  <a:lnTo>
                    <a:pt x="4075341" y="8000162"/>
                  </a:lnTo>
                  <a:lnTo>
                    <a:pt x="4075341" y="8008810"/>
                  </a:lnTo>
                  <a:lnTo>
                    <a:pt x="4088041" y="8008810"/>
                  </a:lnTo>
                  <a:lnTo>
                    <a:pt x="4088041" y="8000162"/>
                  </a:lnTo>
                  <a:lnTo>
                    <a:pt x="4302506" y="8000162"/>
                  </a:lnTo>
                  <a:lnTo>
                    <a:pt x="4302506" y="8008810"/>
                  </a:lnTo>
                  <a:lnTo>
                    <a:pt x="4315206" y="8008810"/>
                  </a:lnTo>
                  <a:lnTo>
                    <a:pt x="4315206" y="8000162"/>
                  </a:lnTo>
                  <a:lnTo>
                    <a:pt x="4529645" y="8000162"/>
                  </a:lnTo>
                  <a:lnTo>
                    <a:pt x="4529645" y="8008810"/>
                  </a:lnTo>
                  <a:lnTo>
                    <a:pt x="4542345" y="8008810"/>
                  </a:lnTo>
                  <a:lnTo>
                    <a:pt x="4542345" y="8000162"/>
                  </a:lnTo>
                  <a:lnTo>
                    <a:pt x="4756823" y="8000162"/>
                  </a:lnTo>
                  <a:lnTo>
                    <a:pt x="4756823" y="8008810"/>
                  </a:lnTo>
                  <a:lnTo>
                    <a:pt x="4769523" y="8008810"/>
                  </a:lnTo>
                  <a:lnTo>
                    <a:pt x="4769523" y="8000162"/>
                  </a:lnTo>
                  <a:lnTo>
                    <a:pt x="4983988" y="8000162"/>
                  </a:lnTo>
                  <a:lnTo>
                    <a:pt x="4983988" y="8008810"/>
                  </a:lnTo>
                  <a:lnTo>
                    <a:pt x="4996688" y="8008810"/>
                  </a:lnTo>
                  <a:lnTo>
                    <a:pt x="4996688" y="8000162"/>
                  </a:lnTo>
                  <a:lnTo>
                    <a:pt x="5211127" y="8000162"/>
                  </a:lnTo>
                  <a:lnTo>
                    <a:pt x="5211127" y="8008810"/>
                  </a:lnTo>
                  <a:lnTo>
                    <a:pt x="5223827" y="8008810"/>
                  </a:lnTo>
                  <a:lnTo>
                    <a:pt x="5223827" y="8000162"/>
                  </a:lnTo>
                  <a:lnTo>
                    <a:pt x="5438305" y="8000162"/>
                  </a:lnTo>
                  <a:lnTo>
                    <a:pt x="5438305" y="8008810"/>
                  </a:lnTo>
                  <a:lnTo>
                    <a:pt x="5451005" y="8008810"/>
                  </a:lnTo>
                  <a:lnTo>
                    <a:pt x="5451005" y="8000162"/>
                  </a:lnTo>
                  <a:lnTo>
                    <a:pt x="5665457" y="8000162"/>
                  </a:lnTo>
                  <a:lnTo>
                    <a:pt x="5665457" y="8008810"/>
                  </a:lnTo>
                  <a:lnTo>
                    <a:pt x="5678157" y="8008810"/>
                  </a:lnTo>
                  <a:lnTo>
                    <a:pt x="5678157" y="8000162"/>
                  </a:lnTo>
                  <a:lnTo>
                    <a:pt x="5892622" y="8000162"/>
                  </a:lnTo>
                  <a:lnTo>
                    <a:pt x="5892622" y="8008810"/>
                  </a:lnTo>
                  <a:lnTo>
                    <a:pt x="5905322" y="8008810"/>
                  </a:lnTo>
                  <a:lnTo>
                    <a:pt x="5905322" y="8000162"/>
                  </a:lnTo>
                  <a:lnTo>
                    <a:pt x="6117018" y="8000162"/>
                  </a:lnTo>
                  <a:lnTo>
                    <a:pt x="6118593" y="7997812"/>
                  </a:lnTo>
                  <a:lnTo>
                    <a:pt x="6120003" y="7990814"/>
                  </a:lnTo>
                  <a:lnTo>
                    <a:pt x="6120003" y="7987462"/>
                  </a:lnTo>
                  <a:lnTo>
                    <a:pt x="5905322" y="7987462"/>
                  </a:lnTo>
                  <a:lnTo>
                    <a:pt x="5905322" y="7771562"/>
                  </a:lnTo>
                  <a:lnTo>
                    <a:pt x="6120003" y="7771562"/>
                  </a:lnTo>
                  <a:lnTo>
                    <a:pt x="6120003" y="7758862"/>
                  </a:lnTo>
                  <a:lnTo>
                    <a:pt x="5905322" y="7758862"/>
                  </a:lnTo>
                  <a:lnTo>
                    <a:pt x="5905322" y="7542962"/>
                  </a:lnTo>
                  <a:lnTo>
                    <a:pt x="6120003" y="7542962"/>
                  </a:lnTo>
                  <a:lnTo>
                    <a:pt x="6120003" y="7530262"/>
                  </a:lnTo>
                  <a:lnTo>
                    <a:pt x="5905322" y="7530262"/>
                  </a:lnTo>
                  <a:lnTo>
                    <a:pt x="5905322" y="7314362"/>
                  </a:lnTo>
                  <a:lnTo>
                    <a:pt x="6120003" y="7314362"/>
                  </a:lnTo>
                  <a:lnTo>
                    <a:pt x="6120003" y="7301662"/>
                  </a:lnTo>
                  <a:lnTo>
                    <a:pt x="5905322" y="7301662"/>
                  </a:lnTo>
                  <a:lnTo>
                    <a:pt x="5905322" y="7085762"/>
                  </a:lnTo>
                  <a:lnTo>
                    <a:pt x="6120003" y="7085762"/>
                  </a:lnTo>
                  <a:lnTo>
                    <a:pt x="6120003" y="7073062"/>
                  </a:lnTo>
                  <a:lnTo>
                    <a:pt x="5905322" y="7073062"/>
                  </a:lnTo>
                  <a:lnTo>
                    <a:pt x="5905322" y="6857162"/>
                  </a:lnTo>
                  <a:lnTo>
                    <a:pt x="6120003" y="6857162"/>
                  </a:lnTo>
                  <a:lnTo>
                    <a:pt x="6120003" y="6844462"/>
                  </a:lnTo>
                  <a:lnTo>
                    <a:pt x="5905322" y="6844462"/>
                  </a:lnTo>
                  <a:lnTo>
                    <a:pt x="5905322" y="6628562"/>
                  </a:lnTo>
                  <a:lnTo>
                    <a:pt x="6120003" y="6628562"/>
                  </a:lnTo>
                  <a:lnTo>
                    <a:pt x="6120003" y="6615862"/>
                  </a:lnTo>
                  <a:lnTo>
                    <a:pt x="5905322" y="6615862"/>
                  </a:lnTo>
                  <a:lnTo>
                    <a:pt x="5905322" y="6399962"/>
                  </a:lnTo>
                  <a:lnTo>
                    <a:pt x="6120003" y="6399962"/>
                  </a:lnTo>
                  <a:lnTo>
                    <a:pt x="6120003" y="6387262"/>
                  </a:lnTo>
                  <a:lnTo>
                    <a:pt x="5905322" y="6387262"/>
                  </a:lnTo>
                  <a:lnTo>
                    <a:pt x="5905322" y="6171362"/>
                  </a:lnTo>
                  <a:lnTo>
                    <a:pt x="6120003" y="6171362"/>
                  </a:lnTo>
                  <a:lnTo>
                    <a:pt x="6120003" y="6158662"/>
                  </a:lnTo>
                  <a:lnTo>
                    <a:pt x="5905322" y="6158662"/>
                  </a:lnTo>
                  <a:lnTo>
                    <a:pt x="5905322" y="5942762"/>
                  </a:lnTo>
                  <a:lnTo>
                    <a:pt x="6120003" y="5942762"/>
                  </a:lnTo>
                  <a:lnTo>
                    <a:pt x="6120003" y="5930062"/>
                  </a:lnTo>
                  <a:lnTo>
                    <a:pt x="5905322" y="5930062"/>
                  </a:lnTo>
                  <a:lnTo>
                    <a:pt x="5905322" y="5714162"/>
                  </a:lnTo>
                  <a:lnTo>
                    <a:pt x="6120003" y="5714162"/>
                  </a:lnTo>
                  <a:lnTo>
                    <a:pt x="6120003" y="5701462"/>
                  </a:lnTo>
                  <a:lnTo>
                    <a:pt x="5905322" y="5701462"/>
                  </a:lnTo>
                  <a:lnTo>
                    <a:pt x="5905322" y="5485562"/>
                  </a:lnTo>
                  <a:lnTo>
                    <a:pt x="6120003" y="5485562"/>
                  </a:lnTo>
                  <a:lnTo>
                    <a:pt x="6120003" y="5472862"/>
                  </a:lnTo>
                  <a:lnTo>
                    <a:pt x="5905322" y="5472862"/>
                  </a:lnTo>
                  <a:lnTo>
                    <a:pt x="5905322" y="5256962"/>
                  </a:lnTo>
                  <a:lnTo>
                    <a:pt x="6120003" y="5256962"/>
                  </a:lnTo>
                  <a:lnTo>
                    <a:pt x="6120003" y="5244262"/>
                  </a:lnTo>
                  <a:lnTo>
                    <a:pt x="5905322" y="5244262"/>
                  </a:lnTo>
                  <a:lnTo>
                    <a:pt x="5905322" y="5028362"/>
                  </a:lnTo>
                  <a:lnTo>
                    <a:pt x="6120003" y="5028362"/>
                  </a:lnTo>
                  <a:lnTo>
                    <a:pt x="6120003" y="5015662"/>
                  </a:lnTo>
                  <a:lnTo>
                    <a:pt x="5905322" y="5015662"/>
                  </a:lnTo>
                  <a:lnTo>
                    <a:pt x="5905322" y="4799762"/>
                  </a:lnTo>
                  <a:lnTo>
                    <a:pt x="6120003" y="4799762"/>
                  </a:lnTo>
                  <a:lnTo>
                    <a:pt x="6120003" y="4787062"/>
                  </a:lnTo>
                  <a:lnTo>
                    <a:pt x="5905322" y="4787062"/>
                  </a:lnTo>
                  <a:lnTo>
                    <a:pt x="5905322" y="4571162"/>
                  </a:lnTo>
                  <a:lnTo>
                    <a:pt x="6120003" y="4571162"/>
                  </a:lnTo>
                  <a:lnTo>
                    <a:pt x="6120003" y="4558462"/>
                  </a:lnTo>
                  <a:lnTo>
                    <a:pt x="5905322" y="4558462"/>
                  </a:lnTo>
                  <a:lnTo>
                    <a:pt x="5905322" y="4342562"/>
                  </a:lnTo>
                  <a:lnTo>
                    <a:pt x="6120003" y="4342562"/>
                  </a:lnTo>
                  <a:lnTo>
                    <a:pt x="6120003" y="4329862"/>
                  </a:lnTo>
                  <a:lnTo>
                    <a:pt x="5905322" y="4329862"/>
                  </a:lnTo>
                  <a:lnTo>
                    <a:pt x="5905322" y="4113961"/>
                  </a:lnTo>
                  <a:lnTo>
                    <a:pt x="6120003" y="4113961"/>
                  </a:lnTo>
                  <a:lnTo>
                    <a:pt x="6120003" y="4101261"/>
                  </a:lnTo>
                  <a:lnTo>
                    <a:pt x="5905322" y="4101261"/>
                  </a:lnTo>
                  <a:lnTo>
                    <a:pt x="5905322" y="3885361"/>
                  </a:lnTo>
                  <a:lnTo>
                    <a:pt x="6120003" y="3885361"/>
                  </a:lnTo>
                  <a:lnTo>
                    <a:pt x="6120003" y="3872661"/>
                  </a:lnTo>
                  <a:lnTo>
                    <a:pt x="5905322" y="3872661"/>
                  </a:lnTo>
                  <a:lnTo>
                    <a:pt x="5905322" y="3656761"/>
                  </a:lnTo>
                  <a:lnTo>
                    <a:pt x="6120003" y="3656761"/>
                  </a:lnTo>
                  <a:lnTo>
                    <a:pt x="6120003" y="3644061"/>
                  </a:lnTo>
                  <a:lnTo>
                    <a:pt x="5905322" y="3644061"/>
                  </a:lnTo>
                  <a:lnTo>
                    <a:pt x="5905322" y="3428161"/>
                  </a:lnTo>
                  <a:lnTo>
                    <a:pt x="6120003" y="3428161"/>
                  </a:lnTo>
                  <a:lnTo>
                    <a:pt x="6120003" y="3415461"/>
                  </a:lnTo>
                  <a:lnTo>
                    <a:pt x="5905322" y="3415461"/>
                  </a:lnTo>
                  <a:lnTo>
                    <a:pt x="5905322" y="3199561"/>
                  </a:lnTo>
                  <a:lnTo>
                    <a:pt x="6120003" y="3199561"/>
                  </a:lnTo>
                  <a:lnTo>
                    <a:pt x="6120003" y="3186861"/>
                  </a:lnTo>
                  <a:lnTo>
                    <a:pt x="5905322" y="3186861"/>
                  </a:lnTo>
                  <a:lnTo>
                    <a:pt x="5905322" y="2970949"/>
                  </a:lnTo>
                  <a:lnTo>
                    <a:pt x="6120003" y="2970949"/>
                  </a:lnTo>
                  <a:lnTo>
                    <a:pt x="6120003" y="2958249"/>
                  </a:lnTo>
                  <a:lnTo>
                    <a:pt x="5905322" y="2958249"/>
                  </a:lnTo>
                  <a:lnTo>
                    <a:pt x="5905322" y="2742349"/>
                  </a:lnTo>
                  <a:lnTo>
                    <a:pt x="6120003" y="2742349"/>
                  </a:lnTo>
                  <a:lnTo>
                    <a:pt x="6120003" y="2729649"/>
                  </a:lnTo>
                  <a:lnTo>
                    <a:pt x="5905322" y="2729649"/>
                  </a:lnTo>
                  <a:lnTo>
                    <a:pt x="5905322" y="2513749"/>
                  </a:lnTo>
                  <a:lnTo>
                    <a:pt x="6120003" y="2513749"/>
                  </a:lnTo>
                  <a:lnTo>
                    <a:pt x="6120003" y="2501049"/>
                  </a:lnTo>
                  <a:lnTo>
                    <a:pt x="5905322" y="2501049"/>
                  </a:lnTo>
                  <a:lnTo>
                    <a:pt x="5905322" y="2285149"/>
                  </a:lnTo>
                  <a:lnTo>
                    <a:pt x="6120003" y="2285149"/>
                  </a:lnTo>
                  <a:lnTo>
                    <a:pt x="6120003" y="2272449"/>
                  </a:lnTo>
                  <a:lnTo>
                    <a:pt x="5905322" y="2272449"/>
                  </a:lnTo>
                  <a:lnTo>
                    <a:pt x="5905322" y="2056549"/>
                  </a:lnTo>
                  <a:lnTo>
                    <a:pt x="6120003" y="2056549"/>
                  </a:lnTo>
                  <a:lnTo>
                    <a:pt x="6120003" y="2043849"/>
                  </a:lnTo>
                  <a:lnTo>
                    <a:pt x="5905322" y="2043849"/>
                  </a:lnTo>
                  <a:lnTo>
                    <a:pt x="5905322" y="1827949"/>
                  </a:lnTo>
                  <a:lnTo>
                    <a:pt x="6120003" y="1827949"/>
                  </a:lnTo>
                  <a:lnTo>
                    <a:pt x="6120003" y="1815249"/>
                  </a:lnTo>
                  <a:lnTo>
                    <a:pt x="5905322" y="1815249"/>
                  </a:lnTo>
                  <a:lnTo>
                    <a:pt x="5905322" y="1599349"/>
                  </a:lnTo>
                  <a:lnTo>
                    <a:pt x="6120003" y="1599349"/>
                  </a:lnTo>
                  <a:lnTo>
                    <a:pt x="6120003" y="1586649"/>
                  </a:lnTo>
                  <a:lnTo>
                    <a:pt x="5905322" y="1586649"/>
                  </a:lnTo>
                  <a:lnTo>
                    <a:pt x="5905322" y="1370749"/>
                  </a:lnTo>
                  <a:lnTo>
                    <a:pt x="6120003" y="1370749"/>
                  </a:lnTo>
                  <a:lnTo>
                    <a:pt x="6120003" y="1358049"/>
                  </a:lnTo>
                  <a:lnTo>
                    <a:pt x="5905322" y="1358049"/>
                  </a:lnTo>
                  <a:lnTo>
                    <a:pt x="5905322" y="1142149"/>
                  </a:lnTo>
                  <a:lnTo>
                    <a:pt x="6120003" y="1142149"/>
                  </a:lnTo>
                  <a:lnTo>
                    <a:pt x="6120003" y="1129449"/>
                  </a:lnTo>
                  <a:lnTo>
                    <a:pt x="5905322" y="1129449"/>
                  </a:lnTo>
                  <a:lnTo>
                    <a:pt x="5905322" y="913549"/>
                  </a:lnTo>
                  <a:lnTo>
                    <a:pt x="6120003" y="913549"/>
                  </a:lnTo>
                  <a:lnTo>
                    <a:pt x="6120003" y="900849"/>
                  </a:lnTo>
                  <a:lnTo>
                    <a:pt x="5905322" y="900849"/>
                  </a:lnTo>
                  <a:lnTo>
                    <a:pt x="5905322" y="684949"/>
                  </a:lnTo>
                  <a:lnTo>
                    <a:pt x="6120003" y="684949"/>
                  </a:lnTo>
                  <a:lnTo>
                    <a:pt x="6120003" y="672249"/>
                  </a:lnTo>
                  <a:lnTo>
                    <a:pt x="5905322" y="672249"/>
                  </a:lnTo>
                  <a:lnTo>
                    <a:pt x="5905322" y="456349"/>
                  </a:lnTo>
                  <a:lnTo>
                    <a:pt x="6120003" y="456349"/>
                  </a:lnTo>
                  <a:lnTo>
                    <a:pt x="6120003" y="443649"/>
                  </a:lnTo>
                  <a:lnTo>
                    <a:pt x="5905322" y="443649"/>
                  </a:lnTo>
                  <a:lnTo>
                    <a:pt x="5905322" y="227749"/>
                  </a:lnTo>
                  <a:lnTo>
                    <a:pt x="6120003" y="227749"/>
                  </a:lnTo>
                  <a:lnTo>
                    <a:pt x="6120003" y="215049"/>
                  </a:lnTo>
                  <a:close/>
                </a:path>
              </a:pathLst>
            </a:custGeom>
            <a:solidFill>
              <a:srgbClr val="F3F8FB"/>
            </a:solidFill>
          </p:spPr>
          <p:txBody>
            <a:bodyPr wrap="square" lIns="0" tIns="0" rIns="0" bIns="0" rtlCol="0">
              <a:prstTxWarp prst="textNoShape">
                <a:avLst/>
              </a:prstTxWarp>
              <a:noAutofit/>
            </a:bodyPr>
            <a:lstStyle/>
            <a:p>
              <a:endParaRPr lang="de-DE"/>
            </a:p>
          </p:txBody>
        </p:sp>
        <p:sp>
          <p:nvSpPr>
            <p:cNvPr id="9" name="Graphic 5">
              <a:extLst>
                <a:ext uri="{FF2B5EF4-FFF2-40B4-BE49-F238E27FC236}">
                  <a16:creationId xmlns:a16="http://schemas.microsoft.com/office/drawing/2014/main" id="{B7135A73-0F85-1766-197C-B1AB7746F84F}"/>
                </a:ext>
              </a:extLst>
            </p:cNvPr>
            <p:cNvSpPr/>
            <p:nvPr/>
          </p:nvSpPr>
          <p:spPr>
            <a:xfrm>
              <a:off x="769404" y="1341278"/>
              <a:ext cx="6119495" cy="8009255"/>
            </a:xfrm>
            <a:custGeom>
              <a:avLst/>
              <a:gdLst/>
              <a:ahLst/>
              <a:cxnLst/>
              <a:rect l="l" t="t" r="r" b="b"/>
              <a:pathLst>
                <a:path w="6120130" h="8009255">
                  <a:moveTo>
                    <a:pt x="17995" y="0"/>
                  </a:moveTo>
                  <a:lnTo>
                    <a:pt x="10988" y="1415"/>
                  </a:lnTo>
                  <a:lnTo>
                    <a:pt x="5268" y="5273"/>
                  </a:lnTo>
                  <a:lnTo>
                    <a:pt x="1413" y="10994"/>
                  </a:lnTo>
                  <a:lnTo>
                    <a:pt x="0" y="17995"/>
                  </a:lnTo>
                  <a:lnTo>
                    <a:pt x="0" y="7990801"/>
                  </a:lnTo>
                  <a:lnTo>
                    <a:pt x="1413" y="7997808"/>
                  </a:lnTo>
                  <a:lnTo>
                    <a:pt x="5268" y="8003528"/>
                  </a:lnTo>
                  <a:lnTo>
                    <a:pt x="10988" y="8007384"/>
                  </a:lnTo>
                  <a:lnTo>
                    <a:pt x="17995" y="8008797"/>
                  </a:lnTo>
                  <a:lnTo>
                    <a:pt x="6101994" y="8008797"/>
                  </a:lnTo>
                  <a:lnTo>
                    <a:pt x="6109001" y="8007384"/>
                  </a:lnTo>
                  <a:lnTo>
                    <a:pt x="6114721" y="8003528"/>
                  </a:lnTo>
                  <a:lnTo>
                    <a:pt x="6118576" y="7997808"/>
                  </a:lnTo>
                  <a:lnTo>
                    <a:pt x="6119990" y="7990801"/>
                  </a:lnTo>
                  <a:lnTo>
                    <a:pt x="6119990" y="17995"/>
                  </a:lnTo>
                  <a:lnTo>
                    <a:pt x="6118576" y="10994"/>
                  </a:lnTo>
                  <a:lnTo>
                    <a:pt x="6114721" y="5273"/>
                  </a:lnTo>
                  <a:lnTo>
                    <a:pt x="6109001" y="1415"/>
                  </a:lnTo>
                  <a:lnTo>
                    <a:pt x="6101994" y="0"/>
                  </a:lnTo>
                  <a:lnTo>
                    <a:pt x="17995" y="0"/>
                  </a:lnTo>
                  <a:close/>
                </a:path>
              </a:pathLst>
            </a:custGeom>
            <a:ln w="19050">
              <a:solidFill>
                <a:srgbClr val="E8F0F5"/>
              </a:solidFill>
              <a:prstDash val="solid"/>
            </a:ln>
          </p:spPr>
          <p:txBody>
            <a:bodyPr wrap="square" lIns="0" tIns="0" rIns="0" bIns="0" rtlCol="0">
              <a:prstTxWarp prst="textNoShape">
                <a:avLst/>
              </a:prstTxWarp>
              <a:noAutofit/>
            </a:bodyPr>
            <a:lstStyle/>
            <a:p>
              <a:endParaRPr lang="de-DE"/>
            </a:p>
          </p:txBody>
        </p:sp>
      </p:grpSp>
      <p:sp>
        <p:nvSpPr>
          <p:cNvPr id="4" name="Textplatzhalter 6">
            <a:extLst>
              <a:ext uri="{FF2B5EF4-FFF2-40B4-BE49-F238E27FC236}">
                <a16:creationId xmlns:a16="http://schemas.microsoft.com/office/drawing/2014/main" id="{5611D3E4-14B2-DD56-7927-516A4AE20A82}"/>
              </a:ext>
            </a:extLst>
          </p:cNvPr>
          <p:cNvSpPr txBox="1">
            <a:spLocks/>
          </p:cNvSpPr>
          <p:nvPr/>
        </p:nvSpPr>
        <p:spPr>
          <a:xfrm>
            <a:off x="6900789" y="10151428"/>
            <a:ext cx="600215" cy="540385"/>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de-DE" sz="1900" b="1" dirty="0">
                <a:solidFill>
                  <a:srgbClr val="70A821"/>
                </a:solidFill>
                <a:latin typeface="Verdana" panose="020B0604030504040204" pitchFamily="34" charset="0"/>
                <a:ea typeface="Verdana" panose="020B0604030504040204" pitchFamily="34" charset="0"/>
                <a:cs typeface="Verdana" panose="020B0604030504040204" pitchFamily="34" charset="0"/>
              </a:rPr>
              <a:t>2</a:t>
            </a:r>
          </a:p>
        </p:txBody>
      </p:sp>
      <p:sp>
        <p:nvSpPr>
          <p:cNvPr id="5" name="Textplatzhalter 6">
            <a:extLst>
              <a:ext uri="{FF2B5EF4-FFF2-40B4-BE49-F238E27FC236}">
                <a16:creationId xmlns:a16="http://schemas.microsoft.com/office/drawing/2014/main" id="{50E1A0D8-D50E-AD8F-7DA0-3F041A80A366}"/>
              </a:ext>
            </a:extLst>
          </p:cNvPr>
          <p:cNvSpPr txBox="1">
            <a:spLocks/>
          </p:cNvSpPr>
          <p:nvPr/>
        </p:nvSpPr>
        <p:spPr>
          <a:xfrm>
            <a:off x="1239554" y="9533855"/>
            <a:ext cx="6261450" cy="810578"/>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4604" marR="486409" indent="-2540">
              <a:lnSpc>
                <a:spcPct val="112000"/>
              </a:lnSpc>
              <a:spcBef>
                <a:spcPts val="100"/>
              </a:spcBef>
            </a:pPr>
            <a:r>
              <a:rPr lang="de-DE" sz="1400" dirty="0">
                <a:latin typeface="Verdana" panose="020B0604030504040204" pitchFamily="34" charset="0"/>
                <a:ea typeface="Verdana" panose="020B0604030504040204" pitchFamily="34" charset="0"/>
                <a:cs typeface="Verdana" panose="020B0604030504040204" pitchFamily="34" charset="0"/>
              </a:rPr>
              <a:t>Präsentiert gemeinsam die Zaubermaschine den</a:t>
            </a:r>
            <a:r>
              <a:rPr lang="de-DE" sz="1400" spc="5" dirty="0">
                <a:latin typeface="Verdana" panose="020B0604030504040204" pitchFamily="34" charset="0"/>
                <a:ea typeface="Verdana" panose="020B0604030504040204" pitchFamily="34" charset="0"/>
                <a:cs typeface="Verdana" panose="020B0604030504040204" pitchFamily="34" charset="0"/>
              </a:rPr>
              <a:t> </a:t>
            </a:r>
            <a:r>
              <a:rPr lang="de-DE" sz="1400" spc="-10" dirty="0">
                <a:latin typeface="Verdana" panose="020B0604030504040204" pitchFamily="34" charset="0"/>
                <a:ea typeface="Verdana" panose="020B0604030504040204" pitchFamily="34" charset="0"/>
                <a:cs typeface="Verdana" panose="020B0604030504040204" pitchFamily="34" charset="0"/>
              </a:rPr>
              <a:t>anderen </a:t>
            </a:r>
            <a:r>
              <a:rPr lang="de-DE" sz="1400" spc="-25" dirty="0">
                <a:latin typeface="Verdana" panose="020B0604030504040204" pitchFamily="34" charset="0"/>
                <a:ea typeface="Verdana" panose="020B0604030504040204" pitchFamily="34" charset="0"/>
                <a:cs typeface="Verdana" panose="020B0604030504040204" pitchFamily="34" charset="0"/>
              </a:rPr>
              <a:t>Gruppen.</a:t>
            </a:r>
            <a:r>
              <a:rPr lang="de-DE" sz="1400" spc="-35" dirty="0">
                <a:latin typeface="Verdana" panose="020B0604030504040204" pitchFamily="34" charset="0"/>
                <a:ea typeface="Verdana" panose="020B0604030504040204" pitchFamily="34" charset="0"/>
                <a:cs typeface="Verdana" panose="020B0604030504040204" pitchFamily="34" charset="0"/>
              </a:rPr>
              <a:t> </a:t>
            </a:r>
            <a:r>
              <a:rPr lang="de-DE" sz="1400" spc="-30" dirty="0">
                <a:latin typeface="Verdana" panose="020B0604030504040204" pitchFamily="34" charset="0"/>
                <a:ea typeface="Verdana" panose="020B0604030504040204" pitchFamily="34" charset="0"/>
                <a:cs typeface="Verdana" panose="020B0604030504040204" pitchFamily="34" charset="0"/>
              </a:rPr>
              <a:t>Jedes </a:t>
            </a:r>
            <a:r>
              <a:rPr lang="de-DE" sz="1400" dirty="0">
                <a:latin typeface="Verdana" panose="020B0604030504040204" pitchFamily="34" charset="0"/>
                <a:ea typeface="Verdana" panose="020B0604030504040204" pitchFamily="34" charset="0"/>
                <a:cs typeface="Verdana" panose="020B0604030504040204" pitchFamily="34" charset="0"/>
              </a:rPr>
              <a:t>Kind</a:t>
            </a:r>
            <a:r>
              <a:rPr lang="de-DE" sz="1400" spc="-30" dirty="0">
                <a:latin typeface="Verdana" panose="020B0604030504040204" pitchFamily="34" charset="0"/>
                <a:ea typeface="Verdana" panose="020B0604030504040204" pitchFamily="34" charset="0"/>
                <a:cs typeface="Verdana" panose="020B0604030504040204" pitchFamily="34" charset="0"/>
              </a:rPr>
              <a:t> </a:t>
            </a:r>
            <a:r>
              <a:rPr lang="de-DE" sz="1400" dirty="0">
                <a:latin typeface="Verdana" panose="020B0604030504040204" pitchFamily="34" charset="0"/>
                <a:ea typeface="Verdana" panose="020B0604030504040204" pitchFamily="34" charset="0"/>
                <a:cs typeface="Verdana" panose="020B0604030504040204" pitchFamily="34" charset="0"/>
              </a:rPr>
              <a:t>aus</a:t>
            </a:r>
            <a:r>
              <a:rPr lang="de-DE" sz="1400" spc="-35" dirty="0">
                <a:latin typeface="Verdana" panose="020B0604030504040204" pitchFamily="34" charset="0"/>
                <a:ea typeface="Verdana" panose="020B0604030504040204" pitchFamily="34" charset="0"/>
                <a:cs typeface="Verdana" panose="020B0604030504040204" pitchFamily="34" charset="0"/>
              </a:rPr>
              <a:t> </a:t>
            </a:r>
            <a:r>
              <a:rPr lang="de-DE" sz="1400" dirty="0">
                <a:latin typeface="Verdana" panose="020B0604030504040204" pitchFamily="34" charset="0"/>
                <a:ea typeface="Verdana" panose="020B0604030504040204" pitchFamily="34" charset="0"/>
                <a:cs typeface="Verdana" panose="020B0604030504040204" pitchFamily="34" charset="0"/>
              </a:rPr>
              <a:t>eurer</a:t>
            </a:r>
            <a:r>
              <a:rPr lang="de-DE" sz="1400" spc="-30" dirty="0">
                <a:latin typeface="Verdana" panose="020B0604030504040204" pitchFamily="34" charset="0"/>
                <a:ea typeface="Verdana" panose="020B0604030504040204" pitchFamily="34" charset="0"/>
                <a:cs typeface="Verdana" panose="020B0604030504040204" pitchFamily="34" charset="0"/>
              </a:rPr>
              <a:t> </a:t>
            </a:r>
            <a:r>
              <a:rPr lang="de-DE" sz="1400" spc="-25" dirty="0">
                <a:latin typeface="Verdana" panose="020B0604030504040204" pitchFamily="34" charset="0"/>
                <a:ea typeface="Verdana" panose="020B0604030504040204" pitchFamily="34" charset="0"/>
                <a:cs typeface="Verdana" panose="020B0604030504040204" pitchFamily="34" charset="0"/>
              </a:rPr>
              <a:t>Gruppe</a:t>
            </a:r>
            <a:r>
              <a:rPr lang="de-DE" sz="1400" spc="-30" dirty="0">
                <a:latin typeface="Verdana" panose="020B0604030504040204" pitchFamily="34" charset="0"/>
                <a:ea typeface="Verdana" panose="020B0604030504040204" pitchFamily="34" charset="0"/>
                <a:cs typeface="Verdana" panose="020B0604030504040204" pitchFamily="34" charset="0"/>
              </a:rPr>
              <a:t> </a:t>
            </a:r>
            <a:r>
              <a:rPr lang="de-DE" sz="1400" dirty="0">
                <a:latin typeface="Verdana" panose="020B0604030504040204" pitchFamily="34" charset="0"/>
                <a:ea typeface="Verdana" panose="020B0604030504040204" pitchFamily="34" charset="0"/>
                <a:cs typeface="Verdana" panose="020B0604030504040204" pitchFamily="34" charset="0"/>
              </a:rPr>
              <a:t>ist</a:t>
            </a:r>
            <a:r>
              <a:rPr lang="de-DE" sz="1400" spc="-35" dirty="0">
                <a:latin typeface="Verdana" panose="020B0604030504040204" pitchFamily="34" charset="0"/>
                <a:ea typeface="Verdana" panose="020B0604030504040204" pitchFamily="34" charset="0"/>
                <a:cs typeface="Verdana" panose="020B0604030504040204" pitchFamily="34" charset="0"/>
              </a:rPr>
              <a:t> </a:t>
            </a:r>
            <a:r>
              <a:rPr lang="de-DE" sz="1400" spc="-10" dirty="0">
                <a:latin typeface="Verdana" panose="020B0604030504040204" pitchFamily="34" charset="0"/>
                <a:ea typeface="Verdana" panose="020B0604030504040204" pitchFamily="34" charset="0"/>
                <a:cs typeface="Verdana" panose="020B0604030504040204" pitchFamily="34" charset="0"/>
              </a:rPr>
              <a:t>Experte</a:t>
            </a:r>
            <a:r>
              <a:rPr lang="de-DE" sz="1400" spc="-30" dirty="0">
                <a:latin typeface="Verdana" panose="020B0604030504040204" pitchFamily="34" charset="0"/>
                <a:ea typeface="Verdana" panose="020B0604030504040204" pitchFamily="34" charset="0"/>
                <a:cs typeface="Verdana" panose="020B0604030504040204" pitchFamily="34" charset="0"/>
              </a:rPr>
              <a:t> </a:t>
            </a:r>
            <a:r>
              <a:rPr lang="de-DE" sz="1400" dirty="0">
                <a:latin typeface="Verdana" panose="020B0604030504040204" pitchFamily="34" charset="0"/>
                <a:ea typeface="Verdana" panose="020B0604030504040204" pitchFamily="34" charset="0"/>
                <a:cs typeface="Verdana" panose="020B0604030504040204" pitchFamily="34" charset="0"/>
              </a:rPr>
              <a:t>oder</a:t>
            </a:r>
            <a:r>
              <a:rPr lang="de-DE" sz="1400" spc="-30" dirty="0">
                <a:latin typeface="Verdana" panose="020B0604030504040204" pitchFamily="34" charset="0"/>
                <a:ea typeface="Verdana" panose="020B0604030504040204" pitchFamily="34" charset="0"/>
                <a:cs typeface="Verdana" panose="020B0604030504040204" pitchFamily="34" charset="0"/>
              </a:rPr>
              <a:t> </a:t>
            </a:r>
            <a:r>
              <a:rPr lang="de-DE" sz="1400" spc="-10" dirty="0">
                <a:latin typeface="Verdana" panose="020B0604030504040204" pitchFamily="34" charset="0"/>
                <a:ea typeface="Verdana" panose="020B0604030504040204" pitchFamily="34" charset="0"/>
                <a:cs typeface="Verdana" panose="020B0604030504040204" pitchFamily="34" charset="0"/>
              </a:rPr>
              <a:t>Expertin </a:t>
            </a:r>
            <a:r>
              <a:rPr lang="de-DE" sz="1400" dirty="0">
                <a:latin typeface="Verdana" panose="020B0604030504040204" pitchFamily="34" charset="0"/>
                <a:ea typeface="Verdana" panose="020B0604030504040204" pitchFamily="34" charset="0"/>
                <a:cs typeface="Verdana" panose="020B0604030504040204" pitchFamily="34" charset="0"/>
              </a:rPr>
              <a:t>für</a:t>
            </a:r>
            <a:r>
              <a:rPr lang="de-DE" sz="1400" spc="15" dirty="0">
                <a:latin typeface="Verdana" panose="020B0604030504040204" pitchFamily="34" charset="0"/>
                <a:ea typeface="Verdana" panose="020B0604030504040204" pitchFamily="34" charset="0"/>
                <a:cs typeface="Verdana" panose="020B0604030504040204" pitchFamily="34" charset="0"/>
              </a:rPr>
              <a:t> </a:t>
            </a:r>
            <a:r>
              <a:rPr lang="de-DE" sz="1400" dirty="0">
                <a:latin typeface="Verdana" panose="020B0604030504040204" pitchFamily="34" charset="0"/>
                <a:ea typeface="Verdana" panose="020B0604030504040204" pitchFamily="34" charset="0"/>
                <a:cs typeface="Verdana" panose="020B0604030504040204" pitchFamily="34" charset="0"/>
              </a:rPr>
              <a:t>einen</a:t>
            </a:r>
            <a:r>
              <a:rPr lang="de-DE" sz="1400" spc="20" dirty="0">
                <a:latin typeface="Verdana" panose="020B0604030504040204" pitchFamily="34" charset="0"/>
                <a:ea typeface="Verdana" panose="020B0604030504040204" pitchFamily="34" charset="0"/>
                <a:cs typeface="Verdana" panose="020B0604030504040204" pitchFamily="34" charset="0"/>
              </a:rPr>
              <a:t> </a:t>
            </a:r>
            <a:r>
              <a:rPr lang="de-DE" sz="1400" spc="-60" dirty="0">
                <a:latin typeface="Verdana" panose="020B0604030504040204" pitchFamily="34" charset="0"/>
                <a:ea typeface="Verdana" panose="020B0604030504040204" pitchFamily="34" charset="0"/>
                <a:cs typeface="Verdana" panose="020B0604030504040204" pitchFamily="34" charset="0"/>
              </a:rPr>
              <a:t>Teil</a:t>
            </a:r>
            <a:r>
              <a:rPr lang="de-DE" sz="1400" spc="15" dirty="0">
                <a:latin typeface="Verdana" panose="020B0604030504040204" pitchFamily="34" charset="0"/>
                <a:ea typeface="Verdana" panose="020B0604030504040204" pitchFamily="34" charset="0"/>
                <a:cs typeface="Verdana" panose="020B0604030504040204" pitchFamily="34" charset="0"/>
              </a:rPr>
              <a:t> </a:t>
            </a:r>
            <a:r>
              <a:rPr lang="de-DE" sz="1400" dirty="0">
                <a:latin typeface="Verdana" panose="020B0604030504040204" pitchFamily="34" charset="0"/>
                <a:ea typeface="Verdana" panose="020B0604030504040204" pitchFamily="34" charset="0"/>
                <a:cs typeface="Verdana" panose="020B0604030504040204" pitchFamily="34" charset="0"/>
              </a:rPr>
              <a:t>der</a:t>
            </a:r>
            <a:r>
              <a:rPr lang="de-DE" sz="1400" spc="20" dirty="0">
                <a:latin typeface="Verdana" panose="020B0604030504040204" pitchFamily="34" charset="0"/>
                <a:ea typeface="Verdana" panose="020B0604030504040204" pitchFamily="34" charset="0"/>
                <a:cs typeface="Verdana" panose="020B0604030504040204" pitchFamily="34" charset="0"/>
              </a:rPr>
              <a:t> </a:t>
            </a:r>
            <a:r>
              <a:rPr lang="de-DE" sz="1400" dirty="0">
                <a:latin typeface="Verdana" panose="020B0604030504040204" pitchFamily="34" charset="0"/>
                <a:ea typeface="Verdana" panose="020B0604030504040204" pitchFamily="34" charset="0"/>
                <a:cs typeface="Verdana" panose="020B0604030504040204" pitchFamily="34" charset="0"/>
              </a:rPr>
              <a:t>Zaubermaschine</a:t>
            </a:r>
            <a:r>
              <a:rPr lang="de-DE" sz="1400" spc="15" dirty="0">
                <a:latin typeface="Verdana" panose="020B0604030504040204" pitchFamily="34" charset="0"/>
                <a:ea typeface="Verdana" panose="020B0604030504040204" pitchFamily="34" charset="0"/>
                <a:cs typeface="Verdana" panose="020B0604030504040204" pitchFamily="34" charset="0"/>
              </a:rPr>
              <a:t> </a:t>
            </a:r>
            <a:r>
              <a:rPr lang="de-DE" sz="1400" dirty="0">
                <a:latin typeface="Verdana" panose="020B0604030504040204" pitchFamily="34" charset="0"/>
                <a:ea typeface="Verdana" panose="020B0604030504040204" pitchFamily="34" charset="0"/>
                <a:cs typeface="Verdana" panose="020B0604030504040204" pitchFamily="34" charset="0"/>
              </a:rPr>
              <a:t>und</a:t>
            </a:r>
            <a:r>
              <a:rPr lang="de-DE" sz="1400" spc="20" dirty="0">
                <a:latin typeface="Verdana" panose="020B0604030504040204" pitchFamily="34" charset="0"/>
                <a:ea typeface="Verdana" panose="020B0604030504040204" pitchFamily="34" charset="0"/>
                <a:cs typeface="Verdana" panose="020B0604030504040204" pitchFamily="34" charset="0"/>
              </a:rPr>
              <a:t> </a:t>
            </a:r>
            <a:r>
              <a:rPr lang="de-DE" sz="1400" dirty="0">
                <a:latin typeface="Verdana" panose="020B0604030504040204" pitchFamily="34" charset="0"/>
                <a:ea typeface="Verdana" panose="020B0604030504040204" pitchFamily="34" charset="0"/>
                <a:cs typeface="Verdana" panose="020B0604030504040204" pitchFamily="34" charset="0"/>
              </a:rPr>
              <a:t>stellt</a:t>
            </a:r>
            <a:r>
              <a:rPr lang="de-DE" sz="1400" spc="15" dirty="0">
                <a:latin typeface="Verdana" panose="020B0604030504040204" pitchFamily="34" charset="0"/>
                <a:ea typeface="Verdana" panose="020B0604030504040204" pitchFamily="34" charset="0"/>
                <a:cs typeface="Verdana" panose="020B0604030504040204" pitchFamily="34" charset="0"/>
              </a:rPr>
              <a:t> </a:t>
            </a:r>
            <a:r>
              <a:rPr lang="de-DE" sz="1400" dirty="0">
                <a:latin typeface="Verdana" panose="020B0604030504040204" pitchFamily="34" charset="0"/>
                <a:ea typeface="Verdana" panose="020B0604030504040204" pitchFamily="34" charset="0"/>
                <a:cs typeface="Verdana" panose="020B0604030504040204" pitchFamily="34" charset="0"/>
              </a:rPr>
              <a:t>diesen</a:t>
            </a:r>
            <a:r>
              <a:rPr lang="de-DE" sz="1400" spc="20" dirty="0">
                <a:latin typeface="Verdana" panose="020B0604030504040204" pitchFamily="34" charset="0"/>
                <a:ea typeface="Verdana" panose="020B0604030504040204" pitchFamily="34" charset="0"/>
                <a:cs typeface="Verdana" panose="020B0604030504040204" pitchFamily="34" charset="0"/>
              </a:rPr>
              <a:t> </a:t>
            </a:r>
            <a:r>
              <a:rPr lang="de-DE" sz="1400" spc="-20" dirty="0">
                <a:latin typeface="Verdana" panose="020B0604030504040204" pitchFamily="34" charset="0"/>
                <a:ea typeface="Verdana" panose="020B0604030504040204" pitchFamily="34" charset="0"/>
                <a:cs typeface="Verdana" panose="020B0604030504040204" pitchFamily="34" charset="0"/>
              </a:rPr>
              <a:t>vor.</a:t>
            </a:r>
            <a:endParaRPr lang="de-DE" sz="1400" dirty="0">
              <a:latin typeface="Verdana" panose="020B0604030504040204" pitchFamily="34" charset="0"/>
              <a:ea typeface="Verdana" panose="020B0604030504040204" pitchFamily="34" charset="0"/>
              <a:cs typeface="Verdana" panose="020B0604030504040204" pitchFamily="34" charset="0"/>
            </a:endParaRPr>
          </a:p>
        </p:txBody>
      </p:sp>
      <p:grpSp>
        <p:nvGrpSpPr>
          <p:cNvPr id="6" name="Gruppieren 5">
            <a:extLst>
              <a:ext uri="{FF2B5EF4-FFF2-40B4-BE49-F238E27FC236}">
                <a16:creationId xmlns:a16="http://schemas.microsoft.com/office/drawing/2014/main" id="{F24C1BAE-CB21-F64A-68E4-1BE35EC6F8AB}"/>
              </a:ext>
            </a:extLst>
          </p:cNvPr>
          <p:cNvGrpSpPr/>
          <p:nvPr/>
        </p:nvGrpSpPr>
        <p:grpSpPr>
          <a:xfrm>
            <a:off x="596220" y="9603278"/>
            <a:ext cx="540385" cy="540385"/>
            <a:chOff x="768279" y="5075713"/>
            <a:chExt cx="540385" cy="540385"/>
          </a:xfrm>
        </p:grpSpPr>
        <p:sp>
          <p:nvSpPr>
            <p:cNvPr id="7" name="object 6">
              <a:extLst>
                <a:ext uri="{FF2B5EF4-FFF2-40B4-BE49-F238E27FC236}">
                  <a16:creationId xmlns:a16="http://schemas.microsoft.com/office/drawing/2014/main" id="{535CEE01-EC48-CF41-FC07-E903432D70F1}"/>
                </a:ext>
              </a:extLst>
            </p:cNvPr>
            <p:cNvSpPr/>
            <p:nvPr/>
          </p:nvSpPr>
          <p:spPr>
            <a:xfrm>
              <a:off x="768279" y="5075713"/>
              <a:ext cx="540385" cy="540385"/>
            </a:xfrm>
            <a:custGeom>
              <a:avLst/>
              <a:gdLst/>
              <a:ahLst/>
              <a:cxnLst/>
              <a:rect l="l" t="t" r="r" b="b"/>
              <a:pathLst>
                <a:path w="540385" h="540385">
                  <a:moveTo>
                    <a:pt x="270002" y="0"/>
                  </a:moveTo>
                  <a:lnTo>
                    <a:pt x="221470" y="4349"/>
                  </a:lnTo>
                  <a:lnTo>
                    <a:pt x="175792" y="16891"/>
                  </a:lnTo>
                  <a:lnTo>
                    <a:pt x="133730" y="36861"/>
                  </a:lnTo>
                  <a:lnTo>
                    <a:pt x="96046" y="63499"/>
                  </a:lnTo>
                  <a:lnTo>
                    <a:pt x="63503" y="96040"/>
                  </a:lnTo>
                  <a:lnTo>
                    <a:pt x="36864" y="133724"/>
                  </a:lnTo>
                  <a:lnTo>
                    <a:pt x="16892" y="175787"/>
                  </a:lnTo>
                  <a:lnTo>
                    <a:pt x="4350" y="221467"/>
                  </a:lnTo>
                  <a:lnTo>
                    <a:pt x="0" y="270001"/>
                  </a:lnTo>
                  <a:lnTo>
                    <a:pt x="4350" y="318533"/>
                  </a:lnTo>
                  <a:lnTo>
                    <a:pt x="16892" y="364211"/>
                  </a:lnTo>
                  <a:lnTo>
                    <a:pt x="36864" y="406273"/>
                  </a:lnTo>
                  <a:lnTo>
                    <a:pt x="63503" y="443957"/>
                  </a:lnTo>
                  <a:lnTo>
                    <a:pt x="96046" y="476500"/>
                  </a:lnTo>
                  <a:lnTo>
                    <a:pt x="133730" y="503139"/>
                  </a:lnTo>
                  <a:lnTo>
                    <a:pt x="175792" y="523111"/>
                  </a:lnTo>
                  <a:lnTo>
                    <a:pt x="221470" y="535653"/>
                  </a:lnTo>
                  <a:lnTo>
                    <a:pt x="270002" y="540003"/>
                  </a:lnTo>
                  <a:lnTo>
                    <a:pt x="318536" y="535653"/>
                  </a:lnTo>
                  <a:lnTo>
                    <a:pt x="364216" y="523111"/>
                  </a:lnTo>
                  <a:lnTo>
                    <a:pt x="406279" y="503139"/>
                  </a:lnTo>
                  <a:lnTo>
                    <a:pt x="443963" y="476500"/>
                  </a:lnTo>
                  <a:lnTo>
                    <a:pt x="476504" y="443957"/>
                  </a:lnTo>
                  <a:lnTo>
                    <a:pt x="503142" y="406273"/>
                  </a:lnTo>
                  <a:lnTo>
                    <a:pt x="523112" y="364211"/>
                  </a:lnTo>
                  <a:lnTo>
                    <a:pt x="535654" y="318533"/>
                  </a:lnTo>
                  <a:lnTo>
                    <a:pt x="540004" y="270001"/>
                  </a:lnTo>
                  <a:lnTo>
                    <a:pt x="535654" y="221467"/>
                  </a:lnTo>
                  <a:lnTo>
                    <a:pt x="523112" y="175787"/>
                  </a:lnTo>
                  <a:lnTo>
                    <a:pt x="503142" y="133724"/>
                  </a:lnTo>
                  <a:lnTo>
                    <a:pt x="476504" y="96040"/>
                  </a:lnTo>
                  <a:lnTo>
                    <a:pt x="443963" y="63499"/>
                  </a:lnTo>
                  <a:lnTo>
                    <a:pt x="406279" y="36861"/>
                  </a:lnTo>
                  <a:lnTo>
                    <a:pt x="364216" y="16891"/>
                  </a:lnTo>
                  <a:lnTo>
                    <a:pt x="318536" y="4349"/>
                  </a:lnTo>
                  <a:lnTo>
                    <a:pt x="270002" y="0"/>
                  </a:lnTo>
                  <a:close/>
                </a:path>
              </a:pathLst>
            </a:custGeom>
            <a:solidFill>
              <a:srgbClr val="79AB2B"/>
            </a:solidFill>
          </p:spPr>
          <p:txBody>
            <a:bodyPr wrap="square" lIns="0" tIns="0" rIns="0" bIns="0" rtlCol="0"/>
            <a:lstStyle/>
            <a:p>
              <a:endParaRPr/>
            </a:p>
          </p:txBody>
        </p:sp>
        <p:pic>
          <p:nvPicPr>
            <p:cNvPr id="8" name="object 7">
              <a:extLst>
                <a:ext uri="{FF2B5EF4-FFF2-40B4-BE49-F238E27FC236}">
                  <a16:creationId xmlns:a16="http://schemas.microsoft.com/office/drawing/2014/main" id="{0F8F9437-390A-60B2-B491-2456661D689B}"/>
                </a:ext>
              </a:extLst>
            </p:cNvPr>
            <p:cNvPicPr/>
            <p:nvPr/>
          </p:nvPicPr>
          <p:blipFill>
            <a:blip r:embed="rId2" cstate="print"/>
            <a:stretch>
              <a:fillRect/>
            </a:stretch>
          </p:blipFill>
          <p:spPr>
            <a:xfrm>
              <a:off x="871228" y="5154415"/>
              <a:ext cx="334117" cy="332206"/>
            </a:xfrm>
            <a:prstGeom prst="rect">
              <a:avLst/>
            </a:prstGeom>
          </p:spPr>
        </p:pic>
      </p:grpSp>
      <p:sp>
        <p:nvSpPr>
          <p:cNvPr id="154" name="Textplatzhalter 6">
            <a:extLst>
              <a:ext uri="{FF2B5EF4-FFF2-40B4-BE49-F238E27FC236}">
                <a16:creationId xmlns:a16="http://schemas.microsoft.com/office/drawing/2014/main" id="{B997535F-1427-266C-CCF4-65FF576842D3}"/>
              </a:ext>
            </a:extLst>
          </p:cNvPr>
          <p:cNvSpPr>
            <a:spLocks noGrp="1"/>
          </p:cNvSpPr>
          <p:nvPr>
            <p:ph type="body" sz="quarter" idx="10"/>
          </p:nvPr>
        </p:nvSpPr>
        <p:spPr>
          <a:xfrm>
            <a:off x="1854361" y="1654855"/>
            <a:ext cx="2054228" cy="284670"/>
          </a:xfrm>
        </p:spPr>
        <p:txBody>
          <a:bodyPr/>
          <a:lstStyle/>
          <a:p>
            <a:r>
              <a:rPr lang="de-DE" sz="1400" dirty="0">
                <a:latin typeface="Verdana" panose="020B0604030504040204" pitchFamily="34" charset="0"/>
                <a:ea typeface="Verdana" panose="020B0604030504040204" pitchFamily="34" charset="0"/>
                <a:cs typeface="Verdana" panose="020B0604030504040204" pitchFamily="34" charset="0"/>
              </a:rPr>
              <a:t>Wie nennt ihr Sie?</a:t>
            </a:r>
          </a:p>
        </p:txBody>
      </p:sp>
      <p:sp>
        <p:nvSpPr>
          <p:cNvPr id="155" name="Textplatzhalter 6">
            <a:extLst>
              <a:ext uri="{FF2B5EF4-FFF2-40B4-BE49-F238E27FC236}">
                <a16:creationId xmlns:a16="http://schemas.microsoft.com/office/drawing/2014/main" id="{3112A00D-BBC8-3C17-BDA2-A2158DF00DBD}"/>
              </a:ext>
            </a:extLst>
          </p:cNvPr>
          <p:cNvSpPr txBox="1">
            <a:spLocks/>
          </p:cNvSpPr>
          <p:nvPr/>
        </p:nvSpPr>
        <p:spPr>
          <a:xfrm>
            <a:off x="1854360" y="3052543"/>
            <a:ext cx="3632039" cy="236848"/>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400" dirty="0">
                <a:latin typeface="Verdana" panose="020B0604030504040204" pitchFamily="34" charset="0"/>
                <a:ea typeface="Verdana" panose="020B0604030504040204" pitchFamily="34" charset="0"/>
                <a:cs typeface="Verdana" panose="020B0604030504040204" pitchFamily="34" charset="0"/>
              </a:rPr>
              <a:t>Wie kann sie? Wobei hilft sie euch?</a:t>
            </a:r>
          </a:p>
        </p:txBody>
      </p:sp>
      <p:sp>
        <p:nvSpPr>
          <p:cNvPr id="156" name="Textplatzhalter 6">
            <a:extLst>
              <a:ext uri="{FF2B5EF4-FFF2-40B4-BE49-F238E27FC236}">
                <a16:creationId xmlns:a16="http://schemas.microsoft.com/office/drawing/2014/main" id="{3DC8C511-D7D6-B979-95B5-6106FDEF98BF}"/>
              </a:ext>
            </a:extLst>
          </p:cNvPr>
          <p:cNvSpPr txBox="1">
            <a:spLocks/>
          </p:cNvSpPr>
          <p:nvPr/>
        </p:nvSpPr>
        <p:spPr>
          <a:xfrm>
            <a:off x="1854360" y="4331270"/>
            <a:ext cx="3720939" cy="236848"/>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400" dirty="0">
                <a:latin typeface="Verdana" panose="020B0604030504040204" pitchFamily="34" charset="0"/>
                <a:ea typeface="Verdana" panose="020B0604030504040204" pitchFamily="34" charset="0"/>
                <a:cs typeface="Verdana" panose="020B0604030504040204" pitchFamily="34" charset="0"/>
              </a:rPr>
              <a:t>Wie sieht sie aus? Beschreibt genau!</a:t>
            </a:r>
          </a:p>
        </p:txBody>
      </p:sp>
      <p:sp>
        <p:nvSpPr>
          <p:cNvPr id="157" name="Textplatzhalter 6">
            <a:extLst>
              <a:ext uri="{FF2B5EF4-FFF2-40B4-BE49-F238E27FC236}">
                <a16:creationId xmlns:a16="http://schemas.microsoft.com/office/drawing/2014/main" id="{040739E6-741E-557B-4261-EB4058989BB2}"/>
              </a:ext>
            </a:extLst>
          </p:cNvPr>
          <p:cNvSpPr txBox="1">
            <a:spLocks/>
          </p:cNvSpPr>
          <p:nvPr/>
        </p:nvSpPr>
        <p:spPr>
          <a:xfrm>
            <a:off x="1859022" y="5657819"/>
            <a:ext cx="2054228" cy="284670"/>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400" dirty="0">
                <a:latin typeface="Verdana" panose="020B0604030504040204" pitchFamily="34" charset="0"/>
                <a:ea typeface="Verdana" panose="020B0604030504040204" pitchFamily="34" charset="0"/>
                <a:cs typeface="Verdana" panose="020B0604030504040204" pitchFamily="34" charset="0"/>
              </a:rPr>
              <a:t>Wie fühlt sie sich an?</a:t>
            </a:r>
          </a:p>
        </p:txBody>
      </p:sp>
      <p:sp>
        <p:nvSpPr>
          <p:cNvPr id="158" name="Textplatzhalter 6">
            <a:extLst>
              <a:ext uri="{FF2B5EF4-FFF2-40B4-BE49-F238E27FC236}">
                <a16:creationId xmlns:a16="http://schemas.microsoft.com/office/drawing/2014/main" id="{F83BB37D-2C3F-0D5B-A6A5-2F1C273C0187}"/>
              </a:ext>
            </a:extLst>
          </p:cNvPr>
          <p:cNvSpPr txBox="1">
            <a:spLocks/>
          </p:cNvSpPr>
          <p:nvPr/>
        </p:nvSpPr>
        <p:spPr>
          <a:xfrm>
            <a:off x="1854360" y="6918263"/>
            <a:ext cx="4907155" cy="236848"/>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400" dirty="0">
                <a:latin typeface="Verdana" panose="020B0604030504040204" pitchFamily="34" charset="0"/>
                <a:ea typeface="Verdana" panose="020B0604030504040204" pitchFamily="34" charset="0"/>
                <a:cs typeface="Verdana" panose="020B0604030504040204" pitchFamily="34" charset="0"/>
              </a:rPr>
              <a:t>Welche Geräusche macht sie, wenn sie arbeitet?</a:t>
            </a:r>
          </a:p>
        </p:txBody>
      </p:sp>
      <p:sp>
        <p:nvSpPr>
          <p:cNvPr id="159" name="Textplatzhalter 6">
            <a:extLst>
              <a:ext uri="{FF2B5EF4-FFF2-40B4-BE49-F238E27FC236}">
                <a16:creationId xmlns:a16="http://schemas.microsoft.com/office/drawing/2014/main" id="{5335D200-4E4C-679B-F56D-9A4F8606BAEE}"/>
              </a:ext>
            </a:extLst>
          </p:cNvPr>
          <p:cNvSpPr txBox="1">
            <a:spLocks/>
          </p:cNvSpPr>
          <p:nvPr/>
        </p:nvSpPr>
        <p:spPr>
          <a:xfrm>
            <a:off x="1859022" y="8175527"/>
            <a:ext cx="2054228" cy="284670"/>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400" dirty="0">
                <a:latin typeface="Verdana" panose="020B0604030504040204" pitchFamily="34" charset="0"/>
                <a:ea typeface="Verdana" panose="020B0604030504040204" pitchFamily="34" charset="0"/>
                <a:cs typeface="Verdana" panose="020B0604030504040204" pitchFamily="34" charset="0"/>
              </a:rPr>
              <a:t>Wie riecht sie:</a:t>
            </a:r>
          </a:p>
        </p:txBody>
      </p:sp>
      <p:sp>
        <p:nvSpPr>
          <p:cNvPr id="160" name="Textplatzhalter 6">
            <a:extLst>
              <a:ext uri="{FF2B5EF4-FFF2-40B4-BE49-F238E27FC236}">
                <a16:creationId xmlns:a16="http://schemas.microsoft.com/office/drawing/2014/main" id="{E7A4C7B0-D817-BDAF-DE22-6A27F916CF1F}"/>
              </a:ext>
            </a:extLst>
          </p:cNvPr>
          <p:cNvSpPr txBox="1">
            <a:spLocks/>
          </p:cNvSpPr>
          <p:nvPr/>
        </p:nvSpPr>
        <p:spPr>
          <a:xfrm>
            <a:off x="1854360" y="1414503"/>
            <a:ext cx="4292439" cy="236848"/>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400" b="1" dirty="0">
                <a:solidFill>
                  <a:srgbClr val="70A821"/>
                </a:solidFill>
                <a:latin typeface="Verdana" panose="020B0604030504040204" pitchFamily="34" charset="0"/>
                <a:ea typeface="Verdana" panose="020B0604030504040204" pitchFamily="34" charset="0"/>
                <a:cs typeface="Verdana" panose="020B0604030504040204" pitchFamily="34" charset="0"/>
              </a:rPr>
              <a:t>Steckbrief Maliks Zaubermaschine</a:t>
            </a:r>
          </a:p>
        </p:txBody>
      </p:sp>
      <p:pic>
        <p:nvPicPr>
          <p:cNvPr id="12" name="Grafik 11" descr="Ein Bild, das Clipart, Cartoon enthält.&#10;&#10;KI-generierte Inhalte können fehlerhaft sein.">
            <a:extLst>
              <a:ext uri="{FF2B5EF4-FFF2-40B4-BE49-F238E27FC236}">
                <a16:creationId xmlns:a16="http://schemas.microsoft.com/office/drawing/2014/main" id="{DDE4341E-7DE0-384D-CE3C-7BE0082027FA}"/>
              </a:ext>
            </a:extLst>
          </p:cNvPr>
          <p:cNvPicPr>
            <a:picLocks noChangeAspect="1"/>
          </p:cNvPicPr>
          <p:nvPr/>
        </p:nvPicPr>
        <p:blipFill>
          <a:blip r:embed="rId3"/>
          <a:stretch>
            <a:fillRect/>
          </a:stretch>
        </p:blipFill>
        <p:spPr>
          <a:xfrm>
            <a:off x="801838" y="2747798"/>
            <a:ext cx="927100" cy="927100"/>
          </a:xfrm>
          <a:prstGeom prst="rect">
            <a:avLst/>
          </a:prstGeom>
        </p:spPr>
      </p:pic>
      <p:pic>
        <p:nvPicPr>
          <p:cNvPr id="14" name="Grafik 13" descr="Ein Bild, das Kreis, Cartoon, Clipart, Augen enthält.&#10;&#10;KI-generierte Inhalte können fehlerhaft sein.">
            <a:extLst>
              <a:ext uri="{FF2B5EF4-FFF2-40B4-BE49-F238E27FC236}">
                <a16:creationId xmlns:a16="http://schemas.microsoft.com/office/drawing/2014/main" id="{35422902-78B8-F77E-FC97-E8D365973D0C}"/>
              </a:ext>
            </a:extLst>
          </p:cNvPr>
          <p:cNvPicPr>
            <a:picLocks noChangeAspect="1"/>
          </p:cNvPicPr>
          <p:nvPr/>
        </p:nvPicPr>
        <p:blipFill>
          <a:blip r:embed="rId4"/>
          <a:stretch>
            <a:fillRect/>
          </a:stretch>
        </p:blipFill>
        <p:spPr>
          <a:xfrm>
            <a:off x="801838" y="4023119"/>
            <a:ext cx="927100" cy="914400"/>
          </a:xfrm>
          <a:prstGeom prst="rect">
            <a:avLst/>
          </a:prstGeom>
        </p:spPr>
      </p:pic>
      <p:pic>
        <p:nvPicPr>
          <p:cNvPr id="16" name="Grafik 15" descr="Ein Bild, das Hand enthält.&#10;&#10;KI-generierte Inhalte können fehlerhaft sein.">
            <a:extLst>
              <a:ext uri="{FF2B5EF4-FFF2-40B4-BE49-F238E27FC236}">
                <a16:creationId xmlns:a16="http://schemas.microsoft.com/office/drawing/2014/main" id="{AD26D835-C61F-6A71-6646-1C9481698871}"/>
              </a:ext>
            </a:extLst>
          </p:cNvPr>
          <p:cNvPicPr>
            <a:picLocks noChangeAspect="1"/>
          </p:cNvPicPr>
          <p:nvPr/>
        </p:nvPicPr>
        <p:blipFill>
          <a:blip r:embed="rId5"/>
          <a:stretch>
            <a:fillRect/>
          </a:stretch>
        </p:blipFill>
        <p:spPr>
          <a:xfrm>
            <a:off x="801838" y="5290744"/>
            <a:ext cx="927100" cy="927100"/>
          </a:xfrm>
          <a:prstGeom prst="rect">
            <a:avLst/>
          </a:prstGeom>
        </p:spPr>
      </p:pic>
      <p:pic>
        <p:nvPicPr>
          <p:cNvPr id="18" name="Grafik 17" descr="Ein Bild, das Clipart, Cartoon, Grafiken enthält.&#10;&#10;KI-generierte Inhalte können fehlerhaft sein.">
            <a:extLst>
              <a:ext uri="{FF2B5EF4-FFF2-40B4-BE49-F238E27FC236}">
                <a16:creationId xmlns:a16="http://schemas.microsoft.com/office/drawing/2014/main" id="{E7DC7889-6F03-1375-A10A-3790ABB8D457}"/>
              </a:ext>
            </a:extLst>
          </p:cNvPr>
          <p:cNvPicPr>
            <a:picLocks noChangeAspect="1"/>
          </p:cNvPicPr>
          <p:nvPr/>
        </p:nvPicPr>
        <p:blipFill>
          <a:blip r:embed="rId6"/>
          <a:stretch>
            <a:fillRect/>
          </a:stretch>
        </p:blipFill>
        <p:spPr>
          <a:xfrm>
            <a:off x="801838" y="6571069"/>
            <a:ext cx="927100" cy="914400"/>
          </a:xfrm>
          <a:prstGeom prst="rect">
            <a:avLst/>
          </a:prstGeom>
        </p:spPr>
      </p:pic>
      <p:pic>
        <p:nvPicPr>
          <p:cNvPr id="20" name="Grafik 19" descr="Ein Bild, das Clipart, Cartoon, Design, Kreativität enthält.&#10;&#10;KI-generierte Inhalte können fehlerhaft sein.">
            <a:extLst>
              <a:ext uri="{FF2B5EF4-FFF2-40B4-BE49-F238E27FC236}">
                <a16:creationId xmlns:a16="http://schemas.microsoft.com/office/drawing/2014/main" id="{3E10783A-CD70-62BF-1CCD-6FA0FD54F353}"/>
              </a:ext>
            </a:extLst>
          </p:cNvPr>
          <p:cNvPicPr>
            <a:picLocks noChangeAspect="1"/>
          </p:cNvPicPr>
          <p:nvPr/>
        </p:nvPicPr>
        <p:blipFill>
          <a:blip r:embed="rId7"/>
          <a:stretch>
            <a:fillRect/>
          </a:stretch>
        </p:blipFill>
        <p:spPr>
          <a:xfrm>
            <a:off x="814538" y="7838694"/>
            <a:ext cx="914400" cy="914400"/>
          </a:xfrm>
          <a:prstGeom prst="rect">
            <a:avLst/>
          </a:prstGeom>
        </p:spPr>
      </p:pic>
      <p:grpSp>
        <p:nvGrpSpPr>
          <p:cNvPr id="10" name="Gruppieren 9">
            <a:extLst>
              <a:ext uri="{FF2B5EF4-FFF2-40B4-BE49-F238E27FC236}">
                <a16:creationId xmlns:a16="http://schemas.microsoft.com/office/drawing/2014/main" id="{6BA7C99C-692B-E1E9-DDFC-97DDEC7A2CA9}"/>
              </a:ext>
            </a:extLst>
          </p:cNvPr>
          <p:cNvGrpSpPr/>
          <p:nvPr/>
        </p:nvGrpSpPr>
        <p:grpSpPr>
          <a:xfrm>
            <a:off x="814538" y="1487854"/>
            <a:ext cx="914400" cy="911724"/>
            <a:chOff x="814538" y="1487854"/>
            <a:chExt cx="914400" cy="911724"/>
          </a:xfrm>
        </p:grpSpPr>
        <p:sp>
          <p:nvSpPr>
            <p:cNvPr id="19" name="Oval 18">
              <a:extLst>
                <a:ext uri="{FF2B5EF4-FFF2-40B4-BE49-F238E27FC236}">
                  <a16:creationId xmlns:a16="http://schemas.microsoft.com/office/drawing/2014/main" id="{AEBD73E9-A6C8-FB58-B165-0BF2CC893602}"/>
                </a:ext>
              </a:extLst>
            </p:cNvPr>
            <p:cNvSpPr/>
            <p:nvPr/>
          </p:nvSpPr>
          <p:spPr>
            <a:xfrm>
              <a:off x="814538" y="1487854"/>
              <a:ext cx="914400" cy="911724"/>
            </a:xfrm>
            <a:prstGeom prst="ellipse">
              <a:avLst/>
            </a:prstGeom>
            <a:solidFill>
              <a:schemeClr val="bg1"/>
            </a:solidFill>
            <a:ln>
              <a:solidFill>
                <a:srgbClr val="4161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3" name="Grafik 2" descr="Ein Bild, das Zeichnung, Entwurf, Cartoon, Clipart enthält.&#10;&#10;KI-generierte Inhalte können fehlerhaft sein.">
              <a:extLst>
                <a:ext uri="{FF2B5EF4-FFF2-40B4-BE49-F238E27FC236}">
                  <a16:creationId xmlns:a16="http://schemas.microsoft.com/office/drawing/2014/main" id="{EA723E46-5B11-814A-50A1-2A71875E4C30}"/>
                </a:ext>
              </a:extLst>
            </p:cNvPr>
            <p:cNvPicPr>
              <a:picLocks noChangeAspect="1"/>
            </p:cNvPicPr>
            <p:nvPr/>
          </p:nvPicPr>
          <p:blipFill>
            <a:blip r:embed="rId8"/>
            <a:stretch>
              <a:fillRect/>
            </a:stretch>
          </p:blipFill>
          <p:spPr>
            <a:xfrm>
              <a:off x="972702" y="1616487"/>
              <a:ext cx="598071" cy="644464"/>
            </a:xfrm>
            <a:prstGeom prst="rect">
              <a:avLst/>
            </a:prstGeom>
          </p:spPr>
        </p:pic>
      </p:grpSp>
    </p:spTree>
    <p:extLst>
      <p:ext uri="{BB962C8B-B14F-4D97-AF65-F5344CB8AC3E}">
        <p14:creationId xmlns:p14="http://schemas.microsoft.com/office/powerpoint/2010/main" val="612943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6D063-526C-36DD-EBD0-B0A454E92A6E}"/>
            </a:ext>
          </a:extLst>
        </p:cNvPr>
        <p:cNvGrpSpPr/>
        <p:nvPr/>
      </p:nvGrpSpPr>
      <p:grpSpPr>
        <a:xfrm>
          <a:off x="0" y="0"/>
          <a:ext cx="0" cy="0"/>
          <a:chOff x="0" y="0"/>
          <a:chExt cx="0" cy="0"/>
        </a:xfrm>
      </p:grpSpPr>
      <p:sp>
        <p:nvSpPr>
          <p:cNvPr id="7" name="Textplatzhalter 6">
            <a:extLst>
              <a:ext uri="{FF2B5EF4-FFF2-40B4-BE49-F238E27FC236}">
                <a16:creationId xmlns:a16="http://schemas.microsoft.com/office/drawing/2014/main" id="{8810DE6F-12A2-B198-E9A8-7277D9DA5854}"/>
              </a:ext>
            </a:extLst>
          </p:cNvPr>
          <p:cNvSpPr>
            <a:spLocks noGrp="1"/>
          </p:cNvSpPr>
          <p:nvPr>
            <p:ph type="body" sz="quarter" idx="10"/>
          </p:nvPr>
        </p:nvSpPr>
        <p:spPr>
          <a:xfrm>
            <a:off x="358772" y="1947565"/>
            <a:ext cx="6842125" cy="711089"/>
          </a:xfrm>
        </p:spPr>
        <p:txBody>
          <a:bodyPr/>
          <a:lstStyle/>
          <a:p>
            <a:pPr>
              <a:lnSpc>
                <a:spcPct val="112000"/>
              </a:lnSpc>
            </a:pPr>
            <a:r>
              <a:rPr lang="de-DE" sz="1500" dirty="0">
                <a:latin typeface="Verdana" panose="020B0604030504040204" pitchFamily="34" charset="0"/>
                <a:ea typeface="Verdana" panose="020B0604030504040204" pitchFamily="34" charset="0"/>
                <a:cs typeface="Verdana" panose="020B0604030504040204" pitchFamily="34" charset="0"/>
              </a:rPr>
              <a:t>Malik</a:t>
            </a:r>
            <a:r>
              <a:rPr lang="de-DE" sz="1500" spc="-25" dirty="0">
                <a:latin typeface="Verdana" panose="020B0604030504040204" pitchFamily="34" charset="0"/>
                <a:ea typeface="Verdana" panose="020B0604030504040204" pitchFamily="34" charset="0"/>
                <a:cs typeface="Verdana" panose="020B0604030504040204" pitchFamily="34" charset="0"/>
              </a:rPr>
              <a:t> </a:t>
            </a:r>
            <a:r>
              <a:rPr lang="de-DE" sz="1500" spc="60" dirty="0">
                <a:latin typeface="Verdana" panose="020B0604030504040204" pitchFamily="34" charset="0"/>
                <a:ea typeface="Verdana" panose="020B0604030504040204" pitchFamily="34" charset="0"/>
                <a:cs typeface="Verdana" panose="020B0604030504040204" pitchFamily="34" charset="0"/>
              </a:rPr>
              <a:t>hat</a:t>
            </a:r>
            <a:r>
              <a:rPr lang="de-DE" sz="1500" spc="-20"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eine</a:t>
            </a:r>
            <a:r>
              <a:rPr lang="de-DE" sz="1500" spc="-20"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spannende</a:t>
            </a:r>
            <a:r>
              <a:rPr lang="de-DE" sz="1500" spc="-20"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Zaubermaschine</a:t>
            </a:r>
            <a:r>
              <a:rPr lang="de-DE" sz="1500" spc="-25"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auf</a:t>
            </a:r>
            <a:r>
              <a:rPr lang="de-DE" sz="1500" spc="-20"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dem</a:t>
            </a:r>
            <a:r>
              <a:rPr lang="de-DE" sz="1500" spc="-20" dirty="0">
                <a:latin typeface="Verdana" panose="020B0604030504040204" pitchFamily="34" charset="0"/>
                <a:ea typeface="Verdana" panose="020B0604030504040204" pitchFamily="34" charset="0"/>
                <a:cs typeface="Verdana" panose="020B0604030504040204" pitchFamily="34" charset="0"/>
              </a:rPr>
              <a:t> </a:t>
            </a:r>
            <a:r>
              <a:rPr lang="de-DE" sz="1500" spc="-10" dirty="0">
                <a:latin typeface="Verdana" panose="020B0604030504040204" pitchFamily="34" charset="0"/>
                <a:ea typeface="Verdana" panose="020B0604030504040204" pitchFamily="34" charset="0"/>
                <a:cs typeface="Verdana" panose="020B0604030504040204" pitchFamily="34" charset="0"/>
              </a:rPr>
              <a:t>Dachboden </a:t>
            </a:r>
            <a:r>
              <a:rPr lang="de-DE" sz="1500" dirty="0">
                <a:latin typeface="Verdana" panose="020B0604030504040204" pitchFamily="34" charset="0"/>
                <a:ea typeface="Verdana" panose="020B0604030504040204" pitchFamily="34" charset="0"/>
                <a:cs typeface="Verdana" panose="020B0604030504040204" pitchFamily="34" charset="0"/>
              </a:rPr>
              <a:t>gefunden</a:t>
            </a:r>
            <a:r>
              <a:rPr lang="de-DE" sz="1500" spc="25"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und</a:t>
            </a:r>
            <a:r>
              <a:rPr lang="de-DE" sz="1500" spc="25"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ist</a:t>
            </a:r>
            <a:r>
              <a:rPr lang="de-DE" sz="1500" spc="25"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ganz</a:t>
            </a:r>
            <a:r>
              <a:rPr lang="de-DE" sz="1500" spc="25"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aufgeregt.</a:t>
            </a:r>
            <a:r>
              <a:rPr lang="de-DE" sz="1500" spc="25" dirty="0">
                <a:latin typeface="Verdana" panose="020B0604030504040204" pitchFamily="34" charset="0"/>
                <a:ea typeface="Verdana" panose="020B0604030504040204" pitchFamily="34" charset="0"/>
                <a:cs typeface="Verdana" panose="020B0604030504040204" pitchFamily="34" charset="0"/>
              </a:rPr>
              <a:t> </a:t>
            </a:r>
            <a:r>
              <a:rPr lang="de-DE" sz="1500" spc="-75" dirty="0">
                <a:latin typeface="Verdana" panose="020B0604030504040204" pitchFamily="34" charset="0"/>
                <a:ea typeface="Verdana" panose="020B0604030504040204" pitchFamily="34" charset="0"/>
                <a:cs typeface="Verdana" panose="020B0604030504040204" pitchFamily="34" charset="0"/>
              </a:rPr>
              <a:t>Er</a:t>
            </a:r>
            <a:r>
              <a:rPr lang="de-DE" sz="1500" spc="25"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möchte</a:t>
            </a:r>
            <a:r>
              <a:rPr lang="de-DE" sz="1500" spc="25" dirty="0">
                <a:latin typeface="Verdana" panose="020B0604030504040204" pitchFamily="34" charset="0"/>
                <a:ea typeface="Verdana" panose="020B0604030504040204" pitchFamily="34" charset="0"/>
                <a:cs typeface="Verdana" panose="020B0604030504040204" pitchFamily="34" charset="0"/>
              </a:rPr>
              <a:t> </a:t>
            </a:r>
            <a:r>
              <a:rPr lang="de-DE" sz="1500" spc="-10" dirty="0">
                <a:latin typeface="Verdana" panose="020B0604030504040204" pitchFamily="34" charset="0"/>
                <a:ea typeface="Verdana" panose="020B0604030504040204" pitchFamily="34" charset="0"/>
                <a:cs typeface="Verdana" panose="020B0604030504040204" pitchFamily="34" charset="0"/>
              </a:rPr>
              <a:t>sie</a:t>
            </a:r>
            <a:r>
              <a:rPr lang="de-DE" sz="1500" spc="25"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seiner</a:t>
            </a:r>
            <a:r>
              <a:rPr lang="de-DE" sz="1500" spc="25" dirty="0">
                <a:latin typeface="Verdana" panose="020B0604030504040204" pitchFamily="34" charset="0"/>
                <a:ea typeface="Verdana" panose="020B0604030504040204" pitchFamily="34" charset="0"/>
                <a:cs typeface="Verdana" panose="020B0604030504040204" pitchFamily="34" charset="0"/>
              </a:rPr>
              <a:t> </a:t>
            </a:r>
            <a:r>
              <a:rPr lang="de-DE" sz="1500" spc="-10" dirty="0">
                <a:latin typeface="Verdana" panose="020B0604030504040204" pitchFamily="34" charset="0"/>
                <a:ea typeface="Verdana" panose="020B0604030504040204" pitchFamily="34" charset="0"/>
                <a:cs typeface="Verdana" panose="020B0604030504040204" pitchFamily="34" charset="0"/>
              </a:rPr>
              <a:t>Klasse </a:t>
            </a:r>
            <a:r>
              <a:rPr lang="de-DE" sz="1500" dirty="0">
                <a:latin typeface="Verdana" panose="020B0604030504040204" pitchFamily="34" charset="0"/>
                <a:ea typeface="Verdana" panose="020B0604030504040204" pitchFamily="34" charset="0"/>
                <a:cs typeface="Verdana" panose="020B0604030504040204" pitchFamily="34" charset="0"/>
              </a:rPr>
              <a:t>präsentieren.</a:t>
            </a:r>
            <a:r>
              <a:rPr lang="de-DE" sz="1500" spc="-5" dirty="0">
                <a:latin typeface="Verdana" panose="020B0604030504040204" pitchFamily="34" charset="0"/>
                <a:ea typeface="Verdana" panose="020B0604030504040204" pitchFamily="34" charset="0"/>
                <a:cs typeface="Verdana" panose="020B0604030504040204" pitchFamily="34" charset="0"/>
              </a:rPr>
              <a:t> </a:t>
            </a:r>
            <a:r>
              <a:rPr lang="de-DE" sz="1500" dirty="0">
                <a:latin typeface="Verdana" panose="020B0604030504040204" pitchFamily="34" charset="0"/>
                <a:ea typeface="Verdana" panose="020B0604030504040204" pitchFamily="34" charset="0"/>
                <a:cs typeface="Verdana" panose="020B0604030504040204" pitchFamily="34" charset="0"/>
              </a:rPr>
              <a:t>Kannst du </a:t>
            </a:r>
            <a:r>
              <a:rPr lang="de-DE" sz="1500" spc="55" dirty="0">
                <a:latin typeface="Verdana" panose="020B0604030504040204" pitchFamily="34" charset="0"/>
                <a:ea typeface="Verdana" panose="020B0604030504040204" pitchFamily="34" charset="0"/>
                <a:cs typeface="Verdana" panose="020B0604030504040204" pitchFamily="34" charset="0"/>
              </a:rPr>
              <a:t>ihm</a:t>
            </a:r>
            <a:r>
              <a:rPr lang="de-DE" sz="1500" dirty="0">
                <a:latin typeface="Verdana" panose="020B0604030504040204" pitchFamily="34" charset="0"/>
                <a:ea typeface="Verdana" panose="020B0604030504040204" pitchFamily="34" charset="0"/>
                <a:cs typeface="Verdana" panose="020B0604030504040204" pitchFamily="34" charset="0"/>
              </a:rPr>
              <a:t> </a:t>
            </a:r>
            <a:r>
              <a:rPr lang="de-DE" sz="1500" spc="-10" dirty="0">
                <a:latin typeface="Verdana" panose="020B0604030504040204" pitchFamily="34" charset="0"/>
                <a:ea typeface="Verdana" panose="020B0604030504040204" pitchFamily="34" charset="0"/>
                <a:cs typeface="Verdana" panose="020B0604030504040204" pitchFamily="34" charset="0"/>
              </a:rPr>
              <a:t>helfen?</a:t>
            </a:r>
            <a:endParaRPr lang="de-DE" sz="1500" dirty="0">
              <a:latin typeface="Verdana" panose="020B0604030504040204" pitchFamily="34" charset="0"/>
              <a:ea typeface="Verdana" panose="020B0604030504040204" pitchFamily="34" charset="0"/>
              <a:cs typeface="Verdana" panose="020B0604030504040204" pitchFamily="34" charset="0"/>
            </a:endParaRPr>
          </a:p>
          <a:p>
            <a:pPr>
              <a:lnSpc>
                <a:spcPct val="112000"/>
              </a:lnSpc>
            </a:pPr>
            <a:endParaRPr lang="de-DE" sz="1500" dirty="0">
              <a:latin typeface="Verdana" panose="020B0604030504040204" pitchFamily="34" charset="0"/>
              <a:ea typeface="Verdana" panose="020B0604030504040204" pitchFamily="34" charset="0"/>
              <a:cs typeface="Verdana" panose="020B0604030504040204" pitchFamily="34" charset="0"/>
            </a:endParaRPr>
          </a:p>
        </p:txBody>
      </p:sp>
      <p:sp>
        <p:nvSpPr>
          <p:cNvPr id="6" name="Titel 5">
            <a:extLst>
              <a:ext uri="{FF2B5EF4-FFF2-40B4-BE49-F238E27FC236}">
                <a16:creationId xmlns:a16="http://schemas.microsoft.com/office/drawing/2014/main" id="{64B69581-F0CC-5D39-DDD7-11D062A0D633}"/>
              </a:ext>
            </a:extLst>
          </p:cNvPr>
          <p:cNvSpPr>
            <a:spLocks noGrp="1"/>
          </p:cNvSpPr>
          <p:nvPr>
            <p:ph type="title"/>
          </p:nvPr>
        </p:nvSpPr>
        <p:spPr/>
        <p:txBody>
          <a:bodyPr/>
          <a:lstStyle/>
          <a:p>
            <a:r>
              <a:rPr lang="de-DE" dirty="0">
                <a:solidFill>
                  <a:srgbClr val="70A821"/>
                </a:solidFill>
                <a:latin typeface="Verdana" panose="020B0604030504040204" pitchFamily="34" charset="0"/>
                <a:ea typeface="Verdana" panose="020B0604030504040204" pitchFamily="34" charset="0"/>
                <a:cs typeface="Verdana" panose="020B0604030504040204" pitchFamily="34" charset="0"/>
              </a:rPr>
              <a:t>Unsere Zaubermaschinen</a:t>
            </a:r>
          </a:p>
        </p:txBody>
      </p:sp>
      <p:sp>
        <p:nvSpPr>
          <p:cNvPr id="2" name="Textplatzhalter 6">
            <a:extLst>
              <a:ext uri="{FF2B5EF4-FFF2-40B4-BE49-F238E27FC236}">
                <a16:creationId xmlns:a16="http://schemas.microsoft.com/office/drawing/2014/main" id="{EB01DE2E-B839-ABCF-4508-6C226D82CFC1}"/>
              </a:ext>
            </a:extLst>
          </p:cNvPr>
          <p:cNvSpPr txBox="1">
            <a:spLocks/>
          </p:cNvSpPr>
          <p:nvPr/>
        </p:nvSpPr>
        <p:spPr>
          <a:xfrm>
            <a:off x="1205346" y="2881875"/>
            <a:ext cx="5995551" cy="540386"/>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2000"/>
              </a:lnSpc>
            </a:pPr>
            <a:r>
              <a:rPr lang="de-DE" sz="1500" dirty="0">
                <a:latin typeface="Verdana" panose="020B0604030504040204" pitchFamily="34" charset="0"/>
                <a:ea typeface="Verdana" panose="020B0604030504040204" pitchFamily="34" charset="0"/>
                <a:cs typeface="Verdana" panose="020B0604030504040204" pitchFamily="34" charset="0"/>
              </a:rPr>
              <a:t>Seht euch die Zaubermaschine genau an. Kommt als Gruppe zusammen. Füllt gemeinsam den Steckbrief auf Seite 2 aus.</a:t>
            </a:r>
          </a:p>
        </p:txBody>
      </p:sp>
      <p:grpSp>
        <p:nvGrpSpPr>
          <p:cNvPr id="5" name="Gruppieren 4">
            <a:extLst>
              <a:ext uri="{FF2B5EF4-FFF2-40B4-BE49-F238E27FC236}">
                <a16:creationId xmlns:a16="http://schemas.microsoft.com/office/drawing/2014/main" id="{150B8BE3-05F6-260F-CEF8-30D58607F325}"/>
              </a:ext>
            </a:extLst>
          </p:cNvPr>
          <p:cNvGrpSpPr/>
          <p:nvPr/>
        </p:nvGrpSpPr>
        <p:grpSpPr>
          <a:xfrm>
            <a:off x="518898" y="2816202"/>
            <a:ext cx="540385" cy="540385"/>
            <a:chOff x="768279" y="5075713"/>
            <a:chExt cx="540385" cy="540385"/>
          </a:xfrm>
        </p:grpSpPr>
        <p:sp>
          <p:nvSpPr>
            <p:cNvPr id="3" name="object 6">
              <a:extLst>
                <a:ext uri="{FF2B5EF4-FFF2-40B4-BE49-F238E27FC236}">
                  <a16:creationId xmlns:a16="http://schemas.microsoft.com/office/drawing/2014/main" id="{2FF2E4B3-8766-611F-C0DE-E3DAE407702A}"/>
                </a:ext>
              </a:extLst>
            </p:cNvPr>
            <p:cNvSpPr/>
            <p:nvPr/>
          </p:nvSpPr>
          <p:spPr>
            <a:xfrm>
              <a:off x="768279" y="5075713"/>
              <a:ext cx="540385" cy="540385"/>
            </a:xfrm>
            <a:custGeom>
              <a:avLst/>
              <a:gdLst/>
              <a:ahLst/>
              <a:cxnLst/>
              <a:rect l="l" t="t" r="r" b="b"/>
              <a:pathLst>
                <a:path w="540385" h="540385">
                  <a:moveTo>
                    <a:pt x="270002" y="0"/>
                  </a:moveTo>
                  <a:lnTo>
                    <a:pt x="221470" y="4349"/>
                  </a:lnTo>
                  <a:lnTo>
                    <a:pt x="175792" y="16891"/>
                  </a:lnTo>
                  <a:lnTo>
                    <a:pt x="133730" y="36861"/>
                  </a:lnTo>
                  <a:lnTo>
                    <a:pt x="96046" y="63499"/>
                  </a:lnTo>
                  <a:lnTo>
                    <a:pt x="63503" y="96040"/>
                  </a:lnTo>
                  <a:lnTo>
                    <a:pt x="36864" y="133724"/>
                  </a:lnTo>
                  <a:lnTo>
                    <a:pt x="16892" y="175787"/>
                  </a:lnTo>
                  <a:lnTo>
                    <a:pt x="4350" y="221467"/>
                  </a:lnTo>
                  <a:lnTo>
                    <a:pt x="0" y="270001"/>
                  </a:lnTo>
                  <a:lnTo>
                    <a:pt x="4350" y="318533"/>
                  </a:lnTo>
                  <a:lnTo>
                    <a:pt x="16892" y="364211"/>
                  </a:lnTo>
                  <a:lnTo>
                    <a:pt x="36864" y="406273"/>
                  </a:lnTo>
                  <a:lnTo>
                    <a:pt x="63503" y="443957"/>
                  </a:lnTo>
                  <a:lnTo>
                    <a:pt x="96046" y="476500"/>
                  </a:lnTo>
                  <a:lnTo>
                    <a:pt x="133730" y="503139"/>
                  </a:lnTo>
                  <a:lnTo>
                    <a:pt x="175792" y="523111"/>
                  </a:lnTo>
                  <a:lnTo>
                    <a:pt x="221470" y="535653"/>
                  </a:lnTo>
                  <a:lnTo>
                    <a:pt x="270002" y="540003"/>
                  </a:lnTo>
                  <a:lnTo>
                    <a:pt x="318536" y="535653"/>
                  </a:lnTo>
                  <a:lnTo>
                    <a:pt x="364216" y="523111"/>
                  </a:lnTo>
                  <a:lnTo>
                    <a:pt x="406279" y="503139"/>
                  </a:lnTo>
                  <a:lnTo>
                    <a:pt x="443963" y="476500"/>
                  </a:lnTo>
                  <a:lnTo>
                    <a:pt x="476504" y="443957"/>
                  </a:lnTo>
                  <a:lnTo>
                    <a:pt x="503142" y="406273"/>
                  </a:lnTo>
                  <a:lnTo>
                    <a:pt x="523112" y="364211"/>
                  </a:lnTo>
                  <a:lnTo>
                    <a:pt x="535654" y="318533"/>
                  </a:lnTo>
                  <a:lnTo>
                    <a:pt x="540004" y="270001"/>
                  </a:lnTo>
                  <a:lnTo>
                    <a:pt x="535654" y="221467"/>
                  </a:lnTo>
                  <a:lnTo>
                    <a:pt x="523112" y="175787"/>
                  </a:lnTo>
                  <a:lnTo>
                    <a:pt x="503142" y="133724"/>
                  </a:lnTo>
                  <a:lnTo>
                    <a:pt x="476504" y="96040"/>
                  </a:lnTo>
                  <a:lnTo>
                    <a:pt x="443963" y="63499"/>
                  </a:lnTo>
                  <a:lnTo>
                    <a:pt x="406279" y="36861"/>
                  </a:lnTo>
                  <a:lnTo>
                    <a:pt x="364216" y="16891"/>
                  </a:lnTo>
                  <a:lnTo>
                    <a:pt x="318536" y="4349"/>
                  </a:lnTo>
                  <a:lnTo>
                    <a:pt x="270002" y="0"/>
                  </a:lnTo>
                  <a:close/>
                </a:path>
              </a:pathLst>
            </a:custGeom>
            <a:solidFill>
              <a:srgbClr val="79AB2B"/>
            </a:solidFill>
          </p:spPr>
          <p:txBody>
            <a:bodyPr wrap="square" lIns="0" tIns="0" rIns="0" bIns="0" rtlCol="0"/>
            <a:lstStyle/>
            <a:p>
              <a:endParaRPr/>
            </a:p>
          </p:txBody>
        </p:sp>
        <p:pic>
          <p:nvPicPr>
            <p:cNvPr id="4" name="object 7">
              <a:extLst>
                <a:ext uri="{FF2B5EF4-FFF2-40B4-BE49-F238E27FC236}">
                  <a16:creationId xmlns:a16="http://schemas.microsoft.com/office/drawing/2014/main" id="{7AE07884-DC4A-B889-0377-46425EF47A34}"/>
                </a:ext>
              </a:extLst>
            </p:cNvPr>
            <p:cNvPicPr/>
            <p:nvPr/>
          </p:nvPicPr>
          <p:blipFill>
            <a:blip r:embed="rId3" cstate="print"/>
            <a:stretch>
              <a:fillRect/>
            </a:stretch>
          </p:blipFill>
          <p:spPr>
            <a:xfrm>
              <a:off x="871228" y="5154415"/>
              <a:ext cx="334117" cy="332206"/>
            </a:xfrm>
            <a:prstGeom prst="rect">
              <a:avLst/>
            </a:prstGeom>
          </p:spPr>
        </p:pic>
      </p:grpSp>
      <p:sp>
        <p:nvSpPr>
          <p:cNvPr id="12" name="Textplatzhalter 6">
            <a:extLst>
              <a:ext uri="{FF2B5EF4-FFF2-40B4-BE49-F238E27FC236}">
                <a16:creationId xmlns:a16="http://schemas.microsoft.com/office/drawing/2014/main" id="{168C7195-1145-EB11-B379-945312CAF560}"/>
              </a:ext>
            </a:extLst>
          </p:cNvPr>
          <p:cNvSpPr txBox="1">
            <a:spLocks/>
          </p:cNvSpPr>
          <p:nvPr/>
        </p:nvSpPr>
        <p:spPr>
          <a:xfrm>
            <a:off x="6900789" y="10151428"/>
            <a:ext cx="600215" cy="540385"/>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de-DE" sz="1900" b="1" dirty="0">
                <a:solidFill>
                  <a:srgbClr val="70A821"/>
                </a:solidFill>
                <a:latin typeface="Verdana" panose="020B0604030504040204" pitchFamily="34" charset="0"/>
                <a:ea typeface="Verdana" panose="020B0604030504040204" pitchFamily="34" charset="0"/>
                <a:cs typeface="Verdana" panose="020B0604030504040204" pitchFamily="34" charset="0"/>
              </a:rPr>
              <a:t>1</a:t>
            </a:r>
          </a:p>
        </p:txBody>
      </p:sp>
      <p:pic>
        <p:nvPicPr>
          <p:cNvPr id="14" name="Grafik 13">
            <a:extLst>
              <a:ext uri="{FF2B5EF4-FFF2-40B4-BE49-F238E27FC236}">
                <a16:creationId xmlns:a16="http://schemas.microsoft.com/office/drawing/2014/main" id="{841A853A-1B6B-B6A7-F1AB-05F45D1538AC}"/>
              </a:ext>
            </a:extLst>
          </p:cNvPr>
          <p:cNvPicPr>
            <a:picLocks noChangeAspect="1"/>
          </p:cNvPicPr>
          <p:nvPr/>
        </p:nvPicPr>
        <p:blipFill>
          <a:blip r:embed="rId4">
            <a:extLst>
              <a:ext uri="{96DAC541-7B7A-43D3-8B79-37D633B846F1}">
                <asvg:svgBlip xmlns:asvg="http://schemas.microsoft.com/office/drawing/2016/SVG/main" r:embed="rId5"/>
              </a:ext>
            </a:extLst>
          </a:blip>
          <a:srcRect l="13696"/>
          <a:stretch>
            <a:fillRect/>
          </a:stretch>
        </p:blipFill>
        <p:spPr>
          <a:xfrm>
            <a:off x="-1" y="7956322"/>
            <a:ext cx="1579005" cy="2735491"/>
          </a:xfrm>
          <a:prstGeom prst="rect">
            <a:avLst/>
          </a:prstGeom>
        </p:spPr>
      </p:pic>
      <p:sp>
        <p:nvSpPr>
          <p:cNvPr id="15" name="Abgerundete rechteckige Legende 14">
            <a:extLst>
              <a:ext uri="{FF2B5EF4-FFF2-40B4-BE49-F238E27FC236}">
                <a16:creationId xmlns:a16="http://schemas.microsoft.com/office/drawing/2014/main" id="{86EE6411-1EB7-C963-A00C-4AF4F7D544BB}"/>
              </a:ext>
            </a:extLst>
          </p:cNvPr>
          <p:cNvSpPr/>
          <p:nvPr/>
        </p:nvSpPr>
        <p:spPr>
          <a:xfrm>
            <a:off x="2039655" y="8744248"/>
            <a:ext cx="4011354" cy="1293971"/>
          </a:xfrm>
          <a:prstGeom prst="wedgeRoundRectCallout">
            <a:avLst>
              <a:gd name="adj1" fmla="val -66230"/>
              <a:gd name="adj2" fmla="val -13081"/>
              <a:gd name="adj3" fmla="val 16667"/>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marL="9144" marR="9144" indent="0" algn="l" rtl="0" eaLnBrk="1" latinLnBrk="0" hangingPunct="1">
              <a:spcBef>
                <a:spcPts val="100"/>
              </a:spcBef>
              <a:buNone/>
            </a:pP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Denkt</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beim</a:t>
            </a:r>
            <a:r>
              <a:rPr lang="de-DE" sz="1400" kern="1200" spc="1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Ausfüllen</a:t>
            </a:r>
            <a:r>
              <a:rPr lang="de-DE" sz="1400" kern="1200" spc="1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des</a:t>
            </a:r>
            <a:r>
              <a:rPr lang="de-DE" sz="1400" kern="1200" spc="1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Steckbriefs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daran,</a:t>
            </a:r>
            <a:r>
              <a:rPr lang="de-DE" sz="1400" kern="1200" spc="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spc="-2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dass</a:t>
            </a:r>
            <a:r>
              <a:rPr lang="de-DE" sz="1400" kern="1200" spc="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auch</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jemand,</a:t>
            </a:r>
            <a:r>
              <a:rPr lang="de-DE" sz="1400" kern="1200" spc="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der</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die</a:t>
            </a:r>
            <a:r>
              <a:rPr lang="de-DE" sz="1400" kern="1200" spc="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Maschine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nicht</a:t>
            </a:r>
            <a:r>
              <a:rPr lang="de-DE" sz="1400" kern="1200" spc="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sieht,</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sich</a:t>
            </a:r>
            <a:r>
              <a:rPr lang="de-DE" sz="1400" kern="1200" spc="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diese</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spc="5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gut</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vorstellen</a:t>
            </a:r>
            <a:r>
              <a:rPr lang="de-DE" sz="1400" kern="1200" spc="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kann.</a:t>
            </a:r>
            <a:endParaRPr lang="de-DE" sz="1400" dirty="0">
              <a:effectLst/>
            </a:endParaRPr>
          </a:p>
          <a:p>
            <a:pPr marL="9144" algn="l" rtl="0" eaLnBrk="1" latinLnBrk="0" hangingPunct="1">
              <a:buNone/>
            </a:pP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Beschreibt</a:t>
            </a:r>
            <a:r>
              <a:rPr lang="de-DE" sz="1400" kern="1200" spc="-6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sie</a:t>
            </a:r>
            <a:r>
              <a:rPr lang="de-DE" sz="1400" kern="1200" spc="-6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also</a:t>
            </a:r>
            <a:r>
              <a:rPr lang="de-DE" sz="1400" kern="1200" spc="-65"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ganz</a:t>
            </a:r>
            <a:r>
              <a:rPr lang="de-DE" sz="1400" kern="1200" spc="-6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de-DE" sz="1400" kern="1200" spc="-1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genau.</a:t>
            </a:r>
            <a:endParaRPr lang="de-DE" sz="1400" dirty="0">
              <a:effectLst/>
            </a:endParaRPr>
          </a:p>
        </p:txBody>
      </p:sp>
      <p:pic>
        <p:nvPicPr>
          <p:cNvPr id="10" name="Grafik 9" descr="Ein Bild, das Zeichnung, Entwurf, Bild, Darstellung enthält.&#10;&#10;KI-generierte Inhalte können fehlerhaft sein.">
            <a:extLst>
              <a:ext uri="{FF2B5EF4-FFF2-40B4-BE49-F238E27FC236}">
                <a16:creationId xmlns:a16="http://schemas.microsoft.com/office/drawing/2014/main" id="{0035E0AE-6252-649E-465C-8AA4950AFC1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850" b="99304" l="3657" r="97100">
                        <a14:foregroundMark x1="7314" y1="8635" x2="7314" y2="28830"/>
                        <a14:foregroundMark x1="7314" y1="28830" x2="3531" y2="36630"/>
                        <a14:foregroundMark x1="3531" y1="36630" x2="4918" y2="44708"/>
                        <a14:foregroundMark x1="7230" y1="44753" x2="11514" y2="44836"/>
                        <a14:foregroundMark x1="4918" y1="44708" x2="5859" y2="44726"/>
                        <a14:foregroundMark x1="12106" y1="44847" x2="12358" y2="36908"/>
                        <a14:foregroundMark x1="12358" y1="36908" x2="9962" y2="31198"/>
                        <a14:foregroundMark x1="3909" y1="5850" x2="15889" y2="8496"/>
                        <a14:foregroundMark x1="58638" y1="83426" x2="64375" y2="85615"/>
                        <a14:foregroundMark x1="58638" y1="88022" x2="58638" y2="89694"/>
                        <a14:foregroundMark x1="55611" y1="91035" x2="52711" y2="97772"/>
                        <a14:foregroundMark x1="55989" y1="90157" x2="55829" y2="90529"/>
                        <a14:foregroundMark x1="56368" y1="89276" x2="56188" y2="89694"/>
                        <a14:foregroundMark x1="69609" y1="58357" x2="80454" y2="59610"/>
                        <a14:foregroundMark x1="80454" y1="59610" x2="89029" y2="66017"/>
                        <a14:foregroundMark x1="89029" y1="66017" x2="89660" y2="67131"/>
                        <a14:foregroundMark x1="77932" y1="64763" x2="89533" y2="65181"/>
                        <a14:foregroundMark x1="89533" y1="65181" x2="93190" y2="70474"/>
                        <a14:foregroundMark x1="92055" y1="10028" x2="97100" y2="7799"/>
                        <a14:foregroundMark x1="5422" y1="46797" x2="6683" y2="46936"/>
                        <a14:backgroundMark x1="57125" y1="94568" x2="57125" y2="99582"/>
                        <a14:backgroundMark x1="57755" y1="90529" x2="57755" y2="92758"/>
                        <a14:backgroundMark x1="58134" y1="89694" x2="58134" y2="96240"/>
                        <a14:backgroundMark x1="64187" y1="85933" x2="70618" y2="86212"/>
                        <a14:backgroundMark x1="11349" y1="45265" x2="12232" y2="44290"/>
                        <a14:backgroundMark x1="5549" y1="45265" x2="6365" y2="45265"/>
                      </a14:backgroundRemoval>
                    </a14:imgEffect>
                  </a14:imgLayer>
                </a14:imgProps>
              </a:ext>
            </a:extLst>
          </a:blip>
          <a:stretch>
            <a:fillRect/>
          </a:stretch>
        </p:blipFill>
        <p:spPr>
          <a:xfrm>
            <a:off x="1205346" y="3681307"/>
            <a:ext cx="5257351" cy="4760123"/>
          </a:xfrm>
          <a:prstGeom prst="rect">
            <a:avLst/>
          </a:prstGeom>
        </p:spPr>
      </p:pic>
    </p:spTree>
    <p:extLst>
      <p:ext uri="{BB962C8B-B14F-4D97-AF65-F5344CB8AC3E}">
        <p14:creationId xmlns:p14="http://schemas.microsoft.com/office/powerpoint/2010/main" val="1224257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9BEF1-5121-B25C-60F7-A33EDC76657B}"/>
            </a:ext>
          </a:extLst>
        </p:cNvPr>
        <p:cNvGrpSpPr/>
        <p:nvPr/>
      </p:nvGrpSpPr>
      <p:grpSpPr>
        <a:xfrm>
          <a:off x="0" y="0"/>
          <a:ext cx="0" cy="0"/>
          <a:chOff x="0" y="0"/>
          <a:chExt cx="0" cy="0"/>
        </a:xfrm>
      </p:grpSpPr>
      <p:grpSp>
        <p:nvGrpSpPr>
          <p:cNvPr id="11" name="Gruppieren 10">
            <a:extLst>
              <a:ext uri="{FF2B5EF4-FFF2-40B4-BE49-F238E27FC236}">
                <a16:creationId xmlns:a16="http://schemas.microsoft.com/office/drawing/2014/main" id="{FDE6E9C5-69F5-F5C0-2692-FDE06871F378}"/>
              </a:ext>
            </a:extLst>
          </p:cNvPr>
          <p:cNvGrpSpPr/>
          <p:nvPr/>
        </p:nvGrpSpPr>
        <p:grpSpPr>
          <a:xfrm>
            <a:off x="720090" y="1341278"/>
            <a:ext cx="6168809" cy="8009256"/>
            <a:chOff x="720090" y="1341278"/>
            <a:chExt cx="6168809" cy="8009256"/>
          </a:xfrm>
        </p:grpSpPr>
        <p:sp>
          <p:nvSpPr>
            <p:cNvPr id="2" name="Graphic 4">
              <a:extLst>
                <a:ext uri="{FF2B5EF4-FFF2-40B4-BE49-F238E27FC236}">
                  <a16:creationId xmlns:a16="http://schemas.microsoft.com/office/drawing/2014/main" id="{40512DE4-BD5F-08BB-ED4D-73F1C0FC5566}"/>
                </a:ext>
              </a:extLst>
            </p:cNvPr>
            <p:cNvSpPr/>
            <p:nvPr/>
          </p:nvSpPr>
          <p:spPr>
            <a:xfrm>
              <a:off x="720090" y="1341279"/>
              <a:ext cx="6119495" cy="8009255"/>
            </a:xfrm>
            <a:custGeom>
              <a:avLst/>
              <a:gdLst/>
              <a:ahLst/>
              <a:cxnLst/>
              <a:rect l="l" t="t" r="r" b="b"/>
              <a:pathLst>
                <a:path w="6120130" h="8009255">
                  <a:moveTo>
                    <a:pt x="6120003" y="215049"/>
                  </a:moveTo>
                  <a:lnTo>
                    <a:pt x="5905322" y="215049"/>
                  </a:lnTo>
                  <a:lnTo>
                    <a:pt x="5905322" y="0"/>
                  </a:lnTo>
                  <a:lnTo>
                    <a:pt x="5892622" y="0"/>
                  </a:lnTo>
                  <a:lnTo>
                    <a:pt x="5892622" y="7987462"/>
                  </a:lnTo>
                  <a:lnTo>
                    <a:pt x="5678157" y="7987462"/>
                  </a:lnTo>
                  <a:lnTo>
                    <a:pt x="5678157" y="7771562"/>
                  </a:lnTo>
                  <a:lnTo>
                    <a:pt x="5892622" y="7771562"/>
                  </a:lnTo>
                  <a:lnTo>
                    <a:pt x="5892622" y="7758862"/>
                  </a:lnTo>
                  <a:lnTo>
                    <a:pt x="5678157" y="7758862"/>
                  </a:lnTo>
                  <a:lnTo>
                    <a:pt x="5678157" y="7542962"/>
                  </a:lnTo>
                  <a:lnTo>
                    <a:pt x="5892622" y="7542962"/>
                  </a:lnTo>
                  <a:lnTo>
                    <a:pt x="5892622" y="7530262"/>
                  </a:lnTo>
                  <a:lnTo>
                    <a:pt x="5678157" y="7530262"/>
                  </a:lnTo>
                  <a:lnTo>
                    <a:pt x="5678157" y="7314362"/>
                  </a:lnTo>
                  <a:lnTo>
                    <a:pt x="5892622" y="7314362"/>
                  </a:lnTo>
                  <a:lnTo>
                    <a:pt x="5892622" y="7301662"/>
                  </a:lnTo>
                  <a:lnTo>
                    <a:pt x="5678157" y="7301662"/>
                  </a:lnTo>
                  <a:lnTo>
                    <a:pt x="5678157" y="7085762"/>
                  </a:lnTo>
                  <a:lnTo>
                    <a:pt x="5892622" y="7085762"/>
                  </a:lnTo>
                  <a:lnTo>
                    <a:pt x="5892622" y="7073062"/>
                  </a:lnTo>
                  <a:lnTo>
                    <a:pt x="5678157" y="7073062"/>
                  </a:lnTo>
                  <a:lnTo>
                    <a:pt x="5678157" y="6857162"/>
                  </a:lnTo>
                  <a:lnTo>
                    <a:pt x="5892622" y="6857162"/>
                  </a:lnTo>
                  <a:lnTo>
                    <a:pt x="5892622" y="6844462"/>
                  </a:lnTo>
                  <a:lnTo>
                    <a:pt x="5678157" y="6844462"/>
                  </a:lnTo>
                  <a:lnTo>
                    <a:pt x="5678157" y="6628562"/>
                  </a:lnTo>
                  <a:lnTo>
                    <a:pt x="5892622" y="6628562"/>
                  </a:lnTo>
                  <a:lnTo>
                    <a:pt x="5892622" y="6615862"/>
                  </a:lnTo>
                  <a:lnTo>
                    <a:pt x="5678157" y="6615862"/>
                  </a:lnTo>
                  <a:lnTo>
                    <a:pt x="5678157" y="6399962"/>
                  </a:lnTo>
                  <a:lnTo>
                    <a:pt x="5892622" y="6399962"/>
                  </a:lnTo>
                  <a:lnTo>
                    <a:pt x="5892622" y="6387262"/>
                  </a:lnTo>
                  <a:lnTo>
                    <a:pt x="5678157" y="6387262"/>
                  </a:lnTo>
                  <a:lnTo>
                    <a:pt x="5678157" y="6171362"/>
                  </a:lnTo>
                  <a:lnTo>
                    <a:pt x="5892622" y="6171362"/>
                  </a:lnTo>
                  <a:lnTo>
                    <a:pt x="5892622" y="6158662"/>
                  </a:lnTo>
                  <a:lnTo>
                    <a:pt x="5678157" y="6158662"/>
                  </a:lnTo>
                  <a:lnTo>
                    <a:pt x="5678157" y="5942762"/>
                  </a:lnTo>
                  <a:lnTo>
                    <a:pt x="5892622" y="5942762"/>
                  </a:lnTo>
                  <a:lnTo>
                    <a:pt x="5892622" y="5930062"/>
                  </a:lnTo>
                  <a:lnTo>
                    <a:pt x="5678157" y="5930062"/>
                  </a:lnTo>
                  <a:lnTo>
                    <a:pt x="5678157" y="5714162"/>
                  </a:lnTo>
                  <a:lnTo>
                    <a:pt x="5892622" y="5714162"/>
                  </a:lnTo>
                  <a:lnTo>
                    <a:pt x="5892622" y="5701462"/>
                  </a:lnTo>
                  <a:lnTo>
                    <a:pt x="5678157" y="5701462"/>
                  </a:lnTo>
                  <a:lnTo>
                    <a:pt x="5678157" y="5485562"/>
                  </a:lnTo>
                  <a:lnTo>
                    <a:pt x="5892622" y="5485562"/>
                  </a:lnTo>
                  <a:lnTo>
                    <a:pt x="5892622" y="5472862"/>
                  </a:lnTo>
                  <a:lnTo>
                    <a:pt x="5678157" y="5472862"/>
                  </a:lnTo>
                  <a:lnTo>
                    <a:pt x="5678157" y="5256962"/>
                  </a:lnTo>
                  <a:lnTo>
                    <a:pt x="5892622" y="5256962"/>
                  </a:lnTo>
                  <a:lnTo>
                    <a:pt x="5892622" y="5244262"/>
                  </a:lnTo>
                  <a:lnTo>
                    <a:pt x="5678157" y="5244262"/>
                  </a:lnTo>
                  <a:lnTo>
                    <a:pt x="5678157" y="5028362"/>
                  </a:lnTo>
                  <a:lnTo>
                    <a:pt x="5892622" y="5028362"/>
                  </a:lnTo>
                  <a:lnTo>
                    <a:pt x="5892622" y="5015662"/>
                  </a:lnTo>
                  <a:lnTo>
                    <a:pt x="5678157" y="5015662"/>
                  </a:lnTo>
                  <a:lnTo>
                    <a:pt x="5678157" y="4799762"/>
                  </a:lnTo>
                  <a:lnTo>
                    <a:pt x="5892622" y="4799762"/>
                  </a:lnTo>
                  <a:lnTo>
                    <a:pt x="5892622" y="4787062"/>
                  </a:lnTo>
                  <a:lnTo>
                    <a:pt x="5678157" y="4787062"/>
                  </a:lnTo>
                  <a:lnTo>
                    <a:pt x="5678157" y="4571162"/>
                  </a:lnTo>
                  <a:lnTo>
                    <a:pt x="5892622" y="4571162"/>
                  </a:lnTo>
                  <a:lnTo>
                    <a:pt x="5892622" y="4558462"/>
                  </a:lnTo>
                  <a:lnTo>
                    <a:pt x="5678157" y="4558462"/>
                  </a:lnTo>
                  <a:lnTo>
                    <a:pt x="5678157" y="4342562"/>
                  </a:lnTo>
                  <a:lnTo>
                    <a:pt x="5892622" y="4342562"/>
                  </a:lnTo>
                  <a:lnTo>
                    <a:pt x="5892622" y="4329862"/>
                  </a:lnTo>
                  <a:lnTo>
                    <a:pt x="5678157" y="4329862"/>
                  </a:lnTo>
                  <a:lnTo>
                    <a:pt x="5678157" y="4113961"/>
                  </a:lnTo>
                  <a:lnTo>
                    <a:pt x="5892622" y="4113961"/>
                  </a:lnTo>
                  <a:lnTo>
                    <a:pt x="5892622" y="4101261"/>
                  </a:lnTo>
                  <a:lnTo>
                    <a:pt x="5678157" y="4101261"/>
                  </a:lnTo>
                  <a:lnTo>
                    <a:pt x="5678157" y="3885361"/>
                  </a:lnTo>
                  <a:lnTo>
                    <a:pt x="5892622" y="3885361"/>
                  </a:lnTo>
                  <a:lnTo>
                    <a:pt x="5892622" y="3872661"/>
                  </a:lnTo>
                  <a:lnTo>
                    <a:pt x="5678157" y="3872661"/>
                  </a:lnTo>
                  <a:lnTo>
                    <a:pt x="5678157" y="3656761"/>
                  </a:lnTo>
                  <a:lnTo>
                    <a:pt x="5892622" y="3656761"/>
                  </a:lnTo>
                  <a:lnTo>
                    <a:pt x="5892622" y="3644061"/>
                  </a:lnTo>
                  <a:lnTo>
                    <a:pt x="5678157" y="3644061"/>
                  </a:lnTo>
                  <a:lnTo>
                    <a:pt x="5678157" y="3428161"/>
                  </a:lnTo>
                  <a:lnTo>
                    <a:pt x="5892622" y="3428161"/>
                  </a:lnTo>
                  <a:lnTo>
                    <a:pt x="5892622" y="3415461"/>
                  </a:lnTo>
                  <a:lnTo>
                    <a:pt x="5678157" y="3415461"/>
                  </a:lnTo>
                  <a:lnTo>
                    <a:pt x="5678157" y="3199561"/>
                  </a:lnTo>
                  <a:lnTo>
                    <a:pt x="5892622" y="3199561"/>
                  </a:lnTo>
                  <a:lnTo>
                    <a:pt x="5892622" y="3186861"/>
                  </a:lnTo>
                  <a:lnTo>
                    <a:pt x="5678157" y="3186861"/>
                  </a:lnTo>
                  <a:lnTo>
                    <a:pt x="5678157" y="2970949"/>
                  </a:lnTo>
                  <a:lnTo>
                    <a:pt x="5892622" y="2970949"/>
                  </a:lnTo>
                  <a:lnTo>
                    <a:pt x="5892622" y="2958249"/>
                  </a:lnTo>
                  <a:lnTo>
                    <a:pt x="5678157" y="2958249"/>
                  </a:lnTo>
                  <a:lnTo>
                    <a:pt x="5678157" y="2742349"/>
                  </a:lnTo>
                  <a:lnTo>
                    <a:pt x="5892622" y="2742349"/>
                  </a:lnTo>
                  <a:lnTo>
                    <a:pt x="5892622" y="2729649"/>
                  </a:lnTo>
                  <a:lnTo>
                    <a:pt x="5678157" y="2729649"/>
                  </a:lnTo>
                  <a:lnTo>
                    <a:pt x="5678157" y="2513749"/>
                  </a:lnTo>
                  <a:lnTo>
                    <a:pt x="5892622" y="2513749"/>
                  </a:lnTo>
                  <a:lnTo>
                    <a:pt x="5892622" y="2501049"/>
                  </a:lnTo>
                  <a:lnTo>
                    <a:pt x="5678157" y="2501049"/>
                  </a:lnTo>
                  <a:lnTo>
                    <a:pt x="5678157" y="2285149"/>
                  </a:lnTo>
                  <a:lnTo>
                    <a:pt x="5892622" y="2285149"/>
                  </a:lnTo>
                  <a:lnTo>
                    <a:pt x="5892622" y="2272449"/>
                  </a:lnTo>
                  <a:lnTo>
                    <a:pt x="5678157" y="2272449"/>
                  </a:lnTo>
                  <a:lnTo>
                    <a:pt x="5678157" y="2056549"/>
                  </a:lnTo>
                  <a:lnTo>
                    <a:pt x="5892622" y="2056549"/>
                  </a:lnTo>
                  <a:lnTo>
                    <a:pt x="5892622" y="2043849"/>
                  </a:lnTo>
                  <a:lnTo>
                    <a:pt x="5678157" y="2043849"/>
                  </a:lnTo>
                  <a:lnTo>
                    <a:pt x="5678157" y="1827949"/>
                  </a:lnTo>
                  <a:lnTo>
                    <a:pt x="5892622" y="1827949"/>
                  </a:lnTo>
                  <a:lnTo>
                    <a:pt x="5892622" y="1815249"/>
                  </a:lnTo>
                  <a:lnTo>
                    <a:pt x="5678157" y="1815249"/>
                  </a:lnTo>
                  <a:lnTo>
                    <a:pt x="5678157" y="1599349"/>
                  </a:lnTo>
                  <a:lnTo>
                    <a:pt x="5892622" y="1599349"/>
                  </a:lnTo>
                  <a:lnTo>
                    <a:pt x="5892622" y="1586649"/>
                  </a:lnTo>
                  <a:lnTo>
                    <a:pt x="5678157" y="1586649"/>
                  </a:lnTo>
                  <a:lnTo>
                    <a:pt x="5678157" y="1370749"/>
                  </a:lnTo>
                  <a:lnTo>
                    <a:pt x="5892622" y="1370749"/>
                  </a:lnTo>
                  <a:lnTo>
                    <a:pt x="5892622" y="1358049"/>
                  </a:lnTo>
                  <a:lnTo>
                    <a:pt x="5678157" y="1358049"/>
                  </a:lnTo>
                  <a:lnTo>
                    <a:pt x="5678157" y="1142149"/>
                  </a:lnTo>
                  <a:lnTo>
                    <a:pt x="5892622" y="1142149"/>
                  </a:lnTo>
                  <a:lnTo>
                    <a:pt x="5892622" y="1129449"/>
                  </a:lnTo>
                  <a:lnTo>
                    <a:pt x="5678157" y="1129449"/>
                  </a:lnTo>
                  <a:lnTo>
                    <a:pt x="5678157" y="913549"/>
                  </a:lnTo>
                  <a:lnTo>
                    <a:pt x="5892622" y="913549"/>
                  </a:lnTo>
                  <a:lnTo>
                    <a:pt x="5892622" y="900849"/>
                  </a:lnTo>
                  <a:lnTo>
                    <a:pt x="5678157" y="900849"/>
                  </a:lnTo>
                  <a:lnTo>
                    <a:pt x="5678157" y="684949"/>
                  </a:lnTo>
                  <a:lnTo>
                    <a:pt x="5892622" y="684949"/>
                  </a:lnTo>
                  <a:lnTo>
                    <a:pt x="5892622" y="672249"/>
                  </a:lnTo>
                  <a:lnTo>
                    <a:pt x="5678157" y="672249"/>
                  </a:lnTo>
                  <a:lnTo>
                    <a:pt x="5678157" y="456349"/>
                  </a:lnTo>
                  <a:lnTo>
                    <a:pt x="5892622" y="456349"/>
                  </a:lnTo>
                  <a:lnTo>
                    <a:pt x="5892622" y="443649"/>
                  </a:lnTo>
                  <a:lnTo>
                    <a:pt x="5678157" y="443649"/>
                  </a:lnTo>
                  <a:lnTo>
                    <a:pt x="5678157" y="227749"/>
                  </a:lnTo>
                  <a:lnTo>
                    <a:pt x="5892622" y="227749"/>
                  </a:lnTo>
                  <a:lnTo>
                    <a:pt x="5892622" y="215049"/>
                  </a:lnTo>
                  <a:lnTo>
                    <a:pt x="5678157" y="215049"/>
                  </a:lnTo>
                  <a:lnTo>
                    <a:pt x="5678157" y="0"/>
                  </a:lnTo>
                  <a:lnTo>
                    <a:pt x="5665457" y="0"/>
                  </a:lnTo>
                  <a:lnTo>
                    <a:pt x="5665457" y="7987462"/>
                  </a:lnTo>
                  <a:lnTo>
                    <a:pt x="5451005" y="7987462"/>
                  </a:lnTo>
                  <a:lnTo>
                    <a:pt x="5451005" y="7771562"/>
                  </a:lnTo>
                  <a:lnTo>
                    <a:pt x="5665457" y="7771562"/>
                  </a:lnTo>
                  <a:lnTo>
                    <a:pt x="5665457" y="7758862"/>
                  </a:lnTo>
                  <a:lnTo>
                    <a:pt x="5451005" y="7758862"/>
                  </a:lnTo>
                  <a:lnTo>
                    <a:pt x="5451005" y="7542962"/>
                  </a:lnTo>
                  <a:lnTo>
                    <a:pt x="5665457" y="7542962"/>
                  </a:lnTo>
                  <a:lnTo>
                    <a:pt x="5665457" y="7530262"/>
                  </a:lnTo>
                  <a:lnTo>
                    <a:pt x="5451005" y="7530262"/>
                  </a:lnTo>
                  <a:lnTo>
                    <a:pt x="5451005" y="7314362"/>
                  </a:lnTo>
                  <a:lnTo>
                    <a:pt x="5665457" y="7314362"/>
                  </a:lnTo>
                  <a:lnTo>
                    <a:pt x="5665457" y="7301662"/>
                  </a:lnTo>
                  <a:lnTo>
                    <a:pt x="5451005" y="7301662"/>
                  </a:lnTo>
                  <a:lnTo>
                    <a:pt x="5451005" y="7085762"/>
                  </a:lnTo>
                  <a:lnTo>
                    <a:pt x="5665457" y="7085762"/>
                  </a:lnTo>
                  <a:lnTo>
                    <a:pt x="5665457" y="7073062"/>
                  </a:lnTo>
                  <a:lnTo>
                    <a:pt x="5451005" y="7073062"/>
                  </a:lnTo>
                  <a:lnTo>
                    <a:pt x="5451005" y="6857162"/>
                  </a:lnTo>
                  <a:lnTo>
                    <a:pt x="5665457" y="6857162"/>
                  </a:lnTo>
                  <a:lnTo>
                    <a:pt x="5665457" y="6844462"/>
                  </a:lnTo>
                  <a:lnTo>
                    <a:pt x="5451005" y="6844462"/>
                  </a:lnTo>
                  <a:lnTo>
                    <a:pt x="5451005" y="6628562"/>
                  </a:lnTo>
                  <a:lnTo>
                    <a:pt x="5665457" y="6628562"/>
                  </a:lnTo>
                  <a:lnTo>
                    <a:pt x="5665457" y="6615862"/>
                  </a:lnTo>
                  <a:lnTo>
                    <a:pt x="5451005" y="6615862"/>
                  </a:lnTo>
                  <a:lnTo>
                    <a:pt x="5451005" y="6399962"/>
                  </a:lnTo>
                  <a:lnTo>
                    <a:pt x="5665457" y="6399962"/>
                  </a:lnTo>
                  <a:lnTo>
                    <a:pt x="5665457" y="6387262"/>
                  </a:lnTo>
                  <a:lnTo>
                    <a:pt x="5451005" y="6387262"/>
                  </a:lnTo>
                  <a:lnTo>
                    <a:pt x="5451005" y="6171362"/>
                  </a:lnTo>
                  <a:lnTo>
                    <a:pt x="5665457" y="6171362"/>
                  </a:lnTo>
                  <a:lnTo>
                    <a:pt x="5665457" y="6158662"/>
                  </a:lnTo>
                  <a:lnTo>
                    <a:pt x="5451005" y="6158662"/>
                  </a:lnTo>
                  <a:lnTo>
                    <a:pt x="5451005" y="5942762"/>
                  </a:lnTo>
                  <a:lnTo>
                    <a:pt x="5665457" y="5942762"/>
                  </a:lnTo>
                  <a:lnTo>
                    <a:pt x="5665457" y="5930062"/>
                  </a:lnTo>
                  <a:lnTo>
                    <a:pt x="5451005" y="5930062"/>
                  </a:lnTo>
                  <a:lnTo>
                    <a:pt x="5451005" y="5714162"/>
                  </a:lnTo>
                  <a:lnTo>
                    <a:pt x="5665457" y="5714162"/>
                  </a:lnTo>
                  <a:lnTo>
                    <a:pt x="5665457" y="5701462"/>
                  </a:lnTo>
                  <a:lnTo>
                    <a:pt x="5451005" y="5701462"/>
                  </a:lnTo>
                  <a:lnTo>
                    <a:pt x="5451005" y="5485562"/>
                  </a:lnTo>
                  <a:lnTo>
                    <a:pt x="5665457" y="5485562"/>
                  </a:lnTo>
                  <a:lnTo>
                    <a:pt x="5665457" y="5472862"/>
                  </a:lnTo>
                  <a:lnTo>
                    <a:pt x="5451005" y="5472862"/>
                  </a:lnTo>
                  <a:lnTo>
                    <a:pt x="5451005" y="5256962"/>
                  </a:lnTo>
                  <a:lnTo>
                    <a:pt x="5665457" y="5256962"/>
                  </a:lnTo>
                  <a:lnTo>
                    <a:pt x="5665457" y="5244262"/>
                  </a:lnTo>
                  <a:lnTo>
                    <a:pt x="5451005" y="5244262"/>
                  </a:lnTo>
                  <a:lnTo>
                    <a:pt x="5451005" y="5028362"/>
                  </a:lnTo>
                  <a:lnTo>
                    <a:pt x="5665457" y="5028362"/>
                  </a:lnTo>
                  <a:lnTo>
                    <a:pt x="5665457" y="5015662"/>
                  </a:lnTo>
                  <a:lnTo>
                    <a:pt x="5451005" y="5015662"/>
                  </a:lnTo>
                  <a:lnTo>
                    <a:pt x="5451005" y="4799762"/>
                  </a:lnTo>
                  <a:lnTo>
                    <a:pt x="5665457" y="4799762"/>
                  </a:lnTo>
                  <a:lnTo>
                    <a:pt x="5665457" y="4787062"/>
                  </a:lnTo>
                  <a:lnTo>
                    <a:pt x="5451005" y="4787062"/>
                  </a:lnTo>
                  <a:lnTo>
                    <a:pt x="5451005" y="4571162"/>
                  </a:lnTo>
                  <a:lnTo>
                    <a:pt x="5665457" y="4571162"/>
                  </a:lnTo>
                  <a:lnTo>
                    <a:pt x="5665457" y="4558462"/>
                  </a:lnTo>
                  <a:lnTo>
                    <a:pt x="5451005" y="4558462"/>
                  </a:lnTo>
                  <a:lnTo>
                    <a:pt x="5451005" y="4342562"/>
                  </a:lnTo>
                  <a:lnTo>
                    <a:pt x="5665457" y="4342562"/>
                  </a:lnTo>
                  <a:lnTo>
                    <a:pt x="5665457" y="4329862"/>
                  </a:lnTo>
                  <a:lnTo>
                    <a:pt x="5451005" y="4329862"/>
                  </a:lnTo>
                  <a:lnTo>
                    <a:pt x="5451005" y="4113961"/>
                  </a:lnTo>
                  <a:lnTo>
                    <a:pt x="5665457" y="4113961"/>
                  </a:lnTo>
                  <a:lnTo>
                    <a:pt x="5665457" y="4101261"/>
                  </a:lnTo>
                  <a:lnTo>
                    <a:pt x="5451005" y="4101261"/>
                  </a:lnTo>
                  <a:lnTo>
                    <a:pt x="5451005" y="3885361"/>
                  </a:lnTo>
                  <a:lnTo>
                    <a:pt x="5665457" y="3885361"/>
                  </a:lnTo>
                  <a:lnTo>
                    <a:pt x="5665457" y="3872661"/>
                  </a:lnTo>
                  <a:lnTo>
                    <a:pt x="5451005" y="3872661"/>
                  </a:lnTo>
                  <a:lnTo>
                    <a:pt x="5451005" y="3656761"/>
                  </a:lnTo>
                  <a:lnTo>
                    <a:pt x="5665457" y="3656761"/>
                  </a:lnTo>
                  <a:lnTo>
                    <a:pt x="5665457" y="3644061"/>
                  </a:lnTo>
                  <a:lnTo>
                    <a:pt x="5451005" y="3644061"/>
                  </a:lnTo>
                  <a:lnTo>
                    <a:pt x="5451005" y="3428161"/>
                  </a:lnTo>
                  <a:lnTo>
                    <a:pt x="5665457" y="3428161"/>
                  </a:lnTo>
                  <a:lnTo>
                    <a:pt x="5665457" y="3415461"/>
                  </a:lnTo>
                  <a:lnTo>
                    <a:pt x="5451005" y="3415461"/>
                  </a:lnTo>
                  <a:lnTo>
                    <a:pt x="5451005" y="3199561"/>
                  </a:lnTo>
                  <a:lnTo>
                    <a:pt x="5665457" y="3199561"/>
                  </a:lnTo>
                  <a:lnTo>
                    <a:pt x="5665457" y="3186861"/>
                  </a:lnTo>
                  <a:lnTo>
                    <a:pt x="5451005" y="3186861"/>
                  </a:lnTo>
                  <a:lnTo>
                    <a:pt x="5451005" y="2970949"/>
                  </a:lnTo>
                  <a:lnTo>
                    <a:pt x="5665457" y="2970949"/>
                  </a:lnTo>
                  <a:lnTo>
                    <a:pt x="5665457" y="2958249"/>
                  </a:lnTo>
                  <a:lnTo>
                    <a:pt x="5451005" y="2958249"/>
                  </a:lnTo>
                  <a:lnTo>
                    <a:pt x="5451005" y="2742349"/>
                  </a:lnTo>
                  <a:lnTo>
                    <a:pt x="5665457" y="2742349"/>
                  </a:lnTo>
                  <a:lnTo>
                    <a:pt x="5665457" y="2729649"/>
                  </a:lnTo>
                  <a:lnTo>
                    <a:pt x="5451005" y="2729649"/>
                  </a:lnTo>
                  <a:lnTo>
                    <a:pt x="5451005" y="2513749"/>
                  </a:lnTo>
                  <a:lnTo>
                    <a:pt x="5665457" y="2513749"/>
                  </a:lnTo>
                  <a:lnTo>
                    <a:pt x="5665457" y="2501049"/>
                  </a:lnTo>
                  <a:lnTo>
                    <a:pt x="5451005" y="2501049"/>
                  </a:lnTo>
                  <a:lnTo>
                    <a:pt x="5451005" y="2285149"/>
                  </a:lnTo>
                  <a:lnTo>
                    <a:pt x="5665457" y="2285149"/>
                  </a:lnTo>
                  <a:lnTo>
                    <a:pt x="5665457" y="2272449"/>
                  </a:lnTo>
                  <a:lnTo>
                    <a:pt x="5451005" y="2272449"/>
                  </a:lnTo>
                  <a:lnTo>
                    <a:pt x="5451005" y="2056549"/>
                  </a:lnTo>
                  <a:lnTo>
                    <a:pt x="5665457" y="2056549"/>
                  </a:lnTo>
                  <a:lnTo>
                    <a:pt x="5665457" y="2043849"/>
                  </a:lnTo>
                  <a:lnTo>
                    <a:pt x="5451005" y="2043849"/>
                  </a:lnTo>
                  <a:lnTo>
                    <a:pt x="5451005" y="1827949"/>
                  </a:lnTo>
                  <a:lnTo>
                    <a:pt x="5665457" y="1827949"/>
                  </a:lnTo>
                  <a:lnTo>
                    <a:pt x="5665457" y="1815249"/>
                  </a:lnTo>
                  <a:lnTo>
                    <a:pt x="5451005" y="1815249"/>
                  </a:lnTo>
                  <a:lnTo>
                    <a:pt x="5451005" y="1599349"/>
                  </a:lnTo>
                  <a:lnTo>
                    <a:pt x="5665457" y="1599349"/>
                  </a:lnTo>
                  <a:lnTo>
                    <a:pt x="5665457" y="1586649"/>
                  </a:lnTo>
                  <a:lnTo>
                    <a:pt x="5451005" y="1586649"/>
                  </a:lnTo>
                  <a:lnTo>
                    <a:pt x="5451005" y="1370749"/>
                  </a:lnTo>
                  <a:lnTo>
                    <a:pt x="5665457" y="1370749"/>
                  </a:lnTo>
                  <a:lnTo>
                    <a:pt x="5665457" y="1358049"/>
                  </a:lnTo>
                  <a:lnTo>
                    <a:pt x="5451005" y="1358049"/>
                  </a:lnTo>
                  <a:lnTo>
                    <a:pt x="5451005" y="1142149"/>
                  </a:lnTo>
                  <a:lnTo>
                    <a:pt x="5665457" y="1142149"/>
                  </a:lnTo>
                  <a:lnTo>
                    <a:pt x="5665457" y="1129449"/>
                  </a:lnTo>
                  <a:lnTo>
                    <a:pt x="5451005" y="1129449"/>
                  </a:lnTo>
                  <a:lnTo>
                    <a:pt x="5451005" y="913549"/>
                  </a:lnTo>
                  <a:lnTo>
                    <a:pt x="5665457" y="913549"/>
                  </a:lnTo>
                  <a:lnTo>
                    <a:pt x="5665457" y="900849"/>
                  </a:lnTo>
                  <a:lnTo>
                    <a:pt x="5451005" y="900849"/>
                  </a:lnTo>
                  <a:lnTo>
                    <a:pt x="5451005" y="684949"/>
                  </a:lnTo>
                  <a:lnTo>
                    <a:pt x="5665457" y="684949"/>
                  </a:lnTo>
                  <a:lnTo>
                    <a:pt x="5665457" y="672249"/>
                  </a:lnTo>
                  <a:lnTo>
                    <a:pt x="5451005" y="672249"/>
                  </a:lnTo>
                  <a:lnTo>
                    <a:pt x="5451005" y="456349"/>
                  </a:lnTo>
                  <a:lnTo>
                    <a:pt x="5665457" y="456349"/>
                  </a:lnTo>
                  <a:lnTo>
                    <a:pt x="5665457" y="443649"/>
                  </a:lnTo>
                  <a:lnTo>
                    <a:pt x="5451005" y="443649"/>
                  </a:lnTo>
                  <a:lnTo>
                    <a:pt x="5451005" y="227749"/>
                  </a:lnTo>
                  <a:lnTo>
                    <a:pt x="5665457" y="227749"/>
                  </a:lnTo>
                  <a:lnTo>
                    <a:pt x="5665457" y="215049"/>
                  </a:lnTo>
                  <a:lnTo>
                    <a:pt x="5451005" y="215049"/>
                  </a:lnTo>
                  <a:lnTo>
                    <a:pt x="5451005" y="0"/>
                  </a:lnTo>
                  <a:lnTo>
                    <a:pt x="5438305" y="0"/>
                  </a:lnTo>
                  <a:lnTo>
                    <a:pt x="5438305" y="7987462"/>
                  </a:lnTo>
                  <a:lnTo>
                    <a:pt x="5223827" y="7987462"/>
                  </a:lnTo>
                  <a:lnTo>
                    <a:pt x="5223827" y="7771562"/>
                  </a:lnTo>
                  <a:lnTo>
                    <a:pt x="5438305" y="7771562"/>
                  </a:lnTo>
                  <a:lnTo>
                    <a:pt x="5438305" y="7758862"/>
                  </a:lnTo>
                  <a:lnTo>
                    <a:pt x="5223827" y="7758862"/>
                  </a:lnTo>
                  <a:lnTo>
                    <a:pt x="5223827" y="7542962"/>
                  </a:lnTo>
                  <a:lnTo>
                    <a:pt x="5438305" y="7542962"/>
                  </a:lnTo>
                  <a:lnTo>
                    <a:pt x="5438305" y="7530262"/>
                  </a:lnTo>
                  <a:lnTo>
                    <a:pt x="5223827" y="7530262"/>
                  </a:lnTo>
                  <a:lnTo>
                    <a:pt x="5223827" y="7314362"/>
                  </a:lnTo>
                  <a:lnTo>
                    <a:pt x="5438305" y="7314362"/>
                  </a:lnTo>
                  <a:lnTo>
                    <a:pt x="5438305" y="7301662"/>
                  </a:lnTo>
                  <a:lnTo>
                    <a:pt x="5223827" y="7301662"/>
                  </a:lnTo>
                  <a:lnTo>
                    <a:pt x="5223827" y="7085762"/>
                  </a:lnTo>
                  <a:lnTo>
                    <a:pt x="5438305" y="7085762"/>
                  </a:lnTo>
                  <a:lnTo>
                    <a:pt x="5438305" y="7073062"/>
                  </a:lnTo>
                  <a:lnTo>
                    <a:pt x="5223827" y="7073062"/>
                  </a:lnTo>
                  <a:lnTo>
                    <a:pt x="5223827" y="6857162"/>
                  </a:lnTo>
                  <a:lnTo>
                    <a:pt x="5438305" y="6857162"/>
                  </a:lnTo>
                  <a:lnTo>
                    <a:pt x="5438305" y="6844462"/>
                  </a:lnTo>
                  <a:lnTo>
                    <a:pt x="5223827" y="6844462"/>
                  </a:lnTo>
                  <a:lnTo>
                    <a:pt x="5223827" y="6628562"/>
                  </a:lnTo>
                  <a:lnTo>
                    <a:pt x="5438305" y="6628562"/>
                  </a:lnTo>
                  <a:lnTo>
                    <a:pt x="5438305" y="6615862"/>
                  </a:lnTo>
                  <a:lnTo>
                    <a:pt x="5223827" y="6615862"/>
                  </a:lnTo>
                  <a:lnTo>
                    <a:pt x="5223827" y="6399962"/>
                  </a:lnTo>
                  <a:lnTo>
                    <a:pt x="5438305" y="6399962"/>
                  </a:lnTo>
                  <a:lnTo>
                    <a:pt x="5438305" y="6387262"/>
                  </a:lnTo>
                  <a:lnTo>
                    <a:pt x="5223827" y="6387262"/>
                  </a:lnTo>
                  <a:lnTo>
                    <a:pt x="5223827" y="6171362"/>
                  </a:lnTo>
                  <a:lnTo>
                    <a:pt x="5438305" y="6171362"/>
                  </a:lnTo>
                  <a:lnTo>
                    <a:pt x="5438305" y="6158662"/>
                  </a:lnTo>
                  <a:lnTo>
                    <a:pt x="5223827" y="6158662"/>
                  </a:lnTo>
                  <a:lnTo>
                    <a:pt x="5223827" y="5942762"/>
                  </a:lnTo>
                  <a:lnTo>
                    <a:pt x="5438305" y="5942762"/>
                  </a:lnTo>
                  <a:lnTo>
                    <a:pt x="5438305" y="5930062"/>
                  </a:lnTo>
                  <a:lnTo>
                    <a:pt x="5223827" y="5930062"/>
                  </a:lnTo>
                  <a:lnTo>
                    <a:pt x="5223827" y="5714162"/>
                  </a:lnTo>
                  <a:lnTo>
                    <a:pt x="5438305" y="5714162"/>
                  </a:lnTo>
                  <a:lnTo>
                    <a:pt x="5438305" y="5701462"/>
                  </a:lnTo>
                  <a:lnTo>
                    <a:pt x="5223827" y="5701462"/>
                  </a:lnTo>
                  <a:lnTo>
                    <a:pt x="5223827" y="5485562"/>
                  </a:lnTo>
                  <a:lnTo>
                    <a:pt x="5438305" y="5485562"/>
                  </a:lnTo>
                  <a:lnTo>
                    <a:pt x="5438305" y="5472862"/>
                  </a:lnTo>
                  <a:lnTo>
                    <a:pt x="5223827" y="5472862"/>
                  </a:lnTo>
                  <a:lnTo>
                    <a:pt x="5223827" y="5256962"/>
                  </a:lnTo>
                  <a:lnTo>
                    <a:pt x="5438305" y="5256962"/>
                  </a:lnTo>
                  <a:lnTo>
                    <a:pt x="5438305" y="5244262"/>
                  </a:lnTo>
                  <a:lnTo>
                    <a:pt x="5223827" y="5244262"/>
                  </a:lnTo>
                  <a:lnTo>
                    <a:pt x="5223827" y="5028362"/>
                  </a:lnTo>
                  <a:lnTo>
                    <a:pt x="5438305" y="5028362"/>
                  </a:lnTo>
                  <a:lnTo>
                    <a:pt x="5438305" y="5015662"/>
                  </a:lnTo>
                  <a:lnTo>
                    <a:pt x="5223827" y="5015662"/>
                  </a:lnTo>
                  <a:lnTo>
                    <a:pt x="5223827" y="4799762"/>
                  </a:lnTo>
                  <a:lnTo>
                    <a:pt x="5438305" y="4799762"/>
                  </a:lnTo>
                  <a:lnTo>
                    <a:pt x="5438305" y="4787062"/>
                  </a:lnTo>
                  <a:lnTo>
                    <a:pt x="5223827" y="4787062"/>
                  </a:lnTo>
                  <a:lnTo>
                    <a:pt x="5223827" y="4571162"/>
                  </a:lnTo>
                  <a:lnTo>
                    <a:pt x="5438305" y="4571162"/>
                  </a:lnTo>
                  <a:lnTo>
                    <a:pt x="5438305" y="4558462"/>
                  </a:lnTo>
                  <a:lnTo>
                    <a:pt x="5223827" y="4558462"/>
                  </a:lnTo>
                  <a:lnTo>
                    <a:pt x="5223827" y="4342562"/>
                  </a:lnTo>
                  <a:lnTo>
                    <a:pt x="5438305" y="4342562"/>
                  </a:lnTo>
                  <a:lnTo>
                    <a:pt x="5438305" y="4329862"/>
                  </a:lnTo>
                  <a:lnTo>
                    <a:pt x="5223827" y="4329862"/>
                  </a:lnTo>
                  <a:lnTo>
                    <a:pt x="5223827" y="4113961"/>
                  </a:lnTo>
                  <a:lnTo>
                    <a:pt x="5438305" y="4113961"/>
                  </a:lnTo>
                  <a:lnTo>
                    <a:pt x="5438305" y="4101261"/>
                  </a:lnTo>
                  <a:lnTo>
                    <a:pt x="5223827" y="4101261"/>
                  </a:lnTo>
                  <a:lnTo>
                    <a:pt x="5223827" y="3885361"/>
                  </a:lnTo>
                  <a:lnTo>
                    <a:pt x="5438305" y="3885361"/>
                  </a:lnTo>
                  <a:lnTo>
                    <a:pt x="5438305" y="3872661"/>
                  </a:lnTo>
                  <a:lnTo>
                    <a:pt x="5223827" y="3872661"/>
                  </a:lnTo>
                  <a:lnTo>
                    <a:pt x="5223827" y="3656761"/>
                  </a:lnTo>
                  <a:lnTo>
                    <a:pt x="5438305" y="3656761"/>
                  </a:lnTo>
                  <a:lnTo>
                    <a:pt x="5438305" y="3644061"/>
                  </a:lnTo>
                  <a:lnTo>
                    <a:pt x="5223827" y="3644061"/>
                  </a:lnTo>
                  <a:lnTo>
                    <a:pt x="5223827" y="3428161"/>
                  </a:lnTo>
                  <a:lnTo>
                    <a:pt x="5438305" y="3428161"/>
                  </a:lnTo>
                  <a:lnTo>
                    <a:pt x="5438305" y="3415461"/>
                  </a:lnTo>
                  <a:lnTo>
                    <a:pt x="5223827" y="3415461"/>
                  </a:lnTo>
                  <a:lnTo>
                    <a:pt x="5223827" y="3199561"/>
                  </a:lnTo>
                  <a:lnTo>
                    <a:pt x="5438305" y="3199561"/>
                  </a:lnTo>
                  <a:lnTo>
                    <a:pt x="5438305" y="3186861"/>
                  </a:lnTo>
                  <a:lnTo>
                    <a:pt x="5223827" y="3186861"/>
                  </a:lnTo>
                  <a:lnTo>
                    <a:pt x="5223827" y="2970949"/>
                  </a:lnTo>
                  <a:lnTo>
                    <a:pt x="5438305" y="2970949"/>
                  </a:lnTo>
                  <a:lnTo>
                    <a:pt x="5438305" y="2958249"/>
                  </a:lnTo>
                  <a:lnTo>
                    <a:pt x="5223827" y="2958249"/>
                  </a:lnTo>
                  <a:lnTo>
                    <a:pt x="5223827" y="2742349"/>
                  </a:lnTo>
                  <a:lnTo>
                    <a:pt x="5438305" y="2742349"/>
                  </a:lnTo>
                  <a:lnTo>
                    <a:pt x="5438305" y="2729649"/>
                  </a:lnTo>
                  <a:lnTo>
                    <a:pt x="5223827" y="2729649"/>
                  </a:lnTo>
                  <a:lnTo>
                    <a:pt x="5223827" y="2513749"/>
                  </a:lnTo>
                  <a:lnTo>
                    <a:pt x="5438305" y="2513749"/>
                  </a:lnTo>
                  <a:lnTo>
                    <a:pt x="5438305" y="2501049"/>
                  </a:lnTo>
                  <a:lnTo>
                    <a:pt x="5223827" y="2501049"/>
                  </a:lnTo>
                  <a:lnTo>
                    <a:pt x="5223827" y="2285149"/>
                  </a:lnTo>
                  <a:lnTo>
                    <a:pt x="5438305" y="2285149"/>
                  </a:lnTo>
                  <a:lnTo>
                    <a:pt x="5438305" y="2272449"/>
                  </a:lnTo>
                  <a:lnTo>
                    <a:pt x="5223827" y="2272449"/>
                  </a:lnTo>
                  <a:lnTo>
                    <a:pt x="5223827" y="2056549"/>
                  </a:lnTo>
                  <a:lnTo>
                    <a:pt x="5438305" y="2056549"/>
                  </a:lnTo>
                  <a:lnTo>
                    <a:pt x="5438305" y="2043849"/>
                  </a:lnTo>
                  <a:lnTo>
                    <a:pt x="5223827" y="2043849"/>
                  </a:lnTo>
                  <a:lnTo>
                    <a:pt x="5223827" y="1827949"/>
                  </a:lnTo>
                  <a:lnTo>
                    <a:pt x="5438305" y="1827949"/>
                  </a:lnTo>
                  <a:lnTo>
                    <a:pt x="5438305" y="1815249"/>
                  </a:lnTo>
                  <a:lnTo>
                    <a:pt x="5223827" y="1815249"/>
                  </a:lnTo>
                  <a:lnTo>
                    <a:pt x="5223827" y="1599349"/>
                  </a:lnTo>
                  <a:lnTo>
                    <a:pt x="5438305" y="1599349"/>
                  </a:lnTo>
                  <a:lnTo>
                    <a:pt x="5438305" y="1586649"/>
                  </a:lnTo>
                  <a:lnTo>
                    <a:pt x="5223827" y="1586649"/>
                  </a:lnTo>
                  <a:lnTo>
                    <a:pt x="5223827" y="1370749"/>
                  </a:lnTo>
                  <a:lnTo>
                    <a:pt x="5438305" y="1370749"/>
                  </a:lnTo>
                  <a:lnTo>
                    <a:pt x="5438305" y="1358049"/>
                  </a:lnTo>
                  <a:lnTo>
                    <a:pt x="5223827" y="1358049"/>
                  </a:lnTo>
                  <a:lnTo>
                    <a:pt x="5223827" y="1142149"/>
                  </a:lnTo>
                  <a:lnTo>
                    <a:pt x="5438305" y="1142149"/>
                  </a:lnTo>
                  <a:lnTo>
                    <a:pt x="5438305" y="1129449"/>
                  </a:lnTo>
                  <a:lnTo>
                    <a:pt x="5223827" y="1129449"/>
                  </a:lnTo>
                  <a:lnTo>
                    <a:pt x="5223827" y="913549"/>
                  </a:lnTo>
                  <a:lnTo>
                    <a:pt x="5438305" y="913549"/>
                  </a:lnTo>
                  <a:lnTo>
                    <a:pt x="5438305" y="900849"/>
                  </a:lnTo>
                  <a:lnTo>
                    <a:pt x="5223827" y="900849"/>
                  </a:lnTo>
                  <a:lnTo>
                    <a:pt x="5223827" y="684949"/>
                  </a:lnTo>
                  <a:lnTo>
                    <a:pt x="5438305" y="684949"/>
                  </a:lnTo>
                  <a:lnTo>
                    <a:pt x="5438305" y="672249"/>
                  </a:lnTo>
                  <a:lnTo>
                    <a:pt x="5223827" y="672249"/>
                  </a:lnTo>
                  <a:lnTo>
                    <a:pt x="5223827" y="456349"/>
                  </a:lnTo>
                  <a:lnTo>
                    <a:pt x="5438305" y="456349"/>
                  </a:lnTo>
                  <a:lnTo>
                    <a:pt x="5438305" y="443649"/>
                  </a:lnTo>
                  <a:lnTo>
                    <a:pt x="5223827" y="443649"/>
                  </a:lnTo>
                  <a:lnTo>
                    <a:pt x="5223827" y="227749"/>
                  </a:lnTo>
                  <a:lnTo>
                    <a:pt x="5438305" y="227749"/>
                  </a:lnTo>
                  <a:lnTo>
                    <a:pt x="5438305" y="215049"/>
                  </a:lnTo>
                  <a:lnTo>
                    <a:pt x="5223827" y="215049"/>
                  </a:lnTo>
                  <a:lnTo>
                    <a:pt x="5223827" y="0"/>
                  </a:lnTo>
                  <a:lnTo>
                    <a:pt x="5211127" y="0"/>
                  </a:lnTo>
                  <a:lnTo>
                    <a:pt x="5211127" y="7987462"/>
                  </a:lnTo>
                  <a:lnTo>
                    <a:pt x="4996688" y="7987462"/>
                  </a:lnTo>
                  <a:lnTo>
                    <a:pt x="4996688" y="7771562"/>
                  </a:lnTo>
                  <a:lnTo>
                    <a:pt x="5211127" y="7771562"/>
                  </a:lnTo>
                  <a:lnTo>
                    <a:pt x="5211127" y="7758862"/>
                  </a:lnTo>
                  <a:lnTo>
                    <a:pt x="4996688" y="7758862"/>
                  </a:lnTo>
                  <a:lnTo>
                    <a:pt x="4996688" y="7542962"/>
                  </a:lnTo>
                  <a:lnTo>
                    <a:pt x="5211127" y="7542962"/>
                  </a:lnTo>
                  <a:lnTo>
                    <a:pt x="5211127" y="7530262"/>
                  </a:lnTo>
                  <a:lnTo>
                    <a:pt x="4996688" y="7530262"/>
                  </a:lnTo>
                  <a:lnTo>
                    <a:pt x="4996688" y="7314362"/>
                  </a:lnTo>
                  <a:lnTo>
                    <a:pt x="5211127" y="7314362"/>
                  </a:lnTo>
                  <a:lnTo>
                    <a:pt x="5211127" y="7301662"/>
                  </a:lnTo>
                  <a:lnTo>
                    <a:pt x="4996688" y="7301662"/>
                  </a:lnTo>
                  <a:lnTo>
                    <a:pt x="4996688" y="7085762"/>
                  </a:lnTo>
                  <a:lnTo>
                    <a:pt x="5211127" y="7085762"/>
                  </a:lnTo>
                  <a:lnTo>
                    <a:pt x="5211127" y="7073062"/>
                  </a:lnTo>
                  <a:lnTo>
                    <a:pt x="4996688" y="7073062"/>
                  </a:lnTo>
                  <a:lnTo>
                    <a:pt x="4996688" y="6857162"/>
                  </a:lnTo>
                  <a:lnTo>
                    <a:pt x="5211127" y="6857162"/>
                  </a:lnTo>
                  <a:lnTo>
                    <a:pt x="5211127" y="6844462"/>
                  </a:lnTo>
                  <a:lnTo>
                    <a:pt x="4996688" y="6844462"/>
                  </a:lnTo>
                  <a:lnTo>
                    <a:pt x="4996688" y="6628562"/>
                  </a:lnTo>
                  <a:lnTo>
                    <a:pt x="5211127" y="6628562"/>
                  </a:lnTo>
                  <a:lnTo>
                    <a:pt x="5211127" y="6615862"/>
                  </a:lnTo>
                  <a:lnTo>
                    <a:pt x="4996688" y="6615862"/>
                  </a:lnTo>
                  <a:lnTo>
                    <a:pt x="4996688" y="6399962"/>
                  </a:lnTo>
                  <a:lnTo>
                    <a:pt x="5211127" y="6399962"/>
                  </a:lnTo>
                  <a:lnTo>
                    <a:pt x="5211127" y="6387262"/>
                  </a:lnTo>
                  <a:lnTo>
                    <a:pt x="4996688" y="6387262"/>
                  </a:lnTo>
                  <a:lnTo>
                    <a:pt x="4996688" y="6171362"/>
                  </a:lnTo>
                  <a:lnTo>
                    <a:pt x="5211127" y="6171362"/>
                  </a:lnTo>
                  <a:lnTo>
                    <a:pt x="5211127" y="6158662"/>
                  </a:lnTo>
                  <a:lnTo>
                    <a:pt x="4996688" y="6158662"/>
                  </a:lnTo>
                  <a:lnTo>
                    <a:pt x="4996688" y="5942762"/>
                  </a:lnTo>
                  <a:lnTo>
                    <a:pt x="5211127" y="5942762"/>
                  </a:lnTo>
                  <a:lnTo>
                    <a:pt x="5211127" y="5930062"/>
                  </a:lnTo>
                  <a:lnTo>
                    <a:pt x="4996688" y="5930062"/>
                  </a:lnTo>
                  <a:lnTo>
                    <a:pt x="4996688" y="5714162"/>
                  </a:lnTo>
                  <a:lnTo>
                    <a:pt x="5211127" y="5714162"/>
                  </a:lnTo>
                  <a:lnTo>
                    <a:pt x="5211127" y="5701462"/>
                  </a:lnTo>
                  <a:lnTo>
                    <a:pt x="4996688" y="5701462"/>
                  </a:lnTo>
                  <a:lnTo>
                    <a:pt x="4996688" y="5485562"/>
                  </a:lnTo>
                  <a:lnTo>
                    <a:pt x="5211127" y="5485562"/>
                  </a:lnTo>
                  <a:lnTo>
                    <a:pt x="5211127" y="5472862"/>
                  </a:lnTo>
                  <a:lnTo>
                    <a:pt x="4996688" y="5472862"/>
                  </a:lnTo>
                  <a:lnTo>
                    <a:pt x="4996688" y="5256962"/>
                  </a:lnTo>
                  <a:lnTo>
                    <a:pt x="5211127" y="5256962"/>
                  </a:lnTo>
                  <a:lnTo>
                    <a:pt x="5211127" y="5244262"/>
                  </a:lnTo>
                  <a:lnTo>
                    <a:pt x="4996688" y="5244262"/>
                  </a:lnTo>
                  <a:lnTo>
                    <a:pt x="4996688" y="5028362"/>
                  </a:lnTo>
                  <a:lnTo>
                    <a:pt x="5211127" y="5028362"/>
                  </a:lnTo>
                  <a:lnTo>
                    <a:pt x="5211127" y="5015662"/>
                  </a:lnTo>
                  <a:lnTo>
                    <a:pt x="4996688" y="5015662"/>
                  </a:lnTo>
                  <a:lnTo>
                    <a:pt x="4996688" y="4799762"/>
                  </a:lnTo>
                  <a:lnTo>
                    <a:pt x="5211127" y="4799762"/>
                  </a:lnTo>
                  <a:lnTo>
                    <a:pt x="5211127" y="4787062"/>
                  </a:lnTo>
                  <a:lnTo>
                    <a:pt x="4996688" y="4787062"/>
                  </a:lnTo>
                  <a:lnTo>
                    <a:pt x="4996688" y="4571162"/>
                  </a:lnTo>
                  <a:lnTo>
                    <a:pt x="5211127" y="4571162"/>
                  </a:lnTo>
                  <a:lnTo>
                    <a:pt x="5211127" y="4558462"/>
                  </a:lnTo>
                  <a:lnTo>
                    <a:pt x="4996688" y="4558462"/>
                  </a:lnTo>
                  <a:lnTo>
                    <a:pt x="4996688" y="4342562"/>
                  </a:lnTo>
                  <a:lnTo>
                    <a:pt x="5211127" y="4342562"/>
                  </a:lnTo>
                  <a:lnTo>
                    <a:pt x="5211127" y="4329862"/>
                  </a:lnTo>
                  <a:lnTo>
                    <a:pt x="4996688" y="4329862"/>
                  </a:lnTo>
                  <a:lnTo>
                    <a:pt x="4996688" y="4113961"/>
                  </a:lnTo>
                  <a:lnTo>
                    <a:pt x="5211127" y="4113961"/>
                  </a:lnTo>
                  <a:lnTo>
                    <a:pt x="5211127" y="4101261"/>
                  </a:lnTo>
                  <a:lnTo>
                    <a:pt x="4996688" y="4101261"/>
                  </a:lnTo>
                  <a:lnTo>
                    <a:pt x="4996688" y="3885361"/>
                  </a:lnTo>
                  <a:lnTo>
                    <a:pt x="5211127" y="3885361"/>
                  </a:lnTo>
                  <a:lnTo>
                    <a:pt x="5211127" y="3872661"/>
                  </a:lnTo>
                  <a:lnTo>
                    <a:pt x="4996688" y="3872661"/>
                  </a:lnTo>
                  <a:lnTo>
                    <a:pt x="4996688" y="3656761"/>
                  </a:lnTo>
                  <a:lnTo>
                    <a:pt x="5211127" y="3656761"/>
                  </a:lnTo>
                  <a:lnTo>
                    <a:pt x="5211127" y="3644061"/>
                  </a:lnTo>
                  <a:lnTo>
                    <a:pt x="4996688" y="3644061"/>
                  </a:lnTo>
                  <a:lnTo>
                    <a:pt x="4996688" y="3428161"/>
                  </a:lnTo>
                  <a:lnTo>
                    <a:pt x="5211127" y="3428161"/>
                  </a:lnTo>
                  <a:lnTo>
                    <a:pt x="5211127" y="3415461"/>
                  </a:lnTo>
                  <a:lnTo>
                    <a:pt x="4996688" y="3415461"/>
                  </a:lnTo>
                  <a:lnTo>
                    <a:pt x="4996688" y="3199561"/>
                  </a:lnTo>
                  <a:lnTo>
                    <a:pt x="5211127" y="3199561"/>
                  </a:lnTo>
                  <a:lnTo>
                    <a:pt x="5211127" y="3186861"/>
                  </a:lnTo>
                  <a:lnTo>
                    <a:pt x="4996688" y="3186861"/>
                  </a:lnTo>
                  <a:lnTo>
                    <a:pt x="4996688" y="2970949"/>
                  </a:lnTo>
                  <a:lnTo>
                    <a:pt x="5211127" y="2970949"/>
                  </a:lnTo>
                  <a:lnTo>
                    <a:pt x="5211127" y="2958249"/>
                  </a:lnTo>
                  <a:lnTo>
                    <a:pt x="4996688" y="2958249"/>
                  </a:lnTo>
                  <a:lnTo>
                    <a:pt x="4996688" y="2742349"/>
                  </a:lnTo>
                  <a:lnTo>
                    <a:pt x="5211127" y="2742349"/>
                  </a:lnTo>
                  <a:lnTo>
                    <a:pt x="5211127" y="2729649"/>
                  </a:lnTo>
                  <a:lnTo>
                    <a:pt x="4996688" y="2729649"/>
                  </a:lnTo>
                  <a:lnTo>
                    <a:pt x="4996688" y="2513749"/>
                  </a:lnTo>
                  <a:lnTo>
                    <a:pt x="5211127" y="2513749"/>
                  </a:lnTo>
                  <a:lnTo>
                    <a:pt x="5211127" y="2501049"/>
                  </a:lnTo>
                  <a:lnTo>
                    <a:pt x="4996688" y="2501049"/>
                  </a:lnTo>
                  <a:lnTo>
                    <a:pt x="4996688" y="2285149"/>
                  </a:lnTo>
                  <a:lnTo>
                    <a:pt x="5211127" y="2285149"/>
                  </a:lnTo>
                  <a:lnTo>
                    <a:pt x="5211127" y="2272449"/>
                  </a:lnTo>
                  <a:lnTo>
                    <a:pt x="4996688" y="2272449"/>
                  </a:lnTo>
                  <a:lnTo>
                    <a:pt x="4996688" y="2056549"/>
                  </a:lnTo>
                  <a:lnTo>
                    <a:pt x="5211127" y="2056549"/>
                  </a:lnTo>
                  <a:lnTo>
                    <a:pt x="5211127" y="2043849"/>
                  </a:lnTo>
                  <a:lnTo>
                    <a:pt x="4996688" y="2043849"/>
                  </a:lnTo>
                  <a:lnTo>
                    <a:pt x="4996688" y="1827949"/>
                  </a:lnTo>
                  <a:lnTo>
                    <a:pt x="5211127" y="1827949"/>
                  </a:lnTo>
                  <a:lnTo>
                    <a:pt x="5211127" y="1815249"/>
                  </a:lnTo>
                  <a:lnTo>
                    <a:pt x="4996688" y="1815249"/>
                  </a:lnTo>
                  <a:lnTo>
                    <a:pt x="4996688" y="1599349"/>
                  </a:lnTo>
                  <a:lnTo>
                    <a:pt x="5211127" y="1599349"/>
                  </a:lnTo>
                  <a:lnTo>
                    <a:pt x="5211127" y="1586649"/>
                  </a:lnTo>
                  <a:lnTo>
                    <a:pt x="4996688" y="1586649"/>
                  </a:lnTo>
                  <a:lnTo>
                    <a:pt x="4996688" y="1370749"/>
                  </a:lnTo>
                  <a:lnTo>
                    <a:pt x="5211127" y="1370749"/>
                  </a:lnTo>
                  <a:lnTo>
                    <a:pt x="5211127" y="1358049"/>
                  </a:lnTo>
                  <a:lnTo>
                    <a:pt x="4996688" y="1358049"/>
                  </a:lnTo>
                  <a:lnTo>
                    <a:pt x="4996688" y="1142149"/>
                  </a:lnTo>
                  <a:lnTo>
                    <a:pt x="5211127" y="1142149"/>
                  </a:lnTo>
                  <a:lnTo>
                    <a:pt x="5211127" y="1129449"/>
                  </a:lnTo>
                  <a:lnTo>
                    <a:pt x="4996688" y="1129449"/>
                  </a:lnTo>
                  <a:lnTo>
                    <a:pt x="4996688" y="913549"/>
                  </a:lnTo>
                  <a:lnTo>
                    <a:pt x="5211127" y="913549"/>
                  </a:lnTo>
                  <a:lnTo>
                    <a:pt x="5211127" y="900849"/>
                  </a:lnTo>
                  <a:lnTo>
                    <a:pt x="4996688" y="900849"/>
                  </a:lnTo>
                  <a:lnTo>
                    <a:pt x="4996688" y="684949"/>
                  </a:lnTo>
                  <a:lnTo>
                    <a:pt x="5211127" y="684949"/>
                  </a:lnTo>
                  <a:lnTo>
                    <a:pt x="5211127" y="672249"/>
                  </a:lnTo>
                  <a:lnTo>
                    <a:pt x="4996688" y="672249"/>
                  </a:lnTo>
                  <a:lnTo>
                    <a:pt x="4996688" y="456349"/>
                  </a:lnTo>
                  <a:lnTo>
                    <a:pt x="5211127" y="456349"/>
                  </a:lnTo>
                  <a:lnTo>
                    <a:pt x="5211127" y="443649"/>
                  </a:lnTo>
                  <a:lnTo>
                    <a:pt x="4996688" y="443649"/>
                  </a:lnTo>
                  <a:lnTo>
                    <a:pt x="4996688" y="227749"/>
                  </a:lnTo>
                  <a:lnTo>
                    <a:pt x="5211127" y="227749"/>
                  </a:lnTo>
                  <a:lnTo>
                    <a:pt x="5211127" y="215049"/>
                  </a:lnTo>
                  <a:lnTo>
                    <a:pt x="4996688" y="215049"/>
                  </a:lnTo>
                  <a:lnTo>
                    <a:pt x="4996688" y="0"/>
                  </a:lnTo>
                  <a:lnTo>
                    <a:pt x="4983988" y="0"/>
                  </a:lnTo>
                  <a:lnTo>
                    <a:pt x="4983988" y="7987462"/>
                  </a:lnTo>
                  <a:lnTo>
                    <a:pt x="4769523" y="7987462"/>
                  </a:lnTo>
                  <a:lnTo>
                    <a:pt x="4769523" y="7771562"/>
                  </a:lnTo>
                  <a:lnTo>
                    <a:pt x="4983988" y="7771562"/>
                  </a:lnTo>
                  <a:lnTo>
                    <a:pt x="4983988" y="7758862"/>
                  </a:lnTo>
                  <a:lnTo>
                    <a:pt x="4769523" y="7758862"/>
                  </a:lnTo>
                  <a:lnTo>
                    <a:pt x="4769523" y="7542962"/>
                  </a:lnTo>
                  <a:lnTo>
                    <a:pt x="4983988" y="7542962"/>
                  </a:lnTo>
                  <a:lnTo>
                    <a:pt x="4983988" y="7530262"/>
                  </a:lnTo>
                  <a:lnTo>
                    <a:pt x="4769523" y="7530262"/>
                  </a:lnTo>
                  <a:lnTo>
                    <a:pt x="4769523" y="7314362"/>
                  </a:lnTo>
                  <a:lnTo>
                    <a:pt x="4983988" y="7314362"/>
                  </a:lnTo>
                  <a:lnTo>
                    <a:pt x="4983988" y="7301662"/>
                  </a:lnTo>
                  <a:lnTo>
                    <a:pt x="4769523" y="7301662"/>
                  </a:lnTo>
                  <a:lnTo>
                    <a:pt x="4769523" y="7085762"/>
                  </a:lnTo>
                  <a:lnTo>
                    <a:pt x="4983988" y="7085762"/>
                  </a:lnTo>
                  <a:lnTo>
                    <a:pt x="4983988" y="7073062"/>
                  </a:lnTo>
                  <a:lnTo>
                    <a:pt x="4769523" y="7073062"/>
                  </a:lnTo>
                  <a:lnTo>
                    <a:pt x="4769523" y="6857162"/>
                  </a:lnTo>
                  <a:lnTo>
                    <a:pt x="4983988" y="6857162"/>
                  </a:lnTo>
                  <a:lnTo>
                    <a:pt x="4983988" y="6844462"/>
                  </a:lnTo>
                  <a:lnTo>
                    <a:pt x="4769523" y="6844462"/>
                  </a:lnTo>
                  <a:lnTo>
                    <a:pt x="4769523" y="6628562"/>
                  </a:lnTo>
                  <a:lnTo>
                    <a:pt x="4983988" y="6628562"/>
                  </a:lnTo>
                  <a:lnTo>
                    <a:pt x="4983988" y="6615862"/>
                  </a:lnTo>
                  <a:lnTo>
                    <a:pt x="4769523" y="6615862"/>
                  </a:lnTo>
                  <a:lnTo>
                    <a:pt x="4769523" y="6399962"/>
                  </a:lnTo>
                  <a:lnTo>
                    <a:pt x="4983988" y="6399962"/>
                  </a:lnTo>
                  <a:lnTo>
                    <a:pt x="4983988" y="6387262"/>
                  </a:lnTo>
                  <a:lnTo>
                    <a:pt x="4769523" y="6387262"/>
                  </a:lnTo>
                  <a:lnTo>
                    <a:pt x="4769523" y="6171362"/>
                  </a:lnTo>
                  <a:lnTo>
                    <a:pt x="4983988" y="6171362"/>
                  </a:lnTo>
                  <a:lnTo>
                    <a:pt x="4983988" y="6158662"/>
                  </a:lnTo>
                  <a:lnTo>
                    <a:pt x="4769523" y="6158662"/>
                  </a:lnTo>
                  <a:lnTo>
                    <a:pt x="4769523" y="5942762"/>
                  </a:lnTo>
                  <a:lnTo>
                    <a:pt x="4983988" y="5942762"/>
                  </a:lnTo>
                  <a:lnTo>
                    <a:pt x="4983988" y="5930062"/>
                  </a:lnTo>
                  <a:lnTo>
                    <a:pt x="4769523" y="5930062"/>
                  </a:lnTo>
                  <a:lnTo>
                    <a:pt x="4769523" y="5714162"/>
                  </a:lnTo>
                  <a:lnTo>
                    <a:pt x="4983988" y="5714162"/>
                  </a:lnTo>
                  <a:lnTo>
                    <a:pt x="4983988" y="5701462"/>
                  </a:lnTo>
                  <a:lnTo>
                    <a:pt x="4769523" y="5701462"/>
                  </a:lnTo>
                  <a:lnTo>
                    <a:pt x="4769523" y="5485562"/>
                  </a:lnTo>
                  <a:lnTo>
                    <a:pt x="4983988" y="5485562"/>
                  </a:lnTo>
                  <a:lnTo>
                    <a:pt x="4983988" y="5472862"/>
                  </a:lnTo>
                  <a:lnTo>
                    <a:pt x="4769523" y="5472862"/>
                  </a:lnTo>
                  <a:lnTo>
                    <a:pt x="4769523" y="5256962"/>
                  </a:lnTo>
                  <a:lnTo>
                    <a:pt x="4983988" y="5256962"/>
                  </a:lnTo>
                  <a:lnTo>
                    <a:pt x="4983988" y="5244262"/>
                  </a:lnTo>
                  <a:lnTo>
                    <a:pt x="4769523" y="5244262"/>
                  </a:lnTo>
                  <a:lnTo>
                    <a:pt x="4769523" y="5028362"/>
                  </a:lnTo>
                  <a:lnTo>
                    <a:pt x="4983988" y="5028362"/>
                  </a:lnTo>
                  <a:lnTo>
                    <a:pt x="4983988" y="5015662"/>
                  </a:lnTo>
                  <a:lnTo>
                    <a:pt x="4769523" y="5015662"/>
                  </a:lnTo>
                  <a:lnTo>
                    <a:pt x="4769523" y="4799762"/>
                  </a:lnTo>
                  <a:lnTo>
                    <a:pt x="4983988" y="4799762"/>
                  </a:lnTo>
                  <a:lnTo>
                    <a:pt x="4983988" y="4787062"/>
                  </a:lnTo>
                  <a:lnTo>
                    <a:pt x="4769523" y="4787062"/>
                  </a:lnTo>
                  <a:lnTo>
                    <a:pt x="4769523" y="4571162"/>
                  </a:lnTo>
                  <a:lnTo>
                    <a:pt x="4983988" y="4571162"/>
                  </a:lnTo>
                  <a:lnTo>
                    <a:pt x="4983988" y="4558462"/>
                  </a:lnTo>
                  <a:lnTo>
                    <a:pt x="4769523" y="4558462"/>
                  </a:lnTo>
                  <a:lnTo>
                    <a:pt x="4769523" y="4342562"/>
                  </a:lnTo>
                  <a:lnTo>
                    <a:pt x="4983988" y="4342562"/>
                  </a:lnTo>
                  <a:lnTo>
                    <a:pt x="4983988" y="4329862"/>
                  </a:lnTo>
                  <a:lnTo>
                    <a:pt x="4769523" y="4329862"/>
                  </a:lnTo>
                  <a:lnTo>
                    <a:pt x="4769523" y="4113961"/>
                  </a:lnTo>
                  <a:lnTo>
                    <a:pt x="4983988" y="4113961"/>
                  </a:lnTo>
                  <a:lnTo>
                    <a:pt x="4983988" y="4101261"/>
                  </a:lnTo>
                  <a:lnTo>
                    <a:pt x="4769523" y="4101261"/>
                  </a:lnTo>
                  <a:lnTo>
                    <a:pt x="4769523" y="3885361"/>
                  </a:lnTo>
                  <a:lnTo>
                    <a:pt x="4983988" y="3885361"/>
                  </a:lnTo>
                  <a:lnTo>
                    <a:pt x="4983988" y="3872661"/>
                  </a:lnTo>
                  <a:lnTo>
                    <a:pt x="4769523" y="3872661"/>
                  </a:lnTo>
                  <a:lnTo>
                    <a:pt x="4769523" y="3656761"/>
                  </a:lnTo>
                  <a:lnTo>
                    <a:pt x="4983988" y="3656761"/>
                  </a:lnTo>
                  <a:lnTo>
                    <a:pt x="4983988" y="3644061"/>
                  </a:lnTo>
                  <a:lnTo>
                    <a:pt x="4769523" y="3644061"/>
                  </a:lnTo>
                  <a:lnTo>
                    <a:pt x="4769523" y="3428161"/>
                  </a:lnTo>
                  <a:lnTo>
                    <a:pt x="4983988" y="3428161"/>
                  </a:lnTo>
                  <a:lnTo>
                    <a:pt x="4983988" y="3415461"/>
                  </a:lnTo>
                  <a:lnTo>
                    <a:pt x="4769523" y="3415461"/>
                  </a:lnTo>
                  <a:lnTo>
                    <a:pt x="4769523" y="3199561"/>
                  </a:lnTo>
                  <a:lnTo>
                    <a:pt x="4983988" y="3199561"/>
                  </a:lnTo>
                  <a:lnTo>
                    <a:pt x="4983988" y="3186861"/>
                  </a:lnTo>
                  <a:lnTo>
                    <a:pt x="4769523" y="3186861"/>
                  </a:lnTo>
                  <a:lnTo>
                    <a:pt x="4769523" y="2970949"/>
                  </a:lnTo>
                  <a:lnTo>
                    <a:pt x="4983988" y="2970949"/>
                  </a:lnTo>
                  <a:lnTo>
                    <a:pt x="4983988" y="2958249"/>
                  </a:lnTo>
                  <a:lnTo>
                    <a:pt x="4769523" y="2958249"/>
                  </a:lnTo>
                  <a:lnTo>
                    <a:pt x="4769523" y="2742349"/>
                  </a:lnTo>
                  <a:lnTo>
                    <a:pt x="4983988" y="2742349"/>
                  </a:lnTo>
                  <a:lnTo>
                    <a:pt x="4983988" y="2729649"/>
                  </a:lnTo>
                  <a:lnTo>
                    <a:pt x="4769523" y="2729649"/>
                  </a:lnTo>
                  <a:lnTo>
                    <a:pt x="4769523" y="2513749"/>
                  </a:lnTo>
                  <a:lnTo>
                    <a:pt x="4983988" y="2513749"/>
                  </a:lnTo>
                  <a:lnTo>
                    <a:pt x="4983988" y="2501049"/>
                  </a:lnTo>
                  <a:lnTo>
                    <a:pt x="4769523" y="2501049"/>
                  </a:lnTo>
                  <a:lnTo>
                    <a:pt x="4769523" y="2285149"/>
                  </a:lnTo>
                  <a:lnTo>
                    <a:pt x="4983988" y="2285149"/>
                  </a:lnTo>
                  <a:lnTo>
                    <a:pt x="4983988" y="2272449"/>
                  </a:lnTo>
                  <a:lnTo>
                    <a:pt x="4769523" y="2272449"/>
                  </a:lnTo>
                  <a:lnTo>
                    <a:pt x="4769523" y="2056549"/>
                  </a:lnTo>
                  <a:lnTo>
                    <a:pt x="4983988" y="2056549"/>
                  </a:lnTo>
                  <a:lnTo>
                    <a:pt x="4983988" y="2043849"/>
                  </a:lnTo>
                  <a:lnTo>
                    <a:pt x="4769523" y="2043849"/>
                  </a:lnTo>
                  <a:lnTo>
                    <a:pt x="4769523" y="1827949"/>
                  </a:lnTo>
                  <a:lnTo>
                    <a:pt x="4983988" y="1827949"/>
                  </a:lnTo>
                  <a:lnTo>
                    <a:pt x="4983988" y="1815249"/>
                  </a:lnTo>
                  <a:lnTo>
                    <a:pt x="4769523" y="1815249"/>
                  </a:lnTo>
                  <a:lnTo>
                    <a:pt x="4769523" y="1599349"/>
                  </a:lnTo>
                  <a:lnTo>
                    <a:pt x="4983988" y="1599349"/>
                  </a:lnTo>
                  <a:lnTo>
                    <a:pt x="4983988" y="1586649"/>
                  </a:lnTo>
                  <a:lnTo>
                    <a:pt x="4769523" y="1586649"/>
                  </a:lnTo>
                  <a:lnTo>
                    <a:pt x="4769523" y="1370749"/>
                  </a:lnTo>
                  <a:lnTo>
                    <a:pt x="4983988" y="1370749"/>
                  </a:lnTo>
                  <a:lnTo>
                    <a:pt x="4983988" y="1358049"/>
                  </a:lnTo>
                  <a:lnTo>
                    <a:pt x="4769523" y="1358049"/>
                  </a:lnTo>
                  <a:lnTo>
                    <a:pt x="4769523" y="1142149"/>
                  </a:lnTo>
                  <a:lnTo>
                    <a:pt x="4983988" y="1142149"/>
                  </a:lnTo>
                  <a:lnTo>
                    <a:pt x="4983988" y="1129449"/>
                  </a:lnTo>
                  <a:lnTo>
                    <a:pt x="4769523" y="1129449"/>
                  </a:lnTo>
                  <a:lnTo>
                    <a:pt x="4769523" y="913549"/>
                  </a:lnTo>
                  <a:lnTo>
                    <a:pt x="4983988" y="913549"/>
                  </a:lnTo>
                  <a:lnTo>
                    <a:pt x="4983988" y="900849"/>
                  </a:lnTo>
                  <a:lnTo>
                    <a:pt x="4769523" y="900849"/>
                  </a:lnTo>
                  <a:lnTo>
                    <a:pt x="4769523" y="684949"/>
                  </a:lnTo>
                  <a:lnTo>
                    <a:pt x="4983988" y="684949"/>
                  </a:lnTo>
                  <a:lnTo>
                    <a:pt x="4983988" y="672249"/>
                  </a:lnTo>
                  <a:lnTo>
                    <a:pt x="4769523" y="672249"/>
                  </a:lnTo>
                  <a:lnTo>
                    <a:pt x="4769523" y="456349"/>
                  </a:lnTo>
                  <a:lnTo>
                    <a:pt x="4983988" y="456349"/>
                  </a:lnTo>
                  <a:lnTo>
                    <a:pt x="4983988" y="443649"/>
                  </a:lnTo>
                  <a:lnTo>
                    <a:pt x="4769523" y="443649"/>
                  </a:lnTo>
                  <a:lnTo>
                    <a:pt x="4769523" y="227749"/>
                  </a:lnTo>
                  <a:lnTo>
                    <a:pt x="4983988" y="227749"/>
                  </a:lnTo>
                  <a:lnTo>
                    <a:pt x="4983988" y="215049"/>
                  </a:lnTo>
                  <a:lnTo>
                    <a:pt x="4769523" y="215049"/>
                  </a:lnTo>
                  <a:lnTo>
                    <a:pt x="4769523" y="0"/>
                  </a:lnTo>
                  <a:lnTo>
                    <a:pt x="4756823" y="0"/>
                  </a:lnTo>
                  <a:lnTo>
                    <a:pt x="4756823" y="7987462"/>
                  </a:lnTo>
                  <a:lnTo>
                    <a:pt x="4542345" y="7987462"/>
                  </a:lnTo>
                  <a:lnTo>
                    <a:pt x="4542345" y="7771562"/>
                  </a:lnTo>
                  <a:lnTo>
                    <a:pt x="4756823" y="7771562"/>
                  </a:lnTo>
                  <a:lnTo>
                    <a:pt x="4756823" y="7758862"/>
                  </a:lnTo>
                  <a:lnTo>
                    <a:pt x="4542345" y="7758862"/>
                  </a:lnTo>
                  <a:lnTo>
                    <a:pt x="4542345" y="7542962"/>
                  </a:lnTo>
                  <a:lnTo>
                    <a:pt x="4756823" y="7542962"/>
                  </a:lnTo>
                  <a:lnTo>
                    <a:pt x="4756823" y="7530262"/>
                  </a:lnTo>
                  <a:lnTo>
                    <a:pt x="4542345" y="7530262"/>
                  </a:lnTo>
                  <a:lnTo>
                    <a:pt x="4542345" y="7314362"/>
                  </a:lnTo>
                  <a:lnTo>
                    <a:pt x="4756823" y="7314362"/>
                  </a:lnTo>
                  <a:lnTo>
                    <a:pt x="4756823" y="7301662"/>
                  </a:lnTo>
                  <a:lnTo>
                    <a:pt x="4542345" y="7301662"/>
                  </a:lnTo>
                  <a:lnTo>
                    <a:pt x="4542345" y="7085762"/>
                  </a:lnTo>
                  <a:lnTo>
                    <a:pt x="4756823" y="7085762"/>
                  </a:lnTo>
                  <a:lnTo>
                    <a:pt x="4756823" y="7073062"/>
                  </a:lnTo>
                  <a:lnTo>
                    <a:pt x="4542345" y="7073062"/>
                  </a:lnTo>
                  <a:lnTo>
                    <a:pt x="4542345" y="6857162"/>
                  </a:lnTo>
                  <a:lnTo>
                    <a:pt x="4756823" y="6857162"/>
                  </a:lnTo>
                  <a:lnTo>
                    <a:pt x="4756823" y="6844462"/>
                  </a:lnTo>
                  <a:lnTo>
                    <a:pt x="4542345" y="6844462"/>
                  </a:lnTo>
                  <a:lnTo>
                    <a:pt x="4542345" y="6628562"/>
                  </a:lnTo>
                  <a:lnTo>
                    <a:pt x="4756823" y="6628562"/>
                  </a:lnTo>
                  <a:lnTo>
                    <a:pt x="4756823" y="6615862"/>
                  </a:lnTo>
                  <a:lnTo>
                    <a:pt x="4542345" y="6615862"/>
                  </a:lnTo>
                  <a:lnTo>
                    <a:pt x="4542345" y="6399962"/>
                  </a:lnTo>
                  <a:lnTo>
                    <a:pt x="4756823" y="6399962"/>
                  </a:lnTo>
                  <a:lnTo>
                    <a:pt x="4756823" y="6387262"/>
                  </a:lnTo>
                  <a:lnTo>
                    <a:pt x="4542345" y="6387262"/>
                  </a:lnTo>
                  <a:lnTo>
                    <a:pt x="4542345" y="6171362"/>
                  </a:lnTo>
                  <a:lnTo>
                    <a:pt x="4756823" y="6171362"/>
                  </a:lnTo>
                  <a:lnTo>
                    <a:pt x="4756823" y="6158662"/>
                  </a:lnTo>
                  <a:lnTo>
                    <a:pt x="4542345" y="6158662"/>
                  </a:lnTo>
                  <a:lnTo>
                    <a:pt x="4542345" y="5942762"/>
                  </a:lnTo>
                  <a:lnTo>
                    <a:pt x="4756823" y="5942762"/>
                  </a:lnTo>
                  <a:lnTo>
                    <a:pt x="4756823" y="5930062"/>
                  </a:lnTo>
                  <a:lnTo>
                    <a:pt x="4542345" y="5930062"/>
                  </a:lnTo>
                  <a:lnTo>
                    <a:pt x="4542345" y="5714162"/>
                  </a:lnTo>
                  <a:lnTo>
                    <a:pt x="4756823" y="5714162"/>
                  </a:lnTo>
                  <a:lnTo>
                    <a:pt x="4756823" y="5701462"/>
                  </a:lnTo>
                  <a:lnTo>
                    <a:pt x="4542345" y="5701462"/>
                  </a:lnTo>
                  <a:lnTo>
                    <a:pt x="4542345" y="5485562"/>
                  </a:lnTo>
                  <a:lnTo>
                    <a:pt x="4756823" y="5485562"/>
                  </a:lnTo>
                  <a:lnTo>
                    <a:pt x="4756823" y="5472862"/>
                  </a:lnTo>
                  <a:lnTo>
                    <a:pt x="4542345" y="5472862"/>
                  </a:lnTo>
                  <a:lnTo>
                    <a:pt x="4542345" y="5256962"/>
                  </a:lnTo>
                  <a:lnTo>
                    <a:pt x="4756823" y="5256962"/>
                  </a:lnTo>
                  <a:lnTo>
                    <a:pt x="4756823" y="5244262"/>
                  </a:lnTo>
                  <a:lnTo>
                    <a:pt x="4542345" y="5244262"/>
                  </a:lnTo>
                  <a:lnTo>
                    <a:pt x="4542345" y="5028362"/>
                  </a:lnTo>
                  <a:lnTo>
                    <a:pt x="4756823" y="5028362"/>
                  </a:lnTo>
                  <a:lnTo>
                    <a:pt x="4756823" y="5015662"/>
                  </a:lnTo>
                  <a:lnTo>
                    <a:pt x="4542345" y="5015662"/>
                  </a:lnTo>
                  <a:lnTo>
                    <a:pt x="4542345" y="4799762"/>
                  </a:lnTo>
                  <a:lnTo>
                    <a:pt x="4756823" y="4799762"/>
                  </a:lnTo>
                  <a:lnTo>
                    <a:pt x="4756823" y="4787062"/>
                  </a:lnTo>
                  <a:lnTo>
                    <a:pt x="4542345" y="4787062"/>
                  </a:lnTo>
                  <a:lnTo>
                    <a:pt x="4542345" y="4571162"/>
                  </a:lnTo>
                  <a:lnTo>
                    <a:pt x="4756823" y="4571162"/>
                  </a:lnTo>
                  <a:lnTo>
                    <a:pt x="4756823" y="4558462"/>
                  </a:lnTo>
                  <a:lnTo>
                    <a:pt x="4542345" y="4558462"/>
                  </a:lnTo>
                  <a:lnTo>
                    <a:pt x="4542345" y="4342562"/>
                  </a:lnTo>
                  <a:lnTo>
                    <a:pt x="4756823" y="4342562"/>
                  </a:lnTo>
                  <a:lnTo>
                    <a:pt x="4756823" y="4329862"/>
                  </a:lnTo>
                  <a:lnTo>
                    <a:pt x="4542345" y="4329862"/>
                  </a:lnTo>
                  <a:lnTo>
                    <a:pt x="4542345" y="4113961"/>
                  </a:lnTo>
                  <a:lnTo>
                    <a:pt x="4756823" y="4113961"/>
                  </a:lnTo>
                  <a:lnTo>
                    <a:pt x="4756823" y="4101261"/>
                  </a:lnTo>
                  <a:lnTo>
                    <a:pt x="4542345" y="4101261"/>
                  </a:lnTo>
                  <a:lnTo>
                    <a:pt x="4542345" y="3885361"/>
                  </a:lnTo>
                  <a:lnTo>
                    <a:pt x="4756823" y="3885361"/>
                  </a:lnTo>
                  <a:lnTo>
                    <a:pt x="4756823" y="3872661"/>
                  </a:lnTo>
                  <a:lnTo>
                    <a:pt x="4542345" y="3872661"/>
                  </a:lnTo>
                  <a:lnTo>
                    <a:pt x="4542345" y="3656761"/>
                  </a:lnTo>
                  <a:lnTo>
                    <a:pt x="4756823" y="3656761"/>
                  </a:lnTo>
                  <a:lnTo>
                    <a:pt x="4756823" y="3644061"/>
                  </a:lnTo>
                  <a:lnTo>
                    <a:pt x="4542345" y="3644061"/>
                  </a:lnTo>
                  <a:lnTo>
                    <a:pt x="4542345" y="3428161"/>
                  </a:lnTo>
                  <a:lnTo>
                    <a:pt x="4756823" y="3428161"/>
                  </a:lnTo>
                  <a:lnTo>
                    <a:pt x="4756823" y="3415461"/>
                  </a:lnTo>
                  <a:lnTo>
                    <a:pt x="4542345" y="3415461"/>
                  </a:lnTo>
                  <a:lnTo>
                    <a:pt x="4542345" y="3199561"/>
                  </a:lnTo>
                  <a:lnTo>
                    <a:pt x="4756823" y="3199561"/>
                  </a:lnTo>
                  <a:lnTo>
                    <a:pt x="4756823" y="3186861"/>
                  </a:lnTo>
                  <a:lnTo>
                    <a:pt x="4542345" y="3186861"/>
                  </a:lnTo>
                  <a:lnTo>
                    <a:pt x="4542345" y="2970949"/>
                  </a:lnTo>
                  <a:lnTo>
                    <a:pt x="4756823" y="2970949"/>
                  </a:lnTo>
                  <a:lnTo>
                    <a:pt x="4756823" y="2958249"/>
                  </a:lnTo>
                  <a:lnTo>
                    <a:pt x="4542345" y="2958249"/>
                  </a:lnTo>
                  <a:lnTo>
                    <a:pt x="4542345" y="2742349"/>
                  </a:lnTo>
                  <a:lnTo>
                    <a:pt x="4756823" y="2742349"/>
                  </a:lnTo>
                  <a:lnTo>
                    <a:pt x="4756823" y="2729649"/>
                  </a:lnTo>
                  <a:lnTo>
                    <a:pt x="4542345" y="2729649"/>
                  </a:lnTo>
                  <a:lnTo>
                    <a:pt x="4542345" y="2513749"/>
                  </a:lnTo>
                  <a:lnTo>
                    <a:pt x="4756823" y="2513749"/>
                  </a:lnTo>
                  <a:lnTo>
                    <a:pt x="4756823" y="2501049"/>
                  </a:lnTo>
                  <a:lnTo>
                    <a:pt x="4542345" y="2501049"/>
                  </a:lnTo>
                  <a:lnTo>
                    <a:pt x="4542345" y="2285149"/>
                  </a:lnTo>
                  <a:lnTo>
                    <a:pt x="4756823" y="2285149"/>
                  </a:lnTo>
                  <a:lnTo>
                    <a:pt x="4756823" y="2272449"/>
                  </a:lnTo>
                  <a:lnTo>
                    <a:pt x="4542345" y="2272449"/>
                  </a:lnTo>
                  <a:lnTo>
                    <a:pt x="4542345" y="2056549"/>
                  </a:lnTo>
                  <a:lnTo>
                    <a:pt x="4756823" y="2056549"/>
                  </a:lnTo>
                  <a:lnTo>
                    <a:pt x="4756823" y="2043849"/>
                  </a:lnTo>
                  <a:lnTo>
                    <a:pt x="4542345" y="2043849"/>
                  </a:lnTo>
                  <a:lnTo>
                    <a:pt x="4542345" y="1827949"/>
                  </a:lnTo>
                  <a:lnTo>
                    <a:pt x="4756823" y="1827949"/>
                  </a:lnTo>
                  <a:lnTo>
                    <a:pt x="4756823" y="1815249"/>
                  </a:lnTo>
                  <a:lnTo>
                    <a:pt x="4542345" y="1815249"/>
                  </a:lnTo>
                  <a:lnTo>
                    <a:pt x="4542345" y="1599349"/>
                  </a:lnTo>
                  <a:lnTo>
                    <a:pt x="4756823" y="1599349"/>
                  </a:lnTo>
                  <a:lnTo>
                    <a:pt x="4756823" y="1586649"/>
                  </a:lnTo>
                  <a:lnTo>
                    <a:pt x="4542345" y="1586649"/>
                  </a:lnTo>
                  <a:lnTo>
                    <a:pt x="4542345" y="1370749"/>
                  </a:lnTo>
                  <a:lnTo>
                    <a:pt x="4756823" y="1370749"/>
                  </a:lnTo>
                  <a:lnTo>
                    <a:pt x="4756823" y="1358049"/>
                  </a:lnTo>
                  <a:lnTo>
                    <a:pt x="4542345" y="1358049"/>
                  </a:lnTo>
                  <a:lnTo>
                    <a:pt x="4542345" y="1142149"/>
                  </a:lnTo>
                  <a:lnTo>
                    <a:pt x="4756823" y="1142149"/>
                  </a:lnTo>
                  <a:lnTo>
                    <a:pt x="4756823" y="1129449"/>
                  </a:lnTo>
                  <a:lnTo>
                    <a:pt x="4542345" y="1129449"/>
                  </a:lnTo>
                  <a:lnTo>
                    <a:pt x="4542345" y="913549"/>
                  </a:lnTo>
                  <a:lnTo>
                    <a:pt x="4756823" y="913549"/>
                  </a:lnTo>
                  <a:lnTo>
                    <a:pt x="4756823" y="900849"/>
                  </a:lnTo>
                  <a:lnTo>
                    <a:pt x="4542345" y="900849"/>
                  </a:lnTo>
                  <a:lnTo>
                    <a:pt x="4542345" y="684949"/>
                  </a:lnTo>
                  <a:lnTo>
                    <a:pt x="4756823" y="684949"/>
                  </a:lnTo>
                  <a:lnTo>
                    <a:pt x="4756823" y="672249"/>
                  </a:lnTo>
                  <a:lnTo>
                    <a:pt x="4542345" y="672249"/>
                  </a:lnTo>
                  <a:lnTo>
                    <a:pt x="4542345" y="456349"/>
                  </a:lnTo>
                  <a:lnTo>
                    <a:pt x="4756823" y="456349"/>
                  </a:lnTo>
                  <a:lnTo>
                    <a:pt x="4756823" y="443649"/>
                  </a:lnTo>
                  <a:lnTo>
                    <a:pt x="4542345" y="443649"/>
                  </a:lnTo>
                  <a:lnTo>
                    <a:pt x="4542345" y="227749"/>
                  </a:lnTo>
                  <a:lnTo>
                    <a:pt x="4756823" y="227749"/>
                  </a:lnTo>
                  <a:lnTo>
                    <a:pt x="4756823" y="215049"/>
                  </a:lnTo>
                  <a:lnTo>
                    <a:pt x="4542345" y="215049"/>
                  </a:lnTo>
                  <a:lnTo>
                    <a:pt x="4542345" y="0"/>
                  </a:lnTo>
                  <a:lnTo>
                    <a:pt x="4529645" y="0"/>
                  </a:lnTo>
                  <a:lnTo>
                    <a:pt x="4529645" y="7987462"/>
                  </a:lnTo>
                  <a:lnTo>
                    <a:pt x="4315206" y="7987462"/>
                  </a:lnTo>
                  <a:lnTo>
                    <a:pt x="4315206" y="7771562"/>
                  </a:lnTo>
                  <a:lnTo>
                    <a:pt x="4529645" y="7771562"/>
                  </a:lnTo>
                  <a:lnTo>
                    <a:pt x="4529645" y="7758862"/>
                  </a:lnTo>
                  <a:lnTo>
                    <a:pt x="4315206" y="7758862"/>
                  </a:lnTo>
                  <a:lnTo>
                    <a:pt x="4315206" y="7542962"/>
                  </a:lnTo>
                  <a:lnTo>
                    <a:pt x="4529645" y="7542962"/>
                  </a:lnTo>
                  <a:lnTo>
                    <a:pt x="4529645" y="7530262"/>
                  </a:lnTo>
                  <a:lnTo>
                    <a:pt x="4315206" y="7530262"/>
                  </a:lnTo>
                  <a:lnTo>
                    <a:pt x="4315206" y="7314362"/>
                  </a:lnTo>
                  <a:lnTo>
                    <a:pt x="4529645" y="7314362"/>
                  </a:lnTo>
                  <a:lnTo>
                    <a:pt x="4529645" y="7301662"/>
                  </a:lnTo>
                  <a:lnTo>
                    <a:pt x="4315206" y="7301662"/>
                  </a:lnTo>
                  <a:lnTo>
                    <a:pt x="4315206" y="7085762"/>
                  </a:lnTo>
                  <a:lnTo>
                    <a:pt x="4529645" y="7085762"/>
                  </a:lnTo>
                  <a:lnTo>
                    <a:pt x="4529645" y="7073062"/>
                  </a:lnTo>
                  <a:lnTo>
                    <a:pt x="4315206" y="7073062"/>
                  </a:lnTo>
                  <a:lnTo>
                    <a:pt x="4315206" y="6857162"/>
                  </a:lnTo>
                  <a:lnTo>
                    <a:pt x="4529645" y="6857162"/>
                  </a:lnTo>
                  <a:lnTo>
                    <a:pt x="4529645" y="6844462"/>
                  </a:lnTo>
                  <a:lnTo>
                    <a:pt x="4315206" y="6844462"/>
                  </a:lnTo>
                  <a:lnTo>
                    <a:pt x="4315206" y="6628562"/>
                  </a:lnTo>
                  <a:lnTo>
                    <a:pt x="4529645" y="6628562"/>
                  </a:lnTo>
                  <a:lnTo>
                    <a:pt x="4529645" y="6615862"/>
                  </a:lnTo>
                  <a:lnTo>
                    <a:pt x="4315206" y="6615862"/>
                  </a:lnTo>
                  <a:lnTo>
                    <a:pt x="4315206" y="6399962"/>
                  </a:lnTo>
                  <a:lnTo>
                    <a:pt x="4529645" y="6399962"/>
                  </a:lnTo>
                  <a:lnTo>
                    <a:pt x="4529645" y="6387262"/>
                  </a:lnTo>
                  <a:lnTo>
                    <a:pt x="4315206" y="6387262"/>
                  </a:lnTo>
                  <a:lnTo>
                    <a:pt x="4315206" y="6171362"/>
                  </a:lnTo>
                  <a:lnTo>
                    <a:pt x="4529645" y="6171362"/>
                  </a:lnTo>
                  <a:lnTo>
                    <a:pt x="4529645" y="6158662"/>
                  </a:lnTo>
                  <a:lnTo>
                    <a:pt x="4315206" y="6158662"/>
                  </a:lnTo>
                  <a:lnTo>
                    <a:pt x="4315206" y="5942762"/>
                  </a:lnTo>
                  <a:lnTo>
                    <a:pt x="4529645" y="5942762"/>
                  </a:lnTo>
                  <a:lnTo>
                    <a:pt x="4529645" y="5930062"/>
                  </a:lnTo>
                  <a:lnTo>
                    <a:pt x="4315206" y="5930062"/>
                  </a:lnTo>
                  <a:lnTo>
                    <a:pt x="4315206" y="5714162"/>
                  </a:lnTo>
                  <a:lnTo>
                    <a:pt x="4529645" y="5714162"/>
                  </a:lnTo>
                  <a:lnTo>
                    <a:pt x="4529645" y="5701462"/>
                  </a:lnTo>
                  <a:lnTo>
                    <a:pt x="4315206" y="5701462"/>
                  </a:lnTo>
                  <a:lnTo>
                    <a:pt x="4315206" y="5485562"/>
                  </a:lnTo>
                  <a:lnTo>
                    <a:pt x="4529645" y="5485562"/>
                  </a:lnTo>
                  <a:lnTo>
                    <a:pt x="4529645" y="5472862"/>
                  </a:lnTo>
                  <a:lnTo>
                    <a:pt x="4315206" y="5472862"/>
                  </a:lnTo>
                  <a:lnTo>
                    <a:pt x="4315206" y="5256962"/>
                  </a:lnTo>
                  <a:lnTo>
                    <a:pt x="4529645" y="5256962"/>
                  </a:lnTo>
                  <a:lnTo>
                    <a:pt x="4529645" y="5244262"/>
                  </a:lnTo>
                  <a:lnTo>
                    <a:pt x="4315206" y="5244262"/>
                  </a:lnTo>
                  <a:lnTo>
                    <a:pt x="4315206" y="5028362"/>
                  </a:lnTo>
                  <a:lnTo>
                    <a:pt x="4529645" y="5028362"/>
                  </a:lnTo>
                  <a:lnTo>
                    <a:pt x="4529645" y="5015662"/>
                  </a:lnTo>
                  <a:lnTo>
                    <a:pt x="4315206" y="5015662"/>
                  </a:lnTo>
                  <a:lnTo>
                    <a:pt x="4315206" y="4799762"/>
                  </a:lnTo>
                  <a:lnTo>
                    <a:pt x="4529645" y="4799762"/>
                  </a:lnTo>
                  <a:lnTo>
                    <a:pt x="4529645" y="4787062"/>
                  </a:lnTo>
                  <a:lnTo>
                    <a:pt x="4315206" y="4787062"/>
                  </a:lnTo>
                  <a:lnTo>
                    <a:pt x="4315206" y="4571162"/>
                  </a:lnTo>
                  <a:lnTo>
                    <a:pt x="4529645" y="4571162"/>
                  </a:lnTo>
                  <a:lnTo>
                    <a:pt x="4529645" y="4558462"/>
                  </a:lnTo>
                  <a:lnTo>
                    <a:pt x="4315206" y="4558462"/>
                  </a:lnTo>
                  <a:lnTo>
                    <a:pt x="4315206" y="4342562"/>
                  </a:lnTo>
                  <a:lnTo>
                    <a:pt x="4529645" y="4342562"/>
                  </a:lnTo>
                  <a:lnTo>
                    <a:pt x="4529645" y="4329862"/>
                  </a:lnTo>
                  <a:lnTo>
                    <a:pt x="4315206" y="4329862"/>
                  </a:lnTo>
                  <a:lnTo>
                    <a:pt x="4315206" y="4113961"/>
                  </a:lnTo>
                  <a:lnTo>
                    <a:pt x="4529645" y="4113961"/>
                  </a:lnTo>
                  <a:lnTo>
                    <a:pt x="4529645" y="4101261"/>
                  </a:lnTo>
                  <a:lnTo>
                    <a:pt x="4315206" y="4101261"/>
                  </a:lnTo>
                  <a:lnTo>
                    <a:pt x="4315206" y="3885361"/>
                  </a:lnTo>
                  <a:lnTo>
                    <a:pt x="4529645" y="3885361"/>
                  </a:lnTo>
                  <a:lnTo>
                    <a:pt x="4529645" y="3872661"/>
                  </a:lnTo>
                  <a:lnTo>
                    <a:pt x="4315206" y="3872661"/>
                  </a:lnTo>
                  <a:lnTo>
                    <a:pt x="4315206" y="3656761"/>
                  </a:lnTo>
                  <a:lnTo>
                    <a:pt x="4529645" y="3656761"/>
                  </a:lnTo>
                  <a:lnTo>
                    <a:pt x="4529645" y="3644061"/>
                  </a:lnTo>
                  <a:lnTo>
                    <a:pt x="4315206" y="3644061"/>
                  </a:lnTo>
                  <a:lnTo>
                    <a:pt x="4315206" y="3428161"/>
                  </a:lnTo>
                  <a:lnTo>
                    <a:pt x="4529645" y="3428161"/>
                  </a:lnTo>
                  <a:lnTo>
                    <a:pt x="4529645" y="3415461"/>
                  </a:lnTo>
                  <a:lnTo>
                    <a:pt x="4315206" y="3415461"/>
                  </a:lnTo>
                  <a:lnTo>
                    <a:pt x="4315206" y="3199561"/>
                  </a:lnTo>
                  <a:lnTo>
                    <a:pt x="4529645" y="3199561"/>
                  </a:lnTo>
                  <a:lnTo>
                    <a:pt x="4529645" y="3186861"/>
                  </a:lnTo>
                  <a:lnTo>
                    <a:pt x="4315206" y="3186861"/>
                  </a:lnTo>
                  <a:lnTo>
                    <a:pt x="4315206" y="2970949"/>
                  </a:lnTo>
                  <a:lnTo>
                    <a:pt x="4529645" y="2970949"/>
                  </a:lnTo>
                  <a:lnTo>
                    <a:pt x="4529645" y="2958249"/>
                  </a:lnTo>
                  <a:lnTo>
                    <a:pt x="4315206" y="2958249"/>
                  </a:lnTo>
                  <a:lnTo>
                    <a:pt x="4315206" y="2742349"/>
                  </a:lnTo>
                  <a:lnTo>
                    <a:pt x="4529645" y="2742349"/>
                  </a:lnTo>
                  <a:lnTo>
                    <a:pt x="4529645" y="2729649"/>
                  </a:lnTo>
                  <a:lnTo>
                    <a:pt x="4315206" y="2729649"/>
                  </a:lnTo>
                  <a:lnTo>
                    <a:pt x="4315206" y="2513749"/>
                  </a:lnTo>
                  <a:lnTo>
                    <a:pt x="4529645" y="2513749"/>
                  </a:lnTo>
                  <a:lnTo>
                    <a:pt x="4529645" y="2501049"/>
                  </a:lnTo>
                  <a:lnTo>
                    <a:pt x="4315206" y="2501049"/>
                  </a:lnTo>
                  <a:lnTo>
                    <a:pt x="4315206" y="2285149"/>
                  </a:lnTo>
                  <a:lnTo>
                    <a:pt x="4529645" y="2285149"/>
                  </a:lnTo>
                  <a:lnTo>
                    <a:pt x="4529645" y="2272449"/>
                  </a:lnTo>
                  <a:lnTo>
                    <a:pt x="4315206" y="2272449"/>
                  </a:lnTo>
                  <a:lnTo>
                    <a:pt x="4315206" y="2056549"/>
                  </a:lnTo>
                  <a:lnTo>
                    <a:pt x="4529645" y="2056549"/>
                  </a:lnTo>
                  <a:lnTo>
                    <a:pt x="4529645" y="2043849"/>
                  </a:lnTo>
                  <a:lnTo>
                    <a:pt x="4315206" y="2043849"/>
                  </a:lnTo>
                  <a:lnTo>
                    <a:pt x="4315206" y="1827949"/>
                  </a:lnTo>
                  <a:lnTo>
                    <a:pt x="4529645" y="1827949"/>
                  </a:lnTo>
                  <a:lnTo>
                    <a:pt x="4529645" y="1815249"/>
                  </a:lnTo>
                  <a:lnTo>
                    <a:pt x="4315206" y="1815249"/>
                  </a:lnTo>
                  <a:lnTo>
                    <a:pt x="4315206" y="1599349"/>
                  </a:lnTo>
                  <a:lnTo>
                    <a:pt x="4529645" y="1599349"/>
                  </a:lnTo>
                  <a:lnTo>
                    <a:pt x="4529645" y="1586649"/>
                  </a:lnTo>
                  <a:lnTo>
                    <a:pt x="4315206" y="1586649"/>
                  </a:lnTo>
                  <a:lnTo>
                    <a:pt x="4315206" y="1370749"/>
                  </a:lnTo>
                  <a:lnTo>
                    <a:pt x="4529645" y="1370749"/>
                  </a:lnTo>
                  <a:lnTo>
                    <a:pt x="4529645" y="1358049"/>
                  </a:lnTo>
                  <a:lnTo>
                    <a:pt x="4315206" y="1358049"/>
                  </a:lnTo>
                  <a:lnTo>
                    <a:pt x="4315206" y="1142149"/>
                  </a:lnTo>
                  <a:lnTo>
                    <a:pt x="4529645" y="1142149"/>
                  </a:lnTo>
                  <a:lnTo>
                    <a:pt x="4529645" y="1129449"/>
                  </a:lnTo>
                  <a:lnTo>
                    <a:pt x="4315206" y="1129449"/>
                  </a:lnTo>
                  <a:lnTo>
                    <a:pt x="4315206" y="913549"/>
                  </a:lnTo>
                  <a:lnTo>
                    <a:pt x="4529645" y="913549"/>
                  </a:lnTo>
                  <a:lnTo>
                    <a:pt x="4529645" y="900849"/>
                  </a:lnTo>
                  <a:lnTo>
                    <a:pt x="4315206" y="900849"/>
                  </a:lnTo>
                  <a:lnTo>
                    <a:pt x="4315206" y="684949"/>
                  </a:lnTo>
                  <a:lnTo>
                    <a:pt x="4529645" y="684949"/>
                  </a:lnTo>
                  <a:lnTo>
                    <a:pt x="4529645" y="672249"/>
                  </a:lnTo>
                  <a:lnTo>
                    <a:pt x="4315206" y="672249"/>
                  </a:lnTo>
                  <a:lnTo>
                    <a:pt x="4315206" y="456349"/>
                  </a:lnTo>
                  <a:lnTo>
                    <a:pt x="4529645" y="456349"/>
                  </a:lnTo>
                  <a:lnTo>
                    <a:pt x="4529645" y="443649"/>
                  </a:lnTo>
                  <a:lnTo>
                    <a:pt x="4315206" y="443649"/>
                  </a:lnTo>
                  <a:lnTo>
                    <a:pt x="4315206" y="227749"/>
                  </a:lnTo>
                  <a:lnTo>
                    <a:pt x="4529645" y="227749"/>
                  </a:lnTo>
                  <a:lnTo>
                    <a:pt x="4529645" y="215049"/>
                  </a:lnTo>
                  <a:lnTo>
                    <a:pt x="4315206" y="215049"/>
                  </a:lnTo>
                  <a:lnTo>
                    <a:pt x="4315206" y="0"/>
                  </a:lnTo>
                  <a:lnTo>
                    <a:pt x="4302506" y="0"/>
                  </a:lnTo>
                  <a:lnTo>
                    <a:pt x="4302506" y="7987462"/>
                  </a:lnTo>
                  <a:lnTo>
                    <a:pt x="4088041" y="7987462"/>
                  </a:lnTo>
                  <a:lnTo>
                    <a:pt x="4088041" y="7771562"/>
                  </a:lnTo>
                  <a:lnTo>
                    <a:pt x="4302506" y="7771562"/>
                  </a:lnTo>
                  <a:lnTo>
                    <a:pt x="4302506" y="7758862"/>
                  </a:lnTo>
                  <a:lnTo>
                    <a:pt x="4088041" y="7758862"/>
                  </a:lnTo>
                  <a:lnTo>
                    <a:pt x="4088041" y="7542962"/>
                  </a:lnTo>
                  <a:lnTo>
                    <a:pt x="4302506" y="7542962"/>
                  </a:lnTo>
                  <a:lnTo>
                    <a:pt x="4302506" y="7530262"/>
                  </a:lnTo>
                  <a:lnTo>
                    <a:pt x="4088041" y="7530262"/>
                  </a:lnTo>
                  <a:lnTo>
                    <a:pt x="4088041" y="7314362"/>
                  </a:lnTo>
                  <a:lnTo>
                    <a:pt x="4302506" y="7314362"/>
                  </a:lnTo>
                  <a:lnTo>
                    <a:pt x="4302506" y="7301662"/>
                  </a:lnTo>
                  <a:lnTo>
                    <a:pt x="4088041" y="7301662"/>
                  </a:lnTo>
                  <a:lnTo>
                    <a:pt x="4088041" y="7085762"/>
                  </a:lnTo>
                  <a:lnTo>
                    <a:pt x="4302506" y="7085762"/>
                  </a:lnTo>
                  <a:lnTo>
                    <a:pt x="4302506" y="7073062"/>
                  </a:lnTo>
                  <a:lnTo>
                    <a:pt x="4088041" y="7073062"/>
                  </a:lnTo>
                  <a:lnTo>
                    <a:pt x="4088041" y="6857162"/>
                  </a:lnTo>
                  <a:lnTo>
                    <a:pt x="4302506" y="6857162"/>
                  </a:lnTo>
                  <a:lnTo>
                    <a:pt x="4302506" y="6844462"/>
                  </a:lnTo>
                  <a:lnTo>
                    <a:pt x="4088041" y="6844462"/>
                  </a:lnTo>
                  <a:lnTo>
                    <a:pt x="4088041" y="6628562"/>
                  </a:lnTo>
                  <a:lnTo>
                    <a:pt x="4302506" y="6628562"/>
                  </a:lnTo>
                  <a:lnTo>
                    <a:pt x="4302506" y="6615862"/>
                  </a:lnTo>
                  <a:lnTo>
                    <a:pt x="4088041" y="6615862"/>
                  </a:lnTo>
                  <a:lnTo>
                    <a:pt x="4088041" y="6399962"/>
                  </a:lnTo>
                  <a:lnTo>
                    <a:pt x="4302506" y="6399962"/>
                  </a:lnTo>
                  <a:lnTo>
                    <a:pt x="4302506" y="6387262"/>
                  </a:lnTo>
                  <a:lnTo>
                    <a:pt x="4088041" y="6387262"/>
                  </a:lnTo>
                  <a:lnTo>
                    <a:pt x="4088041" y="6171362"/>
                  </a:lnTo>
                  <a:lnTo>
                    <a:pt x="4302506" y="6171362"/>
                  </a:lnTo>
                  <a:lnTo>
                    <a:pt x="4302506" y="6158662"/>
                  </a:lnTo>
                  <a:lnTo>
                    <a:pt x="4088041" y="6158662"/>
                  </a:lnTo>
                  <a:lnTo>
                    <a:pt x="4088041" y="5942762"/>
                  </a:lnTo>
                  <a:lnTo>
                    <a:pt x="4302506" y="5942762"/>
                  </a:lnTo>
                  <a:lnTo>
                    <a:pt x="4302506" y="5930062"/>
                  </a:lnTo>
                  <a:lnTo>
                    <a:pt x="4088041" y="5930062"/>
                  </a:lnTo>
                  <a:lnTo>
                    <a:pt x="4088041" y="5714162"/>
                  </a:lnTo>
                  <a:lnTo>
                    <a:pt x="4302506" y="5714162"/>
                  </a:lnTo>
                  <a:lnTo>
                    <a:pt x="4302506" y="5701462"/>
                  </a:lnTo>
                  <a:lnTo>
                    <a:pt x="4088041" y="5701462"/>
                  </a:lnTo>
                  <a:lnTo>
                    <a:pt x="4088041" y="5485562"/>
                  </a:lnTo>
                  <a:lnTo>
                    <a:pt x="4302506" y="5485562"/>
                  </a:lnTo>
                  <a:lnTo>
                    <a:pt x="4302506" y="5472862"/>
                  </a:lnTo>
                  <a:lnTo>
                    <a:pt x="4088041" y="5472862"/>
                  </a:lnTo>
                  <a:lnTo>
                    <a:pt x="4088041" y="5256962"/>
                  </a:lnTo>
                  <a:lnTo>
                    <a:pt x="4302506" y="5256962"/>
                  </a:lnTo>
                  <a:lnTo>
                    <a:pt x="4302506" y="5244262"/>
                  </a:lnTo>
                  <a:lnTo>
                    <a:pt x="4088041" y="5244262"/>
                  </a:lnTo>
                  <a:lnTo>
                    <a:pt x="4088041" y="5028362"/>
                  </a:lnTo>
                  <a:lnTo>
                    <a:pt x="4302506" y="5028362"/>
                  </a:lnTo>
                  <a:lnTo>
                    <a:pt x="4302506" y="5015662"/>
                  </a:lnTo>
                  <a:lnTo>
                    <a:pt x="4088041" y="5015662"/>
                  </a:lnTo>
                  <a:lnTo>
                    <a:pt x="4088041" y="4799762"/>
                  </a:lnTo>
                  <a:lnTo>
                    <a:pt x="4302506" y="4799762"/>
                  </a:lnTo>
                  <a:lnTo>
                    <a:pt x="4302506" y="4787062"/>
                  </a:lnTo>
                  <a:lnTo>
                    <a:pt x="4088041" y="4787062"/>
                  </a:lnTo>
                  <a:lnTo>
                    <a:pt x="4088041" y="4571162"/>
                  </a:lnTo>
                  <a:lnTo>
                    <a:pt x="4302506" y="4571162"/>
                  </a:lnTo>
                  <a:lnTo>
                    <a:pt x="4302506" y="4558462"/>
                  </a:lnTo>
                  <a:lnTo>
                    <a:pt x="4088041" y="4558462"/>
                  </a:lnTo>
                  <a:lnTo>
                    <a:pt x="4088041" y="4342562"/>
                  </a:lnTo>
                  <a:lnTo>
                    <a:pt x="4302506" y="4342562"/>
                  </a:lnTo>
                  <a:lnTo>
                    <a:pt x="4302506" y="4329862"/>
                  </a:lnTo>
                  <a:lnTo>
                    <a:pt x="4088041" y="4329862"/>
                  </a:lnTo>
                  <a:lnTo>
                    <a:pt x="4088041" y="4113961"/>
                  </a:lnTo>
                  <a:lnTo>
                    <a:pt x="4302506" y="4113961"/>
                  </a:lnTo>
                  <a:lnTo>
                    <a:pt x="4302506" y="4101261"/>
                  </a:lnTo>
                  <a:lnTo>
                    <a:pt x="4088041" y="4101261"/>
                  </a:lnTo>
                  <a:lnTo>
                    <a:pt x="4088041" y="3885361"/>
                  </a:lnTo>
                  <a:lnTo>
                    <a:pt x="4302506" y="3885361"/>
                  </a:lnTo>
                  <a:lnTo>
                    <a:pt x="4302506" y="3872661"/>
                  </a:lnTo>
                  <a:lnTo>
                    <a:pt x="4088041" y="3872661"/>
                  </a:lnTo>
                  <a:lnTo>
                    <a:pt x="4088041" y="3656761"/>
                  </a:lnTo>
                  <a:lnTo>
                    <a:pt x="4302506" y="3656761"/>
                  </a:lnTo>
                  <a:lnTo>
                    <a:pt x="4302506" y="3644061"/>
                  </a:lnTo>
                  <a:lnTo>
                    <a:pt x="4088041" y="3644061"/>
                  </a:lnTo>
                  <a:lnTo>
                    <a:pt x="4088041" y="3428161"/>
                  </a:lnTo>
                  <a:lnTo>
                    <a:pt x="4302506" y="3428161"/>
                  </a:lnTo>
                  <a:lnTo>
                    <a:pt x="4302506" y="3415461"/>
                  </a:lnTo>
                  <a:lnTo>
                    <a:pt x="4088041" y="3415461"/>
                  </a:lnTo>
                  <a:lnTo>
                    <a:pt x="4088041" y="3199561"/>
                  </a:lnTo>
                  <a:lnTo>
                    <a:pt x="4302506" y="3199561"/>
                  </a:lnTo>
                  <a:lnTo>
                    <a:pt x="4302506" y="3186861"/>
                  </a:lnTo>
                  <a:lnTo>
                    <a:pt x="4088041" y="3186861"/>
                  </a:lnTo>
                  <a:lnTo>
                    <a:pt x="4088041" y="2970949"/>
                  </a:lnTo>
                  <a:lnTo>
                    <a:pt x="4302506" y="2970949"/>
                  </a:lnTo>
                  <a:lnTo>
                    <a:pt x="4302506" y="2958249"/>
                  </a:lnTo>
                  <a:lnTo>
                    <a:pt x="4088041" y="2958249"/>
                  </a:lnTo>
                  <a:lnTo>
                    <a:pt x="4088041" y="2742349"/>
                  </a:lnTo>
                  <a:lnTo>
                    <a:pt x="4302506" y="2742349"/>
                  </a:lnTo>
                  <a:lnTo>
                    <a:pt x="4302506" y="2729649"/>
                  </a:lnTo>
                  <a:lnTo>
                    <a:pt x="4088041" y="2729649"/>
                  </a:lnTo>
                  <a:lnTo>
                    <a:pt x="4088041" y="2513749"/>
                  </a:lnTo>
                  <a:lnTo>
                    <a:pt x="4302506" y="2513749"/>
                  </a:lnTo>
                  <a:lnTo>
                    <a:pt x="4302506" y="2501049"/>
                  </a:lnTo>
                  <a:lnTo>
                    <a:pt x="4088041" y="2501049"/>
                  </a:lnTo>
                  <a:lnTo>
                    <a:pt x="4088041" y="2285149"/>
                  </a:lnTo>
                  <a:lnTo>
                    <a:pt x="4302506" y="2285149"/>
                  </a:lnTo>
                  <a:lnTo>
                    <a:pt x="4302506" y="2272449"/>
                  </a:lnTo>
                  <a:lnTo>
                    <a:pt x="4088041" y="2272449"/>
                  </a:lnTo>
                  <a:lnTo>
                    <a:pt x="4088041" y="2056549"/>
                  </a:lnTo>
                  <a:lnTo>
                    <a:pt x="4302506" y="2056549"/>
                  </a:lnTo>
                  <a:lnTo>
                    <a:pt x="4302506" y="2043849"/>
                  </a:lnTo>
                  <a:lnTo>
                    <a:pt x="4088041" y="2043849"/>
                  </a:lnTo>
                  <a:lnTo>
                    <a:pt x="4088041" y="1827949"/>
                  </a:lnTo>
                  <a:lnTo>
                    <a:pt x="4302506" y="1827949"/>
                  </a:lnTo>
                  <a:lnTo>
                    <a:pt x="4302506" y="1815249"/>
                  </a:lnTo>
                  <a:lnTo>
                    <a:pt x="4088041" y="1815249"/>
                  </a:lnTo>
                  <a:lnTo>
                    <a:pt x="4088041" y="1599349"/>
                  </a:lnTo>
                  <a:lnTo>
                    <a:pt x="4302506" y="1599349"/>
                  </a:lnTo>
                  <a:lnTo>
                    <a:pt x="4302506" y="1586649"/>
                  </a:lnTo>
                  <a:lnTo>
                    <a:pt x="4088041" y="1586649"/>
                  </a:lnTo>
                  <a:lnTo>
                    <a:pt x="4088041" y="1370749"/>
                  </a:lnTo>
                  <a:lnTo>
                    <a:pt x="4302506" y="1370749"/>
                  </a:lnTo>
                  <a:lnTo>
                    <a:pt x="4302506" y="1358049"/>
                  </a:lnTo>
                  <a:lnTo>
                    <a:pt x="4088041" y="1358049"/>
                  </a:lnTo>
                  <a:lnTo>
                    <a:pt x="4088041" y="1142149"/>
                  </a:lnTo>
                  <a:lnTo>
                    <a:pt x="4302506" y="1142149"/>
                  </a:lnTo>
                  <a:lnTo>
                    <a:pt x="4302506" y="1129449"/>
                  </a:lnTo>
                  <a:lnTo>
                    <a:pt x="4088041" y="1129449"/>
                  </a:lnTo>
                  <a:lnTo>
                    <a:pt x="4088041" y="913549"/>
                  </a:lnTo>
                  <a:lnTo>
                    <a:pt x="4302506" y="913549"/>
                  </a:lnTo>
                  <a:lnTo>
                    <a:pt x="4302506" y="900849"/>
                  </a:lnTo>
                  <a:lnTo>
                    <a:pt x="4088041" y="900849"/>
                  </a:lnTo>
                  <a:lnTo>
                    <a:pt x="4088041" y="684949"/>
                  </a:lnTo>
                  <a:lnTo>
                    <a:pt x="4302506" y="684949"/>
                  </a:lnTo>
                  <a:lnTo>
                    <a:pt x="4302506" y="672249"/>
                  </a:lnTo>
                  <a:lnTo>
                    <a:pt x="4088041" y="672249"/>
                  </a:lnTo>
                  <a:lnTo>
                    <a:pt x="4088041" y="456349"/>
                  </a:lnTo>
                  <a:lnTo>
                    <a:pt x="4302506" y="456349"/>
                  </a:lnTo>
                  <a:lnTo>
                    <a:pt x="4302506" y="443649"/>
                  </a:lnTo>
                  <a:lnTo>
                    <a:pt x="4088041" y="443649"/>
                  </a:lnTo>
                  <a:lnTo>
                    <a:pt x="4088041" y="227749"/>
                  </a:lnTo>
                  <a:lnTo>
                    <a:pt x="4302506" y="227749"/>
                  </a:lnTo>
                  <a:lnTo>
                    <a:pt x="4302506" y="215049"/>
                  </a:lnTo>
                  <a:lnTo>
                    <a:pt x="4088041" y="215049"/>
                  </a:lnTo>
                  <a:lnTo>
                    <a:pt x="4088041" y="0"/>
                  </a:lnTo>
                  <a:lnTo>
                    <a:pt x="4075341" y="0"/>
                  </a:lnTo>
                  <a:lnTo>
                    <a:pt x="4075341" y="7987462"/>
                  </a:lnTo>
                  <a:lnTo>
                    <a:pt x="3860876" y="7987462"/>
                  </a:lnTo>
                  <a:lnTo>
                    <a:pt x="3860876" y="7771562"/>
                  </a:lnTo>
                  <a:lnTo>
                    <a:pt x="4075341" y="7771562"/>
                  </a:lnTo>
                  <a:lnTo>
                    <a:pt x="4075341" y="7758862"/>
                  </a:lnTo>
                  <a:lnTo>
                    <a:pt x="3860876" y="7758862"/>
                  </a:lnTo>
                  <a:lnTo>
                    <a:pt x="3860876" y="7542962"/>
                  </a:lnTo>
                  <a:lnTo>
                    <a:pt x="4075341" y="7542962"/>
                  </a:lnTo>
                  <a:lnTo>
                    <a:pt x="4075341" y="7530262"/>
                  </a:lnTo>
                  <a:lnTo>
                    <a:pt x="3860876" y="7530262"/>
                  </a:lnTo>
                  <a:lnTo>
                    <a:pt x="3860876" y="7314362"/>
                  </a:lnTo>
                  <a:lnTo>
                    <a:pt x="4075341" y="7314362"/>
                  </a:lnTo>
                  <a:lnTo>
                    <a:pt x="4075341" y="7301662"/>
                  </a:lnTo>
                  <a:lnTo>
                    <a:pt x="3860876" y="7301662"/>
                  </a:lnTo>
                  <a:lnTo>
                    <a:pt x="3860876" y="7085762"/>
                  </a:lnTo>
                  <a:lnTo>
                    <a:pt x="4075341" y="7085762"/>
                  </a:lnTo>
                  <a:lnTo>
                    <a:pt x="4075341" y="7073062"/>
                  </a:lnTo>
                  <a:lnTo>
                    <a:pt x="3860876" y="7073062"/>
                  </a:lnTo>
                  <a:lnTo>
                    <a:pt x="3860876" y="6857162"/>
                  </a:lnTo>
                  <a:lnTo>
                    <a:pt x="4075341" y="6857162"/>
                  </a:lnTo>
                  <a:lnTo>
                    <a:pt x="4075341" y="6844462"/>
                  </a:lnTo>
                  <a:lnTo>
                    <a:pt x="3860876" y="6844462"/>
                  </a:lnTo>
                  <a:lnTo>
                    <a:pt x="3860876" y="6628562"/>
                  </a:lnTo>
                  <a:lnTo>
                    <a:pt x="4075341" y="6628562"/>
                  </a:lnTo>
                  <a:lnTo>
                    <a:pt x="4075341" y="6615862"/>
                  </a:lnTo>
                  <a:lnTo>
                    <a:pt x="3860876" y="6615862"/>
                  </a:lnTo>
                  <a:lnTo>
                    <a:pt x="3860876" y="6399962"/>
                  </a:lnTo>
                  <a:lnTo>
                    <a:pt x="4075341" y="6399962"/>
                  </a:lnTo>
                  <a:lnTo>
                    <a:pt x="4075341" y="6387262"/>
                  </a:lnTo>
                  <a:lnTo>
                    <a:pt x="3860876" y="6387262"/>
                  </a:lnTo>
                  <a:lnTo>
                    <a:pt x="3860876" y="6171362"/>
                  </a:lnTo>
                  <a:lnTo>
                    <a:pt x="4075341" y="6171362"/>
                  </a:lnTo>
                  <a:lnTo>
                    <a:pt x="4075341" y="6158662"/>
                  </a:lnTo>
                  <a:lnTo>
                    <a:pt x="3860876" y="6158662"/>
                  </a:lnTo>
                  <a:lnTo>
                    <a:pt x="3860876" y="5942762"/>
                  </a:lnTo>
                  <a:lnTo>
                    <a:pt x="4075341" y="5942762"/>
                  </a:lnTo>
                  <a:lnTo>
                    <a:pt x="4075341" y="5930062"/>
                  </a:lnTo>
                  <a:lnTo>
                    <a:pt x="3860876" y="5930062"/>
                  </a:lnTo>
                  <a:lnTo>
                    <a:pt x="3860876" y="5714162"/>
                  </a:lnTo>
                  <a:lnTo>
                    <a:pt x="4075341" y="5714162"/>
                  </a:lnTo>
                  <a:lnTo>
                    <a:pt x="4075341" y="5701462"/>
                  </a:lnTo>
                  <a:lnTo>
                    <a:pt x="3860876" y="5701462"/>
                  </a:lnTo>
                  <a:lnTo>
                    <a:pt x="3860876" y="5485562"/>
                  </a:lnTo>
                  <a:lnTo>
                    <a:pt x="4075341" y="5485562"/>
                  </a:lnTo>
                  <a:lnTo>
                    <a:pt x="4075341" y="5472862"/>
                  </a:lnTo>
                  <a:lnTo>
                    <a:pt x="3860876" y="5472862"/>
                  </a:lnTo>
                  <a:lnTo>
                    <a:pt x="3860876" y="5256962"/>
                  </a:lnTo>
                  <a:lnTo>
                    <a:pt x="4075341" y="5256962"/>
                  </a:lnTo>
                  <a:lnTo>
                    <a:pt x="4075341" y="5244262"/>
                  </a:lnTo>
                  <a:lnTo>
                    <a:pt x="3860876" y="5244262"/>
                  </a:lnTo>
                  <a:lnTo>
                    <a:pt x="3860876" y="5028362"/>
                  </a:lnTo>
                  <a:lnTo>
                    <a:pt x="4075341" y="5028362"/>
                  </a:lnTo>
                  <a:lnTo>
                    <a:pt x="4075341" y="5015662"/>
                  </a:lnTo>
                  <a:lnTo>
                    <a:pt x="3860876" y="5015662"/>
                  </a:lnTo>
                  <a:lnTo>
                    <a:pt x="3860876" y="4799762"/>
                  </a:lnTo>
                  <a:lnTo>
                    <a:pt x="4075341" y="4799762"/>
                  </a:lnTo>
                  <a:lnTo>
                    <a:pt x="4075341" y="4787062"/>
                  </a:lnTo>
                  <a:lnTo>
                    <a:pt x="3860876" y="4787062"/>
                  </a:lnTo>
                  <a:lnTo>
                    <a:pt x="3860876" y="4571162"/>
                  </a:lnTo>
                  <a:lnTo>
                    <a:pt x="4075341" y="4571162"/>
                  </a:lnTo>
                  <a:lnTo>
                    <a:pt x="4075341" y="4558462"/>
                  </a:lnTo>
                  <a:lnTo>
                    <a:pt x="3860876" y="4558462"/>
                  </a:lnTo>
                  <a:lnTo>
                    <a:pt x="3860876" y="4342562"/>
                  </a:lnTo>
                  <a:lnTo>
                    <a:pt x="4075341" y="4342562"/>
                  </a:lnTo>
                  <a:lnTo>
                    <a:pt x="4075341" y="4329862"/>
                  </a:lnTo>
                  <a:lnTo>
                    <a:pt x="3860876" y="4329862"/>
                  </a:lnTo>
                  <a:lnTo>
                    <a:pt x="3860876" y="4113961"/>
                  </a:lnTo>
                  <a:lnTo>
                    <a:pt x="4075341" y="4113961"/>
                  </a:lnTo>
                  <a:lnTo>
                    <a:pt x="4075341" y="4101261"/>
                  </a:lnTo>
                  <a:lnTo>
                    <a:pt x="3860876" y="4101261"/>
                  </a:lnTo>
                  <a:lnTo>
                    <a:pt x="3860876" y="3885361"/>
                  </a:lnTo>
                  <a:lnTo>
                    <a:pt x="4075341" y="3885361"/>
                  </a:lnTo>
                  <a:lnTo>
                    <a:pt x="4075341" y="3872661"/>
                  </a:lnTo>
                  <a:lnTo>
                    <a:pt x="3860876" y="3872661"/>
                  </a:lnTo>
                  <a:lnTo>
                    <a:pt x="3860876" y="3656761"/>
                  </a:lnTo>
                  <a:lnTo>
                    <a:pt x="4075341" y="3656761"/>
                  </a:lnTo>
                  <a:lnTo>
                    <a:pt x="4075341" y="3644061"/>
                  </a:lnTo>
                  <a:lnTo>
                    <a:pt x="3860876" y="3644061"/>
                  </a:lnTo>
                  <a:lnTo>
                    <a:pt x="3860876" y="3428161"/>
                  </a:lnTo>
                  <a:lnTo>
                    <a:pt x="4075341" y="3428161"/>
                  </a:lnTo>
                  <a:lnTo>
                    <a:pt x="4075341" y="3415461"/>
                  </a:lnTo>
                  <a:lnTo>
                    <a:pt x="3860876" y="3415461"/>
                  </a:lnTo>
                  <a:lnTo>
                    <a:pt x="3860876" y="3199561"/>
                  </a:lnTo>
                  <a:lnTo>
                    <a:pt x="4075341" y="3199561"/>
                  </a:lnTo>
                  <a:lnTo>
                    <a:pt x="4075341" y="3186861"/>
                  </a:lnTo>
                  <a:lnTo>
                    <a:pt x="3860876" y="3186861"/>
                  </a:lnTo>
                  <a:lnTo>
                    <a:pt x="3860876" y="2970949"/>
                  </a:lnTo>
                  <a:lnTo>
                    <a:pt x="4075341" y="2970949"/>
                  </a:lnTo>
                  <a:lnTo>
                    <a:pt x="4075341" y="2958249"/>
                  </a:lnTo>
                  <a:lnTo>
                    <a:pt x="3860876" y="2958249"/>
                  </a:lnTo>
                  <a:lnTo>
                    <a:pt x="3860876" y="2742349"/>
                  </a:lnTo>
                  <a:lnTo>
                    <a:pt x="4075341" y="2742349"/>
                  </a:lnTo>
                  <a:lnTo>
                    <a:pt x="4075341" y="2729649"/>
                  </a:lnTo>
                  <a:lnTo>
                    <a:pt x="3860876" y="2729649"/>
                  </a:lnTo>
                  <a:lnTo>
                    <a:pt x="3860876" y="2513749"/>
                  </a:lnTo>
                  <a:lnTo>
                    <a:pt x="4075341" y="2513749"/>
                  </a:lnTo>
                  <a:lnTo>
                    <a:pt x="4075341" y="2501049"/>
                  </a:lnTo>
                  <a:lnTo>
                    <a:pt x="3860876" y="2501049"/>
                  </a:lnTo>
                  <a:lnTo>
                    <a:pt x="3860876" y="2285149"/>
                  </a:lnTo>
                  <a:lnTo>
                    <a:pt x="4075341" y="2285149"/>
                  </a:lnTo>
                  <a:lnTo>
                    <a:pt x="4075341" y="2272449"/>
                  </a:lnTo>
                  <a:lnTo>
                    <a:pt x="3860876" y="2272449"/>
                  </a:lnTo>
                  <a:lnTo>
                    <a:pt x="3860876" y="2056549"/>
                  </a:lnTo>
                  <a:lnTo>
                    <a:pt x="4075341" y="2056549"/>
                  </a:lnTo>
                  <a:lnTo>
                    <a:pt x="4075341" y="2043849"/>
                  </a:lnTo>
                  <a:lnTo>
                    <a:pt x="3860876" y="2043849"/>
                  </a:lnTo>
                  <a:lnTo>
                    <a:pt x="3860876" y="1827949"/>
                  </a:lnTo>
                  <a:lnTo>
                    <a:pt x="4075341" y="1827949"/>
                  </a:lnTo>
                  <a:lnTo>
                    <a:pt x="4075341" y="1815249"/>
                  </a:lnTo>
                  <a:lnTo>
                    <a:pt x="3860876" y="1815249"/>
                  </a:lnTo>
                  <a:lnTo>
                    <a:pt x="3860876" y="1599349"/>
                  </a:lnTo>
                  <a:lnTo>
                    <a:pt x="4075341" y="1599349"/>
                  </a:lnTo>
                  <a:lnTo>
                    <a:pt x="4075341" y="1586649"/>
                  </a:lnTo>
                  <a:lnTo>
                    <a:pt x="3860876" y="1586649"/>
                  </a:lnTo>
                  <a:lnTo>
                    <a:pt x="3860876" y="1370749"/>
                  </a:lnTo>
                  <a:lnTo>
                    <a:pt x="4075341" y="1370749"/>
                  </a:lnTo>
                  <a:lnTo>
                    <a:pt x="4075341" y="1358049"/>
                  </a:lnTo>
                  <a:lnTo>
                    <a:pt x="3860876" y="1358049"/>
                  </a:lnTo>
                  <a:lnTo>
                    <a:pt x="3860876" y="1142149"/>
                  </a:lnTo>
                  <a:lnTo>
                    <a:pt x="4075341" y="1142149"/>
                  </a:lnTo>
                  <a:lnTo>
                    <a:pt x="4075341" y="1129449"/>
                  </a:lnTo>
                  <a:lnTo>
                    <a:pt x="3860876" y="1129449"/>
                  </a:lnTo>
                  <a:lnTo>
                    <a:pt x="3860876" y="913549"/>
                  </a:lnTo>
                  <a:lnTo>
                    <a:pt x="4075341" y="913549"/>
                  </a:lnTo>
                  <a:lnTo>
                    <a:pt x="4075341" y="900849"/>
                  </a:lnTo>
                  <a:lnTo>
                    <a:pt x="3860876" y="900849"/>
                  </a:lnTo>
                  <a:lnTo>
                    <a:pt x="3860876" y="684949"/>
                  </a:lnTo>
                  <a:lnTo>
                    <a:pt x="4075341" y="684949"/>
                  </a:lnTo>
                  <a:lnTo>
                    <a:pt x="4075341" y="672249"/>
                  </a:lnTo>
                  <a:lnTo>
                    <a:pt x="3860876" y="672249"/>
                  </a:lnTo>
                  <a:lnTo>
                    <a:pt x="3860876" y="456349"/>
                  </a:lnTo>
                  <a:lnTo>
                    <a:pt x="4075341" y="456349"/>
                  </a:lnTo>
                  <a:lnTo>
                    <a:pt x="4075341" y="443649"/>
                  </a:lnTo>
                  <a:lnTo>
                    <a:pt x="3860876" y="443649"/>
                  </a:lnTo>
                  <a:lnTo>
                    <a:pt x="3860876" y="227749"/>
                  </a:lnTo>
                  <a:lnTo>
                    <a:pt x="4075341" y="227749"/>
                  </a:lnTo>
                  <a:lnTo>
                    <a:pt x="4075341" y="215049"/>
                  </a:lnTo>
                  <a:lnTo>
                    <a:pt x="3860876" y="215049"/>
                  </a:lnTo>
                  <a:lnTo>
                    <a:pt x="3860876" y="0"/>
                  </a:lnTo>
                  <a:lnTo>
                    <a:pt x="3848176" y="0"/>
                  </a:lnTo>
                  <a:lnTo>
                    <a:pt x="3848176" y="7987462"/>
                  </a:lnTo>
                  <a:lnTo>
                    <a:pt x="3633711" y="7987462"/>
                  </a:lnTo>
                  <a:lnTo>
                    <a:pt x="3633711" y="7771562"/>
                  </a:lnTo>
                  <a:lnTo>
                    <a:pt x="3848176" y="7771562"/>
                  </a:lnTo>
                  <a:lnTo>
                    <a:pt x="3848176" y="7758862"/>
                  </a:lnTo>
                  <a:lnTo>
                    <a:pt x="3633711" y="7758862"/>
                  </a:lnTo>
                  <a:lnTo>
                    <a:pt x="3633711" y="7542962"/>
                  </a:lnTo>
                  <a:lnTo>
                    <a:pt x="3848176" y="7542962"/>
                  </a:lnTo>
                  <a:lnTo>
                    <a:pt x="3848176" y="7530262"/>
                  </a:lnTo>
                  <a:lnTo>
                    <a:pt x="3633711" y="7530262"/>
                  </a:lnTo>
                  <a:lnTo>
                    <a:pt x="3633711" y="7314362"/>
                  </a:lnTo>
                  <a:lnTo>
                    <a:pt x="3848176" y="7314362"/>
                  </a:lnTo>
                  <a:lnTo>
                    <a:pt x="3848176" y="7301662"/>
                  </a:lnTo>
                  <a:lnTo>
                    <a:pt x="3633711" y="7301662"/>
                  </a:lnTo>
                  <a:lnTo>
                    <a:pt x="3633711" y="7085762"/>
                  </a:lnTo>
                  <a:lnTo>
                    <a:pt x="3848176" y="7085762"/>
                  </a:lnTo>
                  <a:lnTo>
                    <a:pt x="3848176" y="7073062"/>
                  </a:lnTo>
                  <a:lnTo>
                    <a:pt x="3633711" y="7073062"/>
                  </a:lnTo>
                  <a:lnTo>
                    <a:pt x="3633711" y="6857162"/>
                  </a:lnTo>
                  <a:lnTo>
                    <a:pt x="3848176" y="6857162"/>
                  </a:lnTo>
                  <a:lnTo>
                    <a:pt x="3848176" y="6844462"/>
                  </a:lnTo>
                  <a:lnTo>
                    <a:pt x="3633711" y="6844462"/>
                  </a:lnTo>
                  <a:lnTo>
                    <a:pt x="3633711" y="6628562"/>
                  </a:lnTo>
                  <a:lnTo>
                    <a:pt x="3848176" y="6628562"/>
                  </a:lnTo>
                  <a:lnTo>
                    <a:pt x="3848176" y="6615862"/>
                  </a:lnTo>
                  <a:lnTo>
                    <a:pt x="3633711" y="6615862"/>
                  </a:lnTo>
                  <a:lnTo>
                    <a:pt x="3633711" y="6399962"/>
                  </a:lnTo>
                  <a:lnTo>
                    <a:pt x="3848176" y="6399962"/>
                  </a:lnTo>
                  <a:lnTo>
                    <a:pt x="3848176" y="6387262"/>
                  </a:lnTo>
                  <a:lnTo>
                    <a:pt x="3633711" y="6387262"/>
                  </a:lnTo>
                  <a:lnTo>
                    <a:pt x="3633711" y="6171362"/>
                  </a:lnTo>
                  <a:lnTo>
                    <a:pt x="3848176" y="6171362"/>
                  </a:lnTo>
                  <a:lnTo>
                    <a:pt x="3848176" y="6158662"/>
                  </a:lnTo>
                  <a:lnTo>
                    <a:pt x="3633711" y="6158662"/>
                  </a:lnTo>
                  <a:lnTo>
                    <a:pt x="3633711" y="5942762"/>
                  </a:lnTo>
                  <a:lnTo>
                    <a:pt x="3848176" y="5942762"/>
                  </a:lnTo>
                  <a:lnTo>
                    <a:pt x="3848176" y="5930062"/>
                  </a:lnTo>
                  <a:lnTo>
                    <a:pt x="3633711" y="5930062"/>
                  </a:lnTo>
                  <a:lnTo>
                    <a:pt x="3633711" y="5714162"/>
                  </a:lnTo>
                  <a:lnTo>
                    <a:pt x="3848176" y="5714162"/>
                  </a:lnTo>
                  <a:lnTo>
                    <a:pt x="3848176" y="5701462"/>
                  </a:lnTo>
                  <a:lnTo>
                    <a:pt x="3633711" y="5701462"/>
                  </a:lnTo>
                  <a:lnTo>
                    <a:pt x="3633711" y="5485562"/>
                  </a:lnTo>
                  <a:lnTo>
                    <a:pt x="3848176" y="5485562"/>
                  </a:lnTo>
                  <a:lnTo>
                    <a:pt x="3848176" y="5472862"/>
                  </a:lnTo>
                  <a:lnTo>
                    <a:pt x="3633711" y="5472862"/>
                  </a:lnTo>
                  <a:lnTo>
                    <a:pt x="3633711" y="5256962"/>
                  </a:lnTo>
                  <a:lnTo>
                    <a:pt x="3848176" y="5256962"/>
                  </a:lnTo>
                  <a:lnTo>
                    <a:pt x="3848176" y="5244262"/>
                  </a:lnTo>
                  <a:lnTo>
                    <a:pt x="3633711" y="5244262"/>
                  </a:lnTo>
                  <a:lnTo>
                    <a:pt x="3633711" y="5028362"/>
                  </a:lnTo>
                  <a:lnTo>
                    <a:pt x="3848176" y="5028362"/>
                  </a:lnTo>
                  <a:lnTo>
                    <a:pt x="3848176" y="5015662"/>
                  </a:lnTo>
                  <a:lnTo>
                    <a:pt x="3633711" y="5015662"/>
                  </a:lnTo>
                  <a:lnTo>
                    <a:pt x="3633711" y="4799762"/>
                  </a:lnTo>
                  <a:lnTo>
                    <a:pt x="3848176" y="4799762"/>
                  </a:lnTo>
                  <a:lnTo>
                    <a:pt x="3848176" y="4787062"/>
                  </a:lnTo>
                  <a:lnTo>
                    <a:pt x="3633711" y="4787062"/>
                  </a:lnTo>
                  <a:lnTo>
                    <a:pt x="3633711" y="4571162"/>
                  </a:lnTo>
                  <a:lnTo>
                    <a:pt x="3848176" y="4571162"/>
                  </a:lnTo>
                  <a:lnTo>
                    <a:pt x="3848176" y="4558462"/>
                  </a:lnTo>
                  <a:lnTo>
                    <a:pt x="3633711" y="4558462"/>
                  </a:lnTo>
                  <a:lnTo>
                    <a:pt x="3633711" y="4342562"/>
                  </a:lnTo>
                  <a:lnTo>
                    <a:pt x="3848176" y="4342562"/>
                  </a:lnTo>
                  <a:lnTo>
                    <a:pt x="3848176" y="4329862"/>
                  </a:lnTo>
                  <a:lnTo>
                    <a:pt x="3633711" y="4329862"/>
                  </a:lnTo>
                  <a:lnTo>
                    <a:pt x="3633711" y="4113961"/>
                  </a:lnTo>
                  <a:lnTo>
                    <a:pt x="3848176" y="4113961"/>
                  </a:lnTo>
                  <a:lnTo>
                    <a:pt x="3848176" y="4101261"/>
                  </a:lnTo>
                  <a:lnTo>
                    <a:pt x="3633711" y="4101261"/>
                  </a:lnTo>
                  <a:lnTo>
                    <a:pt x="3633711" y="3885361"/>
                  </a:lnTo>
                  <a:lnTo>
                    <a:pt x="3848176" y="3885361"/>
                  </a:lnTo>
                  <a:lnTo>
                    <a:pt x="3848176" y="3872661"/>
                  </a:lnTo>
                  <a:lnTo>
                    <a:pt x="3633711" y="3872661"/>
                  </a:lnTo>
                  <a:lnTo>
                    <a:pt x="3633711" y="3656761"/>
                  </a:lnTo>
                  <a:lnTo>
                    <a:pt x="3848176" y="3656761"/>
                  </a:lnTo>
                  <a:lnTo>
                    <a:pt x="3848176" y="3644061"/>
                  </a:lnTo>
                  <a:lnTo>
                    <a:pt x="3633711" y="3644061"/>
                  </a:lnTo>
                  <a:lnTo>
                    <a:pt x="3633711" y="3428161"/>
                  </a:lnTo>
                  <a:lnTo>
                    <a:pt x="3848176" y="3428161"/>
                  </a:lnTo>
                  <a:lnTo>
                    <a:pt x="3848176" y="3415461"/>
                  </a:lnTo>
                  <a:lnTo>
                    <a:pt x="3633711" y="3415461"/>
                  </a:lnTo>
                  <a:lnTo>
                    <a:pt x="3633711" y="3199561"/>
                  </a:lnTo>
                  <a:lnTo>
                    <a:pt x="3848176" y="3199561"/>
                  </a:lnTo>
                  <a:lnTo>
                    <a:pt x="3848176" y="3186861"/>
                  </a:lnTo>
                  <a:lnTo>
                    <a:pt x="3633711" y="3186861"/>
                  </a:lnTo>
                  <a:lnTo>
                    <a:pt x="3633711" y="2970949"/>
                  </a:lnTo>
                  <a:lnTo>
                    <a:pt x="3848176" y="2970949"/>
                  </a:lnTo>
                  <a:lnTo>
                    <a:pt x="3848176" y="2958249"/>
                  </a:lnTo>
                  <a:lnTo>
                    <a:pt x="3633711" y="2958249"/>
                  </a:lnTo>
                  <a:lnTo>
                    <a:pt x="3633711" y="2742349"/>
                  </a:lnTo>
                  <a:lnTo>
                    <a:pt x="3848176" y="2742349"/>
                  </a:lnTo>
                  <a:lnTo>
                    <a:pt x="3848176" y="2729649"/>
                  </a:lnTo>
                  <a:lnTo>
                    <a:pt x="3633711" y="2729649"/>
                  </a:lnTo>
                  <a:lnTo>
                    <a:pt x="3633711" y="2513749"/>
                  </a:lnTo>
                  <a:lnTo>
                    <a:pt x="3848176" y="2513749"/>
                  </a:lnTo>
                  <a:lnTo>
                    <a:pt x="3848176" y="2501049"/>
                  </a:lnTo>
                  <a:lnTo>
                    <a:pt x="3633711" y="2501049"/>
                  </a:lnTo>
                  <a:lnTo>
                    <a:pt x="3633711" y="2285149"/>
                  </a:lnTo>
                  <a:lnTo>
                    <a:pt x="3848176" y="2285149"/>
                  </a:lnTo>
                  <a:lnTo>
                    <a:pt x="3848176" y="2272449"/>
                  </a:lnTo>
                  <a:lnTo>
                    <a:pt x="3633711" y="2272449"/>
                  </a:lnTo>
                  <a:lnTo>
                    <a:pt x="3633711" y="2056549"/>
                  </a:lnTo>
                  <a:lnTo>
                    <a:pt x="3848176" y="2056549"/>
                  </a:lnTo>
                  <a:lnTo>
                    <a:pt x="3848176" y="2043849"/>
                  </a:lnTo>
                  <a:lnTo>
                    <a:pt x="3633711" y="2043849"/>
                  </a:lnTo>
                  <a:lnTo>
                    <a:pt x="3633711" y="1827949"/>
                  </a:lnTo>
                  <a:lnTo>
                    <a:pt x="3848176" y="1827949"/>
                  </a:lnTo>
                  <a:lnTo>
                    <a:pt x="3848176" y="1815249"/>
                  </a:lnTo>
                  <a:lnTo>
                    <a:pt x="3633711" y="1815249"/>
                  </a:lnTo>
                  <a:lnTo>
                    <a:pt x="3633711" y="1599349"/>
                  </a:lnTo>
                  <a:lnTo>
                    <a:pt x="3848176" y="1599349"/>
                  </a:lnTo>
                  <a:lnTo>
                    <a:pt x="3848176" y="1586649"/>
                  </a:lnTo>
                  <a:lnTo>
                    <a:pt x="3633711" y="1586649"/>
                  </a:lnTo>
                  <a:lnTo>
                    <a:pt x="3633711" y="1370749"/>
                  </a:lnTo>
                  <a:lnTo>
                    <a:pt x="3848176" y="1370749"/>
                  </a:lnTo>
                  <a:lnTo>
                    <a:pt x="3848176" y="1358049"/>
                  </a:lnTo>
                  <a:lnTo>
                    <a:pt x="3633711" y="1358049"/>
                  </a:lnTo>
                  <a:lnTo>
                    <a:pt x="3633711" y="1142149"/>
                  </a:lnTo>
                  <a:lnTo>
                    <a:pt x="3848176" y="1142149"/>
                  </a:lnTo>
                  <a:lnTo>
                    <a:pt x="3848176" y="1129449"/>
                  </a:lnTo>
                  <a:lnTo>
                    <a:pt x="3633711" y="1129449"/>
                  </a:lnTo>
                  <a:lnTo>
                    <a:pt x="3633711" y="913549"/>
                  </a:lnTo>
                  <a:lnTo>
                    <a:pt x="3848176" y="913549"/>
                  </a:lnTo>
                  <a:lnTo>
                    <a:pt x="3848176" y="900849"/>
                  </a:lnTo>
                  <a:lnTo>
                    <a:pt x="3633711" y="900849"/>
                  </a:lnTo>
                  <a:lnTo>
                    <a:pt x="3633711" y="684949"/>
                  </a:lnTo>
                  <a:lnTo>
                    <a:pt x="3848176" y="684949"/>
                  </a:lnTo>
                  <a:lnTo>
                    <a:pt x="3848176" y="672249"/>
                  </a:lnTo>
                  <a:lnTo>
                    <a:pt x="3633711" y="672249"/>
                  </a:lnTo>
                  <a:lnTo>
                    <a:pt x="3633711" y="456349"/>
                  </a:lnTo>
                  <a:lnTo>
                    <a:pt x="3848176" y="456349"/>
                  </a:lnTo>
                  <a:lnTo>
                    <a:pt x="3848176" y="443649"/>
                  </a:lnTo>
                  <a:lnTo>
                    <a:pt x="3633711" y="443649"/>
                  </a:lnTo>
                  <a:lnTo>
                    <a:pt x="3633711" y="227749"/>
                  </a:lnTo>
                  <a:lnTo>
                    <a:pt x="3848176" y="227749"/>
                  </a:lnTo>
                  <a:lnTo>
                    <a:pt x="3848176" y="215049"/>
                  </a:lnTo>
                  <a:lnTo>
                    <a:pt x="3633711" y="215049"/>
                  </a:lnTo>
                  <a:lnTo>
                    <a:pt x="3633711" y="0"/>
                  </a:lnTo>
                  <a:lnTo>
                    <a:pt x="3621011" y="0"/>
                  </a:lnTo>
                  <a:lnTo>
                    <a:pt x="3621011" y="7987462"/>
                  </a:lnTo>
                  <a:lnTo>
                    <a:pt x="3406559" y="7987462"/>
                  </a:lnTo>
                  <a:lnTo>
                    <a:pt x="3406559" y="7771562"/>
                  </a:lnTo>
                  <a:lnTo>
                    <a:pt x="3621011" y="7771562"/>
                  </a:lnTo>
                  <a:lnTo>
                    <a:pt x="3621011" y="7758862"/>
                  </a:lnTo>
                  <a:lnTo>
                    <a:pt x="3406559" y="7758862"/>
                  </a:lnTo>
                  <a:lnTo>
                    <a:pt x="3406559" y="7542962"/>
                  </a:lnTo>
                  <a:lnTo>
                    <a:pt x="3621011" y="7542962"/>
                  </a:lnTo>
                  <a:lnTo>
                    <a:pt x="3621011" y="7530262"/>
                  </a:lnTo>
                  <a:lnTo>
                    <a:pt x="3406559" y="7530262"/>
                  </a:lnTo>
                  <a:lnTo>
                    <a:pt x="3406559" y="7314362"/>
                  </a:lnTo>
                  <a:lnTo>
                    <a:pt x="3621011" y="7314362"/>
                  </a:lnTo>
                  <a:lnTo>
                    <a:pt x="3621011" y="7301662"/>
                  </a:lnTo>
                  <a:lnTo>
                    <a:pt x="3406559" y="7301662"/>
                  </a:lnTo>
                  <a:lnTo>
                    <a:pt x="3406559" y="7085762"/>
                  </a:lnTo>
                  <a:lnTo>
                    <a:pt x="3621011" y="7085762"/>
                  </a:lnTo>
                  <a:lnTo>
                    <a:pt x="3621011" y="7073062"/>
                  </a:lnTo>
                  <a:lnTo>
                    <a:pt x="3406559" y="7073062"/>
                  </a:lnTo>
                  <a:lnTo>
                    <a:pt x="3406559" y="6857162"/>
                  </a:lnTo>
                  <a:lnTo>
                    <a:pt x="3621011" y="6857162"/>
                  </a:lnTo>
                  <a:lnTo>
                    <a:pt x="3621011" y="6844462"/>
                  </a:lnTo>
                  <a:lnTo>
                    <a:pt x="3406559" y="6844462"/>
                  </a:lnTo>
                  <a:lnTo>
                    <a:pt x="3406559" y="6628562"/>
                  </a:lnTo>
                  <a:lnTo>
                    <a:pt x="3621011" y="6628562"/>
                  </a:lnTo>
                  <a:lnTo>
                    <a:pt x="3621011" y="6615862"/>
                  </a:lnTo>
                  <a:lnTo>
                    <a:pt x="3406559" y="6615862"/>
                  </a:lnTo>
                  <a:lnTo>
                    <a:pt x="3406559" y="6399962"/>
                  </a:lnTo>
                  <a:lnTo>
                    <a:pt x="3621011" y="6399962"/>
                  </a:lnTo>
                  <a:lnTo>
                    <a:pt x="3621011" y="6387262"/>
                  </a:lnTo>
                  <a:lnTo>
                    <a:pt x="3406559" y="6387262"/>
                  </a:lnTo>
                  <a:lnTo>
                    <a:pt x="3406559" y="6171362"/>
                  </a:lnTo>
                  <a:lnTo>
                    <a:pt x="3621011" y="6171362"/>
                  </a:lnTo>
                  <a:lnTo>
                    <a:pt x="3621011" y="6158662"/>
                  </a:lnTo>
                  <a:lnTo>
                    <a:pt x="3406559" y="6158662"/>
                  </a:lnTo>
                  <a:lnTo>
                    <a:pt x="3406559" y="5942762"/>
                  </a:lnTo>
                  <a:lnTo>
                    <a:pt x="3621011" y="5942762"/>
                  </a:lnTo>
                  <a:lnTo>
                    <a:pt x="3621011" y="5930062"/>
                  </a:lnTo>
                  <a:lnTo>
                    <a:pt x="3406559" y="5930062"/>
                  </a:lnTo>
                  <a:lnTo>
                    <a:pt x="3406559" y="5714162"/>
                  </a:lnTo>
                  <a:lnTo>
                    <a:pt x="3621011" y="5714162"/>
                  </a:lnTo>
                  <a:lnTo>
                    <a:pt x="3621011" y="5701462"/>
                  </a:lnTo>
                  <a:lnTo>
                    <a:pt x="3406559" y="5701462"/>
                  </a:lnTo>
                  <a:lnTo>
                    <a:pt x="3406559" y="5485562"/>
                  </a:lnTo>
                  <a:lnTo>
                    <a:pt x="3621011" y="5485562"/>
                  </a:lnTo>
                  <a:lnTo>
                    <a:pt x="3621011" y="5472862"/>
                  </a:lnTo>
                  <a:lnTo>
                    <a:pt x="3406559" y="5472862"/>
                  </a:lnTo>
                  <a:lnTo>
                    <a:pt x="3406559" y="5256962"/>
                  </a:lnTo>
                  <a:lnTo>
                    <a:pt x="3621011" y="5256962"/>
                  </a:lnTo>
                  <a:lnTo>
                    <a:pt x="3621011" y="5244262"/>
                  </a:lnTo>
                  <a:lnTo>
                    <a:pt x="3406559" y="5244262"/>
                  </a:lnTo>
                  <a:lnTo>
                    <a:pt x="3406559" y="5028362"/>
                  </a:lnTo>
                  <a:lnTo>
                    <a:pt x="3621011" y="5028362"/>
                  </a:lnTo>
                  <a:lnTo>
                    <a:pt x="3621011" y="5015662"/>
                  </a:lnTo>
                  <a:lnTo>
                    <a:pt x="3406559" y="5015662"/>
                  </a:lnTo>
                  <a:lnTo>
                    <a:pt x="3406559" y="4799762"/>
                  </a:lnTo>
                  <a:lnTo>
                    <a:pt x="3621011" y="4799762"/>
                  </a:lnTo>
                  <a:lnTo>
                    <a:pt x="3621011" y="4787062"/>
                  </a:lnTo>
                  <a:lnTo>
                    <a:pt x="3406559" y="4787062"/>
                  </a:lnTo>
                  <a:lnTo>
                    <a:pt x="3406559" y="4571162"/>
                  </a:lnTo>
                  <a:lnTo>
                    <a:pt x="3621011" y="4571162"/>
                  </a:lnTo>
                  <a:lnTo>
                    <a:pt x="3621011" y="4558462"/>
                  </a:lnTo>
                  <a:lnTo>
                    <a:pt x="3406559" y="4558462"/>
                  </a:lnTo>
                  <a:lnTo>
                    <a:pt x="3406559" y="4342562"/>
                  </a:lnTo>
                  <a:lnTo>
                    <a:pt x="3621011" y="4342562"/>
                  </a:lnTo>
                  <a:lnTo>
                    <a:pt x="3621011" y="4329862"/>
                  </a:lnTo>
                  <a:lnTo>
                    <a:pt x="3406559" y="4329862"/>
                  </a:lnTo>
                  <a:lnTo>
                    <a:pt x="3406559" y="4113961"/>
                  </a:lnTo>
                  <a:lnTo>
                    <a:pt x="3621011" y="4113961"/>
                  </a:lnTo>
                  <a:lnTo>
                    <a:pt x="3621011" y="4101261"/>
                  </a:lnTo>
                  <a:lnTo>
                    <a:pt x="3406559" y="4101261"/>
                  </a:lnTo>
                  <a:lnTo>
                    <a:pt x="3406559" y="3885361"/>
                  </a:lnTo>
                  <a:lnTo>
                    <a:pt x="3621011" y="3885361"/>
                  </a:lnTo>
                  <a:lnTo>
                    <a:pt x="3621011" y="3872661"/>
                  </a:lnTo>
                  <a:lnTo>
                    <a:pt x="3406559" y="3872661"/>
                  </a:lnTo>
                  <a:lnTo>
                    <a:pt x="3406559" y="3656761"/>
                  </a:lnTo>
                  <a:lnTo>
                    <a:pt x="3621011" y="3656761"/>
                  </a:lnTo>
                  <a:lnTo>
                    <a:pt x="3621011" y="3644061"/>
                  </a:lnTo>
                  <a:lnTo>
                    <a:pt x="3406559" y="3644061"/>
                  </a:lnTo>
                  <a:lnTo>
                    <a:pt x="3406559" y="3428161"/>
                  </a:lnTo>
                  <a:lnTo>
                    <a:pt x="3621011" y="3428161"/>
                  </a:lnTo>
                  <a:lnTo>
                    <a:pt x="3621011" y="3415461"/>
                  </a:lnTo>
                  <a:lnTo>
                    <a:pt x="3406559" y="3415461"/>
                  </a:lnTo>
                  <a:lnTo>
                    <a:pt x="3406559" y="3199561"/>
                  </a:lnTo>
                  <a:lnTo>
                    <a:pt x="3621011" y="3199561"/>
                  </a:lnTo>
                  <a:lnTo>
                    <a:pt x="3621011" y="3186861"/>
                  </a:lnTo>
                  <a:lnTo>
                    <a:pt x="3406559" y="3186861"/>
                  </a:lnTo>
                  <a:lnTo>
                    <a:pt x="3406559" y="2970949"/>
                  </a:lnTo>
                  <a:lnTo>
                    <a:pt x="3621011" y="2970949"/>
                  </a:lnTo>
                  <a:lnTo>
                    <a:pt x="3621011" y="2958249"/>
                  </a:lnTo>
                  <a:lnTo>
                    <a:pt x="3406559" y="2958249"/>
                  </a:lnTo>
                  <a:lnTo>
                    <a:pt x="3406559" y="2742349"/>
                  </a:lnTo>
                  <a:lnTo>
                    <a:pt x="3621011" y="2742349"/>
                  </a:lnTo>
                  <a:lnTo>
                    <a:pt x="3621011" y="2729649"/>
                  </a:lnTo>
                  <a:lnTo>
                    <a:pt x="3406559" y="2729649"/>
                  </a:lnTo>
                  <a:lnTo>
                    <a:pt x="3406559" y="2513749"/>
                  </a:lnTo>
                  <a:lnTo>
                    <a:pt x="3621011" y="2513749"/>
                  </a:lnTo>
                  <a:lnTo>
                    <a:pt x="3621011" y="2501049"/>
                  </a:lnTo>
                  <a:lnTo>
                    <a:pt x="3406559" y="2501049"/>
                  </a:lnTo>
                  <a:lnTo>
                    <a:pt x="3406559" y="2285149"/>
                  </a:lnTo>
                  <a:lnTo>
                    <a:pt x="3621011" y="2285149"/>
                  </a:lnTo>
                  <a:lnTo>
                    <a:pt x="3621011" y="2272449"/>
                  </a:lnTo>
                  <a:lnTo>
                    <a:pt x="3406559" y="2272449"/>
                  </a:lnTo>
                  <a:lnTo>
                    <a:pt x="3406559" y="2056549"/>
                  </a:lnTo>
                  <a:lnTo>
                    <a:pt x="3621011" y="2056549"/>
                  </a:lnTo>
                  <a:lnTo>
                    <a:pt x="3621011" y="2043849"/>
                  </a:lnTo>
                  <a:lnTo>
                    <a:pt x="3406559" y="2043849"/>
                  </a:lnTo>
                  <a:lnTo>
                    <a:pt x="3406559" y="1827949"/>
                  </a:lnTo>
                  <a:lnTo>
                    <a:pt x="3621011" y="1827949"/>
                  </a:lnTo>
                  <a:lnTo>
                    <a:pt x="3621011" y="1815249"/>
                  </a:lnTo>
                  <a:lnTo>
                    <a:pt x="3406559" y="1815249"/>
                  </a:lnTo>
                  <a:lnTo>
                    <a:pt x="3406559" y="1599349"/>
                  </a:lnTo>
                  <a:lnTo>
                    <a:pt x="3621011" y="1599349"/>
                  </a:lnTo>
                  <a:lnTo>
                    <a:pt x="3621011" y="1586649"/>
                  </a:lnTo>
                  <a:lnTo>
                    <a:pt x="3406559" y="1586649"/>
                  </a:lnTo>
                  <a:lnTo>
                    <a:pt x="3406559" y="1370749"/>
                  </a:lnTo>
                  <a:lnTo>
                    <a:pt x="3621011" y="1370749"/>
                  </a:lnTo>
                  <a:lnTo>
                    <a:pt x="3621011" y="1358049"/>
                  </a:lnTo>
                  <a:lnTo>
                    <a:pt x="3406559" y="1358049"/>
                  </a:lnTo>
                  <a:lnTo>
                    <a:pt x="3406559" y="1142149"/>
                  </a:lnTo>
                  <a:lnTo>
                    <a:pt x="3621011" y="1142149"/>
                  </a:lnTo>
                  <a:lnTo>
                    <a:pt x="3621011" y="1129449"/>
                  </a:lnTo>
                  <a:lnTo>
                    <a:pt x="3406559" y="1129449"/>
                  </a:lnTo>
                  <a:lnTo>
                    <a:pt x="3406559" y="913549"/>
                  </a:lnTo>
                  <a:lnTo>
                    <a:pt x="3621011" y="913549"/>
                  </a:lnTo>
                  <a:lnTo>
                    <a:pt x="3621011" y="900849"/>
                  </a:lnTo>
                  <a:lnTo>
                    <a:pt x="3406559" y="900849"/>
                  </a:lnTo>
                  <a:lnTo>
                    <a:pt x="3406559" y="684949"/>
                  </a:lnTo>
                  <a:lnTo>
                    <a:pt x="3621011" y="684949"/>
                  </a:lnTo>
                  <a:lnTo>
                    <a:pt x="3621011" y="672249"/>
                  </a:lnTo>
                  <a:lnTo>
                    <a:pt x="3406559" y="672249"/>
                  </a:lnTo>
                  <a:lnTo>
                    <a:pt x="3406559" y="456349"/>
                  </a:lnTo>
                  <a:lnTo>
                    <a:pt x="3621011" y="456349"/>
                  </a:lnTo>
                  <a:lnTo>
                    <a:pt x="3621011" y="443649"/>
                  </a:lnTo>
                  <a:lnTo>
                    <a:pt x="3406559" y="443649"/>
                  </a:lnTo>
                  <a:lnTo>
                    <a:pt x="3406559" y="227749"/>
                  </a:lnTo>
                  <a:lnTo>
                    <a:pt x="3621011" y="227749"/>
                  </a:lnTo>
                  <a:lnTo>
                    <a:pt x="3621011" y="215049"/>
                  </a:lnTo>
                  <a:lnTo>
                    <a:pt x="3406559" y="215049"/>
                  </a:lnTo>
                  <a:lnTo>
                    <a:pt x="3406559" y="0"/>
                  </a:lnTo>
                  <a:lnTo>
                    <a:pt x="3393859" y="0"/>
                  </a:lnTo>
                  <a:lnTo>
                    <a:pt x="3393859" y="7987462"/>
                  </a:lnTo>
                  <a:lnTo>
                    <a:pt x="3179394" y="7987462"/>
                  </a:lnTo>
                  <a:lnTo>
                    <a:pt x="3179394" y="7771562"/>
                  </a:lnTo>
                  <a:lnTo>
                    <a:pt x="3393859" y="7771562"/>
                  </a:lnTo>
                  <a:lnTo>
                    <a:pt x="3393859" y="7758862"/>
                  </a:lnTo>
                  <a:lnTo>
                    <a:pt x="3179394" y="7758862"/>
                  </a:lnTo>
                  <a:lnTo>
                    <a:pt x="3179394" y="7542962"/>
                  </a:lnTo>
                  <a:lnTo>
                    <a:pt x="3393859" y="7542962"/>
                  </a:lnTo>
                  <a:lnTo>
                    <a:pt x="3393859" y="7530262"/>
                  </a:lnTo>
                  <a:lnTo>
                    <a:pt x="3179394" y="7530262"/>
                  </a:lnTo>
                  <a:lnTo>
                    <a:pt x="3179394" y="7314362"/>
                  </a:lnTo>
                  <a:lnTo>
                    <a:pt x="3393859" y="7314362"/>
                  </a:lnTo>
                  <a:lnTo>
                    <a:pt x="3393859" y="7301662"/>
                  </a:lnTo>
                  <a:lnTo>
                    <a:pt x="3179394" y="7301662"/>
                  </a:lnTo>
                  <a:lnTo>
                    <a:pt x="3179394" y="7085762"/>
                  </a:lnTo>
                  <a:lnTo>
                    <a:pt x="3393859" y="7085762"/>
                  </a:lnTo>
                  <a:lnTo>
                    <a:pt x="3393859" y="7073062"/>
                  </a:lnTo>
                  <a:lnTo>
                    <a:pt x="3179394" y="7073062"/>
                  </a:lnTo>
                  <a:lnTo>
                    <a:pt x="3179394" y="6857162"/>
                  </a:lnTo>
                  <a:lnTo>
                    <a:pt x="3393859" y="6857162"/>
                  </a:lnTo>
                  <a:lnTo>
                    <a:pt x="3393859" y="6844462"/>
                  </a:lnTo>
                  <a:lnTo>
                    <a:pt x="3179394" y="6844462"/>
                  </a:lnTo>
                  <a:lnTo>
                    <a:pt x="3179394" y="6628562"/>
                  </a:lnTo>
                  <a:lnTo>
                    <a:pt x="3393859" y="6628562"/>
                  </a:lnTo>
                  <a:lnTo>
                    <a:pt x="3393859" y="6615862"/>
                  </a:lnTo>
                  <a:lnTo>
                    <a:pt x="3179394" y="6615862"/>
                  </a:lnTo>
                  <a:lnTo>
                    <a:pt x="3179394" y="6399962"/>
                  </a:lnTo>
                  <a:lnTo>
                    <a:pt x="3393859" y="6399962"/>
                  </a:lnTo>
                  <a:lnTo>
                    <a:pt x="3393859" y="6387262"/>
                  </a:lnTo>
                  <a:lnTo>
                    <a:pt x="3179394" y="6387262"/>
                  </a:lnTo>
                  <a:lnTo>
                    <a:pt x="3179394" y="6171362"/>
                  </a:lnTo>
                  <a:lnTo>
                    <a:pt x="3393859" y="6171362"/>
                  </a:lnTo>
                  <a:lnTo>
                    <a:pt x="3393859" y="6158662"/>
                  </a:lnTo>
                  <a:lnTo>
                    <a:pt x="3179394" y="6158662"/>
                  </a:lnTo>
                  <a:lnTo>
                    <a:pt x="3179394" y="5942762"/>
                  </a:lnTo>
                  <a:lnTo>
                    <a:pt x="3393859" y="5942762"/>
                  </a:lnTo>
                  <a:lnTo>
                    <a:pt x="3393859" y="5930062"/>
                  </a:lnTo>
                  <a:lnTo>
                    <a:pt x="3179394" y="5930062"/>
                  </a:lnTo>
                  <a:lnTo>
                    <a:pt x="3179394" y="5714162"/>
                  </a:lnTo>
                  <a:lnTo>
                    <a:pt x="3393859" y="5714162"/>
                  </a:lnTo>
                  <a:lnTo>
                    <a:pt x="3393859" y="5701462"/>
                  </a:lnTo>
                  <a:lnTo>
                    <a:pt x="3179394" y="5701462"/>
                  </a:lnTo>
                  <a:lnTo>
                    <a:pt x="3179394" y="5485562"/>
                  </a:lnTo>
                  <a:lnTo>
                    <a:pt x="3393859" y="5485562"/>
                  </a:lnTo>
                  <a:lnTo>
                    <a:pt x="3393859" y="5472862"/>
                  </a:lnTo>
                  <a:lnTo>
                    <a:pt x="3179394" y="5472862"/>
                  </a:lnTo>
                  <a:lnTo>
                    <a:pt x="3179394" y="5256962"/>
                  </a:lnTo>
                  <a:lnTo>
                    <a:pt x="3393859" y="5256962"/>
                  </a:lnTo>
                  <a:lnTo>
                    <a:pt x="3393859" y="5244262"/>
                  </a:lnTo>
                  <a:lnTo>
                    <a:pt x="3179394" y="5244262"/>
                  </a:lnTo>
                  <a:lnTo>
                    <a:pt x="3179394" y="5028362"/>
                  </a:lnTo>
                  <a:lnTo>
                    <a:pt x="3393859" y="5028362"/>
                  </a:lnTo>
                  <a:lnTo>
                    <a:pt x="3393859" y="5015662"/>
                  </a:lnTo>
                  <a:lnTo>
                    <a:pt x="3179394" y="5015662"/>
                  </a:lnTo>
                  <a:lnTo>
                    <a:pt x="3179394" y="4799762"/>
                  </a:lnTo>
                  <a:lnTo>
                    <a:pt x="3393859" y="4799762"/>
                  </a:lnTo>
                  <a:lnTo>
                    <a:pt x="3393859" y="4787062"/>
                  </a:lnTo>
                  <a:lnTo>
                    <a:pt x="3179394" y="4787062"/>
                  </a:lnTo>
                  <a:lnTo>
                    <a:pt x="3179394" y="4571162"/>
                  </a:lnTo>
                  <a:lnTo>
                    <a:pt x="3393859" y="4571162"/>
                  </a:lnTo>
                  <a:lnTo>
                    <a:pt x="3393859" y="4558462"/>
                  </a:lnTo>
                  <a:lnTo>
                    <a:pt x="3179394" y="4558462"/>
                  </a:lnTo>
                  <a:lnTo>
                    <a:pt x="3179394" y="4342562"/>
                  </a:lnTo>
                  <a:lnTo>
                    <a:pt x="3393859" y="4342562"/>
                  </a:lnTo>
                  <a:lnTo>
                    <a:pt x="3393859" y="4329862"/>
                  </a:lnTo>
                  <a:lnTo>
                    <a:pt x="3179394" y="4329862"/>
                  </a:lnTo>
                  <a:lnTo>
                    <a:pt x="3179394" y="4113961"/>
                  </a:lnTo>
                  <a:lnTo>
                    <a:pt x="3393859" y="4113961"/>
                  </a:lnTo>
                  <a:lnTo>
                    <a:pt x="3393859" y="4101261"/>
                  </a:lnTo>
                  <a:lnTo>
                    <a:pt x="3179394" y="4101261"/>
                  </a:lnTo>
                  <a:lnTo>
                    <a:pt x="3179394" y="3885361"/>
                  </a:lnTo>
                  <a:lnTo>
                    <a:pt x="3393859" y="3885361"/>
                  </a:lnTo>
                  <a:lnTo>
                    <a:pt x="3393859" y="3872661"/>
                  </a:lnTo>
                  <a:lnTo>
                    <a:pt x="3179394" y="3872661"/>
                  </a:lnTo>
                  <a:lnTo>
                    <a:pt x="3179394" y="3656761"/>
                  </a:lnTo>
                  <a:lnTo>
                    <a:pt x="3393859" y="3656761"/>
                  </a:lnTo>
                  <a:lnTo>
                    <a:pt x="3393859" y="3644061"/>
                  </a:lnTo>
                  <a:lnTo>
                    <a:pt x="3179394" y="3644061"/>
                  </a:lnTo>
                  <a:lnTo>
                    <a:pt x="3179394" y="3428161"/>
                  </a:lnTo>
                  <a:lnTo>
                    <a:pt x="3393859" y="3428161"/>
                  </a:lnTo>
                  <a:lnTo>
                    <a:pt x="3393859" y="3415461"/>
                  </a:lnTo>
                  <a:lnTo>
                    <a:pt x="3179394" y="3415461"/>
                  </a:lnTo>
                  <a:lnTo>
                    <a:pt x="3179394" y="3199561"/>
                  </a:lnTo>
                  <a:lnTo>
                    <a:pt x="3393859" y="3199561"/>
                  </a:lnTo>
                  <a:lnTo>
                    <a:pt x="3393859" y="3186861"/>
                  </a:lnTo>
                  <a:lnTo>
                    <a:pt x="3179394" y="3186861"/>
                  </a:lnTo>
                  <a:lnTo>
                    <a:pt x="3179394" y="2970949"/>
                  </a:lnTo>
                  <a:lnTo>
                    <a:pt x="3393859" y="2970949"/>
                  </a:lnTo>
                  <a:lnTo>
                    <a:pt x="3393859" y="2958249"/>
                  </a:lnTo>
                  <a:lnTo>
                    <a:pt x="3179394" y="2958249"/>
                  </a:lnTo>
                  <a:lnTo>
                    <a:pt x="3179394" y="2742349"/>
                  </a:lnTo>
                  <a:lnTo>
                    <a:pt x="3393859" y="2742349"/>
                  </a:lnTo>
                  <a:lnTo>
                    <a:pt x="3393859" y="2729649"/>
                  </a:lnTo>
                  <a:lnTo>
                    <a:pt x="3179394" y="2729649"/>
                  </a:lnTo>
                  <a:lnTo>
                    <a:pt x="3179394" y="2513749"/>
                  </a:lnTo>
                  <a:lnTo>
                    <a:pt x="3393859" y="2513749"/>
                  </a:lnTo>
                  <a:lnTo>
                    <a:pt x="3393859" y="2501049"/>
                  </a:lnTo>
                  <a:lnTo>
                    <a:pt x="3179394" y="2501049"/>
                  </a:lnTo>
                  <a:lnTo>
                    <a:pt x="3179394" y="2285149"/>
                  </a:lnTo>
                  <a:lnTo>
                    <a:pt x="3393859" y="2285149"/>
                  </a:lnTo>
                  <a:lnTo>
                    <a:pt x="3393859" y="2272449"/>
                  </a:lnTo>
                  <a:lnTo>
                    <a:pt x="3179394" y="2272449"/>
                  </a:lnTo>
                  <a:lnTo>
                    <a:pt x="3179394" y="2056549"/>
                  </a:lnTo>
                  <a:lnTo>
                    <a:pt x="3393859" y="2056549"/>
                  </a:lnTo>
                  <a:lnTo>
                    <a:pt x="3393859" y="2043849"/>
                  </a:lnTo>
                  <a:lnTo>
                    <a:pt x="3179394" y="2043849"/>
                  </a:lnTo>
                  <a:lnTo>
                    <a:pt x="3179394" y="1827949"/>
                  </a:lnTo>
                  <a:lnTo>
                    <a:pt x="3393859" y="1827949"/>
                  </a:lnTo>
                  <a:lnTo>
                    <a:pt x="3393859" y="1815249"/>
                  </a:lnTo>
                  <a:lnTo>
                    <a:pt x="3179394" y="1815249"/>
                  </a:lnTo>
                  <a:lnTo>
                    <a:pt x="3179394" y="1599349"/>
                  </a:lnTo>
                  <a:lnTo>
                    <a:pt x="3393859" y="1599349"/>
                  </a:lnTo>
                  <a:lnTo>
                    <a:pt x="3393859" y="1586649"/>
                  </a:lnTo>
                  <a:lnTo>
                    <a:pt x="3179394" y="1586649"/>
                  </a:lnTo>
                  <a:lnTo>
                    <a:pt x="3179394" y="1370749"/>
                  </a:lnTo>
                  <a:lnTo>
                    <a:pt x="3393859" y="1370749"/>
                  </a:lnTo>
                  <a:lnTo>
                    <a:pt x="3393859" y="1358049"/>
                  </a:lnTo>
                  <a:lnTo>
                    <a:pt x="3179394" y="1358049"/>
                  </a:lnTo>
                  <a:lnTo>
                    <a:pt x="3179394" y="1142149"/>
                  </a:lnTo>
                  <a:lnTo>
                    <a:pt x="3393859" y="1142149"/>
                  </a:lnTo>
                  <a:lnTo>
                    <a:pt x="3393859" y="1129449"/>
                  </a:lnTo>
                  <a:lnTo>
                    <a:pt x="3179394" y="1129449"/>
                  </a:lnTo>
                  <a:lnTo>
                    <a:pt x="3179394" y="913549"/>
                  </a:lnTo>
                  <a:lnTo>
                    <a:pt x="3393859" y="913549"/>
                  </a:lnTo>
                  <a:lnTo>
                    <a:pt x="3393859" y="900849"/>
                  </a:lnTo>
                  <a:lnTo>
                    <a:pt x="3179394" y="900849"/>
                  </a:lnTo>
                  <a:lnTo>
                    <a:pt x="3179394" y="684949"/>
                  </a:lnTo>
                  <a:lnTo>
                    <a:pt x="3393859" y="684949"/>
                  </a:lnTo>
                  <a:lnTo>
                    <a:pt x="3393859" y="672249"/>
                  </a:lnTo>
                  <a:lnTo>
                    <a:pt x="3179394" y="672249"/>
                  </a:lnTo>
                  <a:lnTo>
                    <a:pt x="3179394" y="456349"/>
                  </a:lnTo>
                  <a:lnTo>
                    <a:pt x="3393859" y="456349"/>
                  </a:lnTo>
                  <a:lnTo>
                    <a:pt x="3393859" y="443649"/>
                  </a:lnTo>
                  <a:lnTo>
                    <a:pt x="3179394" y="443649"/>
                  </a:lnTo>
                  <a:lnTo>
                    <a:pt x="3179394" y="227749"/>
                  </a:lnTo>
                  <a:lnTo>
                    <a:pt x="3393859" y="227749"/>
                  </a:lnTo>
                  <a:lnTo>
                    <a:pt x="3393859" y="215049"/>
                  </a:lnTo>
                  <a:lnTo>
                    <a:pt x="3179394" y="215049"/>
                  </a:lnTo>
                  <a:lnTo>
                    <a:pt x="3179394" y="0"/>
                  </a:lnTo>
                  <a:lnTo>
                    <a:pt x="3166694" y="0"/>
                  </a:lnTo>
                  <a:lnTo>
                    <a:pt x="3166694" y="7987462"/>
                  </a:lnTo>
                  <a:lnTo>
                    <a:pt x="2952229" y="7987462"/>
                  </a:lnTo>
                  <a:lnTo>
                    <a:pt x="2952229" y="7771562"/>
                  </a:lnTo>
                  <a:lnTo>
                    <a:pt x="3166694" y="7771562"/>
                  </a:lnTo>
                  <a:lnTo>
                    <a:pt x="3166694" y="7758862"/>
                  </a:lnTo>
                  <a:lnTo>
                    <a:pt x="2952229" y="7758862"/>
                  </a:lnTo>
                  <a:lnTo>
                    <a:pt x="2952229" y="7542962"/>
                  </a:lnTo>
                  <a:lnTo>
                    <a:pt x="3166694" y="7542962"/>
                  </a:lnTo>
                  <a:lnTo>
                    <a:pt x="3166694" y="7530262"/>
                  </a:lnTo>
                  <a:lnTo>
                    <a:pt x="2952229" y="7530262"/>
                  </a:lnTo>
                  <a:lnTo>
                    <a:pt x="2952229" y="7314362"/>
                  </a:lnTo>
                  <a:lnTo>
                    <a:pt x="3166694" y="7314362"/>
                  </a:lnTo>
                  <a:lnTo>
                    <a:pt x="3166694" y="7301662"/>
                  </a:lnTo>
                  <a:lnTo>
                    <a:pt x="2952229" y="7301662"/>
                  </a:lnTo>
                  <a:lnTo>
                    <a:pt x="2952229" y="7085762"/>
                  </a:lnTo>
                  <a:lnTo>
                    <a:pt x="3166694" y="7085762"/>
                  </a:lnTo>
                  <a:lnTo>
                    <a:pt x="3166694" y="7073062"/>
                  </a:lnTo>
                  <a:lnTo>
                    <a:pt x="2952229" y="7073062"/>
                  </a:lnTo>
                  <a:lnTo>
                    <a:pt x="2952229" y="6857162"/>
                  </a:lnTo>
                  <a:lnTo>
                    <a:pt x="3166694" y="6857162"/>
                  </a:lnTo>
                  <a:lnTo>
                    <a:pt x="3166694" y="6844462"/>
                  </a:lnTo>
                  <a:lnTo>
                    <a:pt x="2952229" y="6844462"/>
                  </a:lnTo>
                  <a:lnTo>
                    <a:pt x="2952229" y="6628562"/>
                  </a:lnTo>
                  <a:lnTo>
                    <a:pt x="3166694" y="6628562"/>
                  </a:lnTo>
                  <a:lnTo>
                    <a:pt x="3166694" y="6615862"/>
                  </a:lnTo>
                  <a:lnTo>
                    <a:pt x="2952229" y="6615862"/>
                  </a:lnTo>
                  <a:lnTo>
                    <a:pt x="2952229" y="6399962"/>
                  </a:lnTo>
                  <a:lnTo>
                    <a:pt x="3166694" y="6399962"/>
                  </a:lnTo>
                  <a:lnTo>
                    <a:pt x="3166694" y="6387262"/>
                  </a:lnTo>
                  <a:lnTo>
                    <a:pt x="2952229" y="6387262"/>
                  </a:lnTo>
                  <a:lnTo>
                    <a:pt x="2952229" y="6171362"/>
                  </a:lnTo>
                  <a:lnTo>
                    <a:pt x="3166694" y="6171362"/>
                  </a:lnTo>
                  <a:lnTo>
                    <a:pt x="3166694" y="6158662"/>
                  </a:lnTo>
                  <a:lnTo>
                    <a:pt x="2952229" y="6158662"/>
                  </a:lnTo>
                  <a:lnTo>
                    <a:pt x="2952229" y="5942762"/>
                  </a:lnTo>
                  <a:lnTo>
                    <a:pt x="3166694" y="5942762"/>
                  </a:lnTo>
                  <a:lnTo>
                    <a:pt x="3166694" y="5930062"/>
                  </a:lnTo>
                  <a:lnTo>
                    <a:pt x="2952229" y="5930062"/>
                  </a:lnTo>
                  <a:lnTo>
                    <a:pt x="2952229" y="5714162"/>
                  </a:lnTo>
                  <a:lnTo>
                    <a:pt x="3166694" y="5714162"/>
                  </a:lnTo>
                  <a:lnTo>
                    <a:pt x="3166694" y="5701462"/>
                  </a:lnTo>
                  <a:lnTo>
                    <a:pt x="2952229" y="5701462"/>
                  </a:lnTo>
                  <a:lnTo>
                    <a:pt x="2952229" y="5485562"/>
                  </a:lnTo>
                  <a:lnTo>
                    <a:pt x="3166694" y="5485562"/>
                  </a:lnTo>
                  <a:lnTo>
                    <a:pt x="3166694" y="5472862"/>
                  </a:lnTo>
                  <a:lnTo>
                    <a:pt x="2952229" y="5472862"/>
                  </a:lnTo>
                  <a:lnTo>
                    <a:pt x="2952229" y="5256962"/>
                  </a:lnTo>
                  <a:lnTo>
                    <a:pt x="3166694" y="5256962"/>
                  </a:lnTo>
                  <a:lnTo>
                    <a:pt x="3166694" y="5244262"/>
                  </a:lnTo>
                  <a:lnTo>
                    <a:pt x="2952229" y="5244262"/>
                  </a:lnTo>
                  <a:lnTo>
                    <a:pt x="2952229" y="5028362"/>
                  </a:lnTo>
                  <a:lnTo>
                    <a:pt x="3166694" y="5028362"/>
                  </a:lnTo>
                  <a:lnTo>
                    <a:pt x="3166694" y="5015662"/>
                  </a:lnTo>
                  <a:lnTo>
                    <a:pt x="2952229" y="5015662"/>
                  </a:lnTo>
                  <a:lnTo>
                    <a:pt x="2952229" y="4799762"/>
                  </a:lnTo>
                  <a:lnTo>
                    <a:pt x="3166694" y="4799762"/>
                  </a:lnTo>
                  <a:lnTo>
                    <a:pt x="3166694" y="4787062"/>
                  </a:lnTo>
                  <a:lnTo>
                    <a:pt x="2952229" y="4787062"/>
                  </a:lnTo>
                  <a:lnTo>
                    <a:pt x="2952229" y="4571162"/>
                  </a:lnTo>
                  <a:lnTo>
                    <a:pt x="3166694" y="4571162"/>
                  </a:lnTo>
                  <a:lnTo>
                    <a:pt x="3166694" y="4558462"/>
                  </a:lnTo>
                  <a:lnTo>
                    <a:pt x="2952229" y="4558462"/>
                  </a:lnTo>
                  <a:lnTo>
                    <a:pt x="2952229" y="4342562"/>
                  </a:lnTo>
                  <a:lnTo>
                    <a:pt x="3166694" y="4342562"/>
                  </a:lnTo>
                  <a:lnTo>
                    <a:pt x="3166694" y="4329862"/>
                  </a:lnTo>
                  <a:lnTo>
                    <a:pt x="2952229" y="4329862"/>
                  </a:lnTo>
                  <a:lnTo>
                    <a:pt x="2952229" y="4113961"/>
                  </a:lnTo>
                  <a:lnTo>
                    <a:pt x="3166694" y="4113961"/>
                  </a:lnTo>
                  <a:lnTo>
                    <a:pt x="3166694" y="4101261"/>
                  </a:lnTo>
                  <a:lnTo>
                    <a:pt x="2952229" y="4101261"/>
                  </a:lnTo>
                  <a:lnTo>
                    <a:pt x="2952229" y="3885361"/>
                  </a:lnTo>
                  <a:lnTo>
                    <a:pt x="3166694" y="3885361"/>
                  </a:lnTo>
                  <a:lnTo>
                    <a:pt x="3166694" y="3872661"/>
                  </a:lnTo>
                  <a:lnTo>
                    <a:pt x="2952229" y="3872661"/>
                  </a:lnTo>
                  <a:lnTo>
                    <a:pt x="2952229" y="3656761"/>
                  </a:lnTo>
                  <a:lnTo>
                    <a:pt x="3166694" y="3656761"/>
                  </a:lnTo>
                  <a:lnTo>
                    <a:pt x="3166694" y="3644061"/>
                  </a:lnTo>
                  <a:lnTo>
                    <a:pt x="2952229" y="3644061"/>
                  </a:lnTo>
                  <a:lnTo>
                    <a:pt x="2952229" y="3428161"/>
                  </a:lnTo>
                  <a:lnTo>
                    <a:pt x="3166694" y="3428161"/>
                  </a:lnTo>
                  <a:lnTo>
                    <a:pt x="3166694" y="3415461"/>
                  </a:lnTo>
                  <a:lnTo>
                    <a:pt x="2952229" y="3415461"/>
                  </a:lnTo>
                  <a:lnTo>
                    <a:pt x="2952229" y="3199561"/>
                  </a:lnTo>
                  <a:lnTo>
                    <a:pt x="3166694" y="3199561"/>
                  </a:lnTo>
                  <a:lnTo>
                    <a:pt x="3166694" y="3186861"/>
                  </a:lnTo>
                  <a:lnTo>
                    <a:pt x="2952229" y="3186861"/>
                  </a:lnTo>
                  <a:lnTo>
                    <a:pt x="2952229" y="2970949"/>
                  </a:lnTo>
                  <a:lnTo>
                    <a:pt x="3166694" y="2970949"/>
                  </a:lnTo>
                  <a:lnTo>
                    <a:pt x="3166694" y="2958249"/>
                  </a:lnTo>
                  <a:lnTo>
                    <a:pt x="2952229" y="2958249"/>
                  </a:lnTo>
                  <a:lnTo>
                    <a:pt x="2952229" y="2742349"/>
                  </a:lnTo>
                  <a:lnTo>
                    <a:pt x="3166694" y="2742349"/>
                  </a:lnTo>
                  <a:lnTo>
                    <a:pt x="3166694" y="2729649"/>
                  </a:lnTo>
                  <a:lnTo>
                    <a:pt x="2952229" y="2729649"/>
                  </a:lnTo>
                  <a:lnTo>
                    <a:pt x="2952229" y="2513749"/>
                  </a:lnTo>
                  <a:lnTo>
                    <a:pt x="3166694" y="2513749"/>
                  </a:lnTo>
                  <a:lnTo>
                    <a:pt x="3166694" y="2501049"/>
                  </a:lnTo>
                  <a:lnTo>
                    <a:pt x="2952229" y="2501049"/>
                  </a:lnTo>
                  <a:lnTo>
                    <a:pt x="2952229" y="2285149"/>
                  </a:lnTo>
                  <a:lnTo>
                    <a:pt x="3166694" y="2285149"/>
                  </a:lnTo>
                  <a:lnTo>
                    <a:pt x="3166694" y="2272449"/>
                  </a:lnTo>
                  <a:lnTo>
                    <a:pt x="2952229" y="2272449"/>
                  </a:lnTo>
                  <a:lnTo>
                    <a:pt x="2952229" y="2056549"/>
                  </a:lnTo>
                  <a:lnTo>
                    <a:pt x="3166694" y="2056549"/>
                  </a:lnTo>
                  <a:lnTo>
                    <a:pt x="3166694" y="2043849"/>
                  </a:lnTo>
                  <a:lnTo>
                    <a:pt x="2952229" y="2043849"/>
                  </a:lnTo>
                  <a:lnTo>
                    <a:pt x="2952229" y="1827949"/>
                  </a:lnTo>
                  <a:lnTo>
                    <a:pt x="3166694" y="1827949"/>
                  </a:lnTo>
                  <a:lnTo>
                    <a:pt x="3166694" y="1815249"/>
                  </a:lnTo>
                  <a:lnTo>
                    <a:pt x="2952229" y="1815249"/>
                  </a:lnTo>
                  <a:lnTo>
                    <a:pt x="2952229" y="1599349"/>
                  </a:lnTo>
                  <a:lnTo>
                    <a:pt x="3166694" y="1599349"/>
                  </a:lnTo>
                  <a:lnTo>
                    <a:pt x="3166694" y="1586649"/>
                  </a:lnTo>
                  <a:lnTo>
                    <a:pt x="2952229" y="1586649"/>
                  </a:lnTo>
                  <a:lnTo>
                    <a:pt x="2952229" y="1370749"/>
                  </a:lnTo>
                  <a:lnTo>
                    <a:pt x="3166694" y="1370749"/>
                  </a:lnTo>
                  <a:lnTo>
                    <a:pt x="3166694" y="1358049"/>
                  </a:lnTo>
                  <a:lnTo>
                    <a:pt x="2952229" y="1358049"/>
                  </a:lnTo>
                  <a:lnTo>
                    <a:pt x="2952229" y="1142149"/>
                  </a:lnTo>
                  <a:lnTo>
                    <a:pt x="3166694" y="1142149"/>
                  </a:lnTo>
                  <a:lnTo>
                    <a:pt x="3166694" y="1129449"/>
                  </a:lnTo>
                  <a:lnTo>
                    <a:pt x="2952229" y="1129449"/>
                  </a:lnTo>
                  <a:lnTo>
                    <a:pt x="2952229" y="913549"/>
                  </a:lnTo>
                  <a:lnTo>
                    <a:pt x="3166694" y="913549"/>
                  </a:lnTo>
                  <a:lnTo>
                    <a:pt x="3166694" y="900849"/>
                  </a:lnTo>
                  <a:lnTo>
                    <a:pt x="2952229" y="900849"/>
                  </a:lnTo>
                  <a:lnTo>
                    <a:pt x="2952229" y="684949"/>
                  </a:lnTo>
                  <a:lnTo>
                    <a:pt x="3166694" y="684949"/>
                  </a:lnTo>
                  <a:lnTo>
                    <a:pt x="3166694" y="672249"/>
                  </a:lnTo>
                  <a:lnTo>
                    <a:pt x="2952229" y="672249"/>
                  </a:lnTo>
                  <a:lnTo>
                    <a:pt x="2952229" y="456349"/>
                  </a:lnTo>
                  <a:lnTo>
                    <a:pt x="3166694" y="456349"/>
                  </a:lnTo>
                  <a:lnTo>
                    <a:pt x="3166694" y="443649"/>
                  </a:lnTo>
                  <a:lnTo>
                    <a:pt x="2952229" y="443649"/>
                  </a:lnTo>
                  <a:lnTo>
                    <a:pt x="2952229" y="227749"/>
                  </a:lnTo>
                  <a:lnTo>
                    <a:pt x="3166694" y="227749"/>
                  </a:lnTo>
                  <a:lnTo>
                    <a:pt x="3166694" y="215049"/>
                  </a:lnTo>
                  <a:lnTo>
                    <a:pt x="2952229" y="215049"/>
                  </a:lnTo>
                  <a:lnTo>
                    <a:pt x="2952229" y="0"/>
                  </a:lnTo>
                  <a:lnTo>
                    <a:pt x="2939529" y="0"/>
                  </a:lnTo>
                  <a:lnTo>
                    <a:pt x="2939529" y="7987462"/>
                  </a:lnTo>
                  <a:lnTo>
                    <a:pt x="2725064" y="7987462"/>
                  </a:lnTo>
                  <a:lnTo>
                    <a:pt x="2725064" y="7771562"/>
                  </a:lnTo>
                  <a:lnTo>
                    <a:pt x="2939529" y="7771562"/>
                  </a:lnTo>
                  <a:lnTo>
                    <a:pt x="2939529" y="7758862"/>
                  </a:lnTo>
                  <a:lnTo>
                    <a:pt x="2725064" y="7758862"/>
                  </a:lnTo>
                  <a:lnTo>
                    <a:pt x="2725064" y="7542962"/>
                  </a:lnTo>
                  <a:lnTo>
                    <a:pt x="2939529" y="7542962"/>
                  </a:lnTo>
                  <a:lnTo>
                    <a:pt x="2939529" y="7530262"/>
                  </a:lnTo>
                  <a:lnTo>
                    <a:pt x="2725064" y="7530262"/>
                  </a:lnTo>
                  <a:lnTo>
                    <a:pt x="2725064" y="7314362"/>
                  </a:lnTo>
                  <a:lnTo>
                    <a:pt x="2939529" y="7314362"/>
                  </a:lnTo>
                  <a:lnTo>
                    <a:pt x="2939529" y="7301662"/>
                  </a:lnTo>
                  <a:lnTo>
                    <a:pt x="2725064" y="7301662"/>
                  </a:lnTo>
                  <a:lnTo>
                    <a:pt x="2725064" y="7085762"/>
                  </a:lnTo>
                  <a:lnTo>
                    <a:pt x="2939529" y="7085762"/>
                  </a:lnTo>
                  <a:lnTo>
                    <a:pt x="2939529" y="7073062"/>
                  </a:lnTo>
                  <a:lnTo>
                    <a:pt x="2725064" y="7073062"/>
                  </a:lnTo>
                  <a:lnTo>
                    <a:pt x="2725064" y="6857162"/>
                  </a:lnTo>
                  <a:lnTo>
                    <a:pt x="2939529" y="6857162"/>
                  </a:lnTo>
                  <a:lnTo>
                    <a:pt x="2939529" y="6844462"/>
                  </a:lnTo>
                  <a:lnTo>
                    <a:pt x="2725064" y="6844462"/>
                  </a:lnTo>
                  <a:lnTo>
                    <a:pt x="2725064" y="6628562"/>
                  </a:lnTo>
                  <a:lnTo>
                    <a:pt x="2939529" y="6628562"/>
                  </a:lnTo>
                  <a:lnTo>
                    <a:pt x="2939529" y="6615862"/>
                  </a:lnTo>
                  <a:lnTo>
                    <a:pt x="2725064" y="6615862"/>
                  </a:lnTo>
                  <a:lnTo>
                    <a:pt x="2725064" y="6399962"/>
                  </a:lnTo>
                  <a:lnTo>
                    <a:pt x="2939529" y="6399962"/>
                  </a:lnTo>
                  <a:lnTo>
                    <a:pt x="2939529" y="6387262"/>
                  </a:lnTo>
                  <a:lnTo>
                    <a:pt x="2725064" y="6387262"/>
                  </a:lnTo>
                  <a:lnTo>
                    <a:pt x="2725064" y="6171362"/>
                  </a:lnTo>
                  <a:lnTo>
                    <a:pt x="2939529" y="6171362"/>
                  </a:lnTo>
                  <a:lnTo>
                    <a:pt x="2939529" y="6158662"/>
                  </a:lnTo>
                  <a:lnTo>
                    <a:pt x="2725064" y="6158662"/>
                  </a:lnTo>
                  <a:lnTo>
                    <a:pt x="2725064" y="5942762"/>
                  </a:lnTo>
                  <a:lnTo>
                    <a:pt x="2939529" y="5942762"/>
                  </a:lnTo>
                  <a:lnTo>
                    <a:pt x="2939529" y="5930062"/>
                  </a:lnTo>
                  <a:lnTo>
                    <a:pt x="2725064" y="5930062"/>
                  </a:lnTo>
                  <a:lnTo>
                    <a:pt x="2725064" y="5714162"/>
                  </a:lnTo>
                  <a:lnTo>
                    <a:pt x="2939529" y="5714162"/>
                  </a:lnTo>
                  <a:lnTo>
                    <a:pt x="2939529" y="5701462"/>
                  </a:lnTo>
                  <a:lnTo>
                    <a:pt x="2725064" y="5701462"/>
                  </a:lnTo>
                  <a:lnTo>
                    <a:pt x="2725064" y="5485562"/>
                  </a:lnTo>
                  <a:lnTo>
                    <a:pt x="2939529" y="5485562"/>
                  </a:lnTo>
                  <a:lnTo>
                    <a:pt x="2939529" y="5472862"/>
                  </a:lnTo>
                  <a:lnTo>
                    <a:pt x="2725064" y="5472862"/>
                  </a:lnTo>
                  <a:lnTo>
                    <a:pt x="2725064" y="5256962"/>
                  </a:lnTo>
                  <a:lnTo>
                    <a:pt x="2939529" y="5256962"/>
                  </a:lnTo>
                  <a:lnTo>
                    <a:pt x="2939529" y="5244262"/>
                  </a:lnTo>
                  <a:lnTo>
                    <a:pt x="2725064" y="5244262"/>
                  </a:lnTo>
                  <a:lnTo>
                    <a:pt x="2725064" y="5028362"/>
                  </a:lnTo>
                  <a:lnTo>
                    <a:pt x="2939529" y="5028362"/>
                  </a:lnTo>
                  <a:lnTo>
                    <a:pt x="2939529" y="5015662"/>
                  </a:lnTo>
                  <a:lnTo>
                    <a:pt x="2725064" y="5015662"/>
                  </a:lnTo>
                  <a:lnTo>
                    <a:pt x="2725064" y="4799762"/>
                  </a:lnTo>
                  <a:lnTo>
                    <a:pt x="2939529" y="4799762"/>
                  </a:lnTo>
                  <a:lnTo>
                    <a:pt x="2939529" y="4787062"/>
                  </a:lnTo>
                  <a:lnTo>
                    <a:pt x="2725064" y="4787062"/>
                  </a:lnTo>
                  <a:lnTo>
                    <a:pt x="2725064" y="4571162"/>
                  </a:lnTo>
                  <a:lnTo>
                    <a:pt x="2939529" y="4571162"/>
                  </a:lnTo>
                  <a:lnTo>
                    <a:pt x="2939529" y="4558462"/>
                  </a:lnTo>
                  <a:lnTo>
                    <a:pt x="2725064" y="4558462"/>
                  </a:lnTo>
                  <a:lnTo>
                    <a:pt x="2725064" y="4342562"/>
                  </a:lnTo>
                  <a:lnTo>
                    <a:pt x="2939529" y="4342562"/>
                  </a:lnTo>
                  <a:lnTo>
                    <a:pt x="2939529" y="4329862"/>
                  </a:lnTo>
                  <a:lnTo>
                    <a:pt x="2725064" y="4329862"/>
                  </a:lnTo>
                  <a:lnTo>
                    <a:pt x="2725064" y="4113961"/>
                  </a:lnTo>
                  <a:lnTo>
                    <a:pt x="2939529" y="4113961"/>
                  </a:lnTo>
                  <a:lnTo>
                    <a:pt x="2939529" y="4101261"/>
                  </a:lnTo>
                  <a:lnTo>
                    <a:pt x="2725064" y="4101261"/>
                  </a:lnTo>
                  <a:lnTo>
                    <a:pt x="2725064" y="3885361"/>
                  </a:lnTo>
                  <a:lnTo>
                    <a:pt x="2939529" y="3885361"/>
                  </a:lnTo>
                  <a:lnTo>
                    <a:pt x="2939529" y="3872661"/>
                  </a:lnTo>
                  <a:lnTo>
                    <a:pt x="2725064" y="3872661"/>
                  </a:lnTo>
                  <a:lnTo>
                    <a:pt x="2725064" y="3656761"/>
                  </a:lnTo>
                  <a:lnTo>
                    <a:pt x="2939529" y="3656761"/>
                  </a:lnTo>
                  <a:lnTo>
                    <a:pt x="2939529" y="3644061"/>
                  </a:lnTo>
                  <a:lnTo>
                    <a:pt x="2725064" y="3644061"/>
                  </a:lnTo>
                  <a:lnTo>
                    <a:pt x="2725064" y="3428161"/>
                  </a:lnTo>
                  <a:lnTo>
                    <a:pt x="2939529" y="3428161"/>
                  </a:lnTo>
                  <a:lnTo>
                    <a:pt x="2939529" y="3415461"/>
                  </a:lnTo>
                  <a:lnTo>
                    <a:pt x="2725064" y="3415461"/>
                  </a:lnTo>
                  <a:lnTo>
                    <a:pt x="2725064" y="3199561"/>
                  </a:lnTo>
                  <a:lnTo>
                    <a:pt x="2939529" y="3199561"/>
                  </a:lnTo>
                  <a:lnTo>
                    <a:pt x="2939529" y="3186861"/>
                  </a:lnTo>
                  <a:lnTo>
                    <a:pt x="2725064" y="3186861"/>
                  </a:lnTo>
                  <a:lnTo>
                    <a:pt x="2725064" y="2970949"/>
                  </a:lnTo>
                  <a:lnTo>
                    <a:pt x="2939529" y="2970949"/>
                  </a:lnTo>
                  <a:lnTo>
                    <a:pt x="2939529" y="2958249"/>
                  </a:lnTo>
                  <a:lnTo>
                    <a:pt x="2725064" y="2958249"/>
                  </a:lnTo>
                  <a:lnTo>
                    <a:pt x="2725064" y="2742349"/>
                  </a:lnTo>
                  <a:lnTo>
                    <a:pt x="2939529" y="2742349"/>
                  </a:lnTo>
                  <a:lnTo>
                    <a:pt x="2939529" y="2729649"/>
                  </a:lnTo>
                  <a:lnTo>
                    <a:pt x="2725064" y="2729649"/>
                  </a:lnTo>
                  <a:lnTo>
                    <a:pt x="2725064" y="2513749"/>
                  </a:lnTo>
                  <a:lnTo>
                    <a:pt x="2939529" y="2513749"/>
                  </a:lnTo>
                  <a:lnTo>
                    <a:pt x="2939529" y="2501049"/>
                  </a:lnTo>
                  <a:lnTo>
                    <a:pt x="2725064" y="2501049"/>
                  </a:lnTo>
                  <a:lnTo>
                    <a:pt x="2725064" y="2285149"/>
                  </a:lnTo>
                  <a:lnTo>
                    <a:pt x="2939529" y="2285149"/>
                  </a:lnTo>
                  <a:lnTo>
                    <a:pt x="2939529" y="2272449"/>
                  </a:lnTo>
                  <a:lnTo>
                    <a:pt x="2725064" y="2272449"/>
                  </a:lnTo>
                  <a:lnTo>
                    <a:pt x="2725064" y="2056549"/>
                  </a:lnTo>
                  <a:lnTo>
                    <a:pt x="2939529" y="2056549"/>
                  </a:lnTo>
                  <a:lnTo>
                    <a:pt x="2939529" y="2043849"/>
                  </a:lnTo>
                  <a:lnTo>
                    <a:pt x="2725064" y="2043849"/>
                  </a:lnTo>
                  <a:lnTo>
                    <a:pt x="2725064" y="1827949"/>
                  </a:lnTo>
                  <a:lnTo>
                    <a:pt x="2939529" y="1827949"/>
                  </a:lnTo>
                  <a:lnTo>
                    <a:pt x="2939529" y="1815249"/>
                  </a:lnTo>
                  <a:lnTo>
                    <a:pt x="2725064" y="1815249"/>
                  </a:lnTo>
                  <a:lnTo>
                    <a:pt x="2725064" y="1599349"/>
                  </a:lnTo>
                  <a:lnTo>
                    <a:pt x="2939529" y="1599349"/>
                  </a:lnTo>
                  <a:lnTo>
                    <a:pt x="2939529" y="1586649"/>
                  </a:lnTo>
                  <a:lnTo>
                    <a:pt x="2725064" y="1586649"/>
                  </a:lnTo>
                  <a:lnTo>
                    <a:pt x="2725064" y="1370749"/>
                  </a:lnTo>
                  <a:lnTo>
                    <a:pt x="2939529" y="1370749"/>
                  </a:lnTo>
                  <a:lnTo>
                    <a:pt x="2939529" y="1358049"/>
                  </a:lnTo>
                  <a:lnTo>
                    <a:pt x="2725064" y="1358049"/>
                  </a:lnTo>
                  <a:lnTo>
                    <a:pt x="2725064" y="1142149"/>
                  </a:lnTo>
                  <a:lnTo>
                    <a:pt x="2939529" y="1142149"/>
                  </a:lnTo>
                  <a:lnTo>
                    <a:pt x="2939529" y="1129449"/>
                  </a:lnTo>
                  <a:lnTo>
                    <a:pt x="2725064" y="1129449"/>
                  </a:lnTo>
                  <a:lnTo>
                    <a:pt x="2725064" y="913549"/>
                  </a:lnTo>
                  <a:lnTo>
                    <a:pt x="2939529" y="913549"/>
                  </a:lnTo>
                  <a:lnTo>
                    <a:pt x="2939529" y="900849"/>
                  </a:lnTo>
                  <a:lnTo>
                    <a:pt x="2725064" y="900849"/>
                  </a:lnTo>
                  <a:lnTo>
                    <a:pt x="2725064" y="684949"/>
                  </a:lnTo>
                  <a:lnTo>
                    <a:pt x="2939529" y="684949"/>
                  </a:lnTo>
                  <a:lnTo>
                    <a:pt x="2939529" y="672249"/>
                  </a:lnTo>
                  <a:lnTo>
                    <a:pt x="2725064" y="672249"/>
                  </a:lnTo>
                  <a:lnTo>
                    <a:pt x="2725064" y="456349"/>
                  </a:lnTo>
                  <a:lnTo>
                    <a:pt x="2939529" y="456349"/>
                  </a:lnTo>
                  <a:lnTo>
                    <a:pt x="2939529" y="443649"/>
                  </a:lnTo>
                  <a:lnTo>
                    <a:pt x="2725064" y="443649"/>
                  </a:lnTo>
                  <a:lnTo>
                    <a:pt x="2725064" y="227749"/>
                  </a:lnTo>
                  <a:lnTo>
                    <a:pt x="2939529" y="227749"/>
                  </a:lnTo>
                  <a:lnTo>
                    <a:pt x="2939529" y="215049"/>
                  </a:lnTo>
                  <a:lnTo>
                    <a:pt x="2725064" y="215049"/>
                  </a:lnTo>
                  <a:lnTo>
                    <a:pt x="2725064" y="0"/>
                  </a:lnTo>
                  <a:lnTo>
                    <a:pt x="2712364" y="0"/>
                  </a:lnTo>
                  <a:lnTo>
                    <a:pt x="2712364" y="7987462"/>
                  </a:lnTo>
                  <a:lnTo>
                    <a:pt x="2497925" y="7987462"/>
                  </a:lnTo>
                  <a:lnTo>
                    <a:pt x="2497925" y="7771562"/>
                  </a:lnTo>
                  <a:lnTo>
                    <a:pt x="2712364" y="7771562"/>
                  </a:lnTo>
                  <a:lnTo>
                    <a:pt x="2712364" y="7758862"/>
                  </a:lnTo>
                  <a:lnTo>
                    <a:pt x="2497925" y="7758862"/>
                  </a:lnTo>
                  <a:lnTo>
                    <a:pt x="2497925" y="7542962"/>
                  </a:lnTo>
                  <a:lnTo>
                    <a:pt x="2712364" y="7542962"/>
                  </a:lnTo>
                  <a:lnTo>
                    <a:pt x="2712364" y="7530262"/>
                  </a:lnTo>
                  <a:lnTo>
                    <a:pt x="2497925" y="7530262"/>
                  </a:lnTo>
                  <a:lnTo>
                    <a:pt x="2497925" y="7314362"/>
                  </a:lnTo>
                  <a:lnTo>
                    <a:pt x="2712364" y="7314362"/>
                  </a:lnTo>
                  <a:lnTo>
                    <a:pt x="2712364" y="7301662"/>
                  </a:lnTo>
                  <a:lnTo>
                    <a:pt x="2497925" y="7301662"/>
                  </a:lnTo>
                  <a:lnTo>
                    <a:pt x="2497925" y="7085762"/>
                  </a:lnTo>
                  <a:lnTo>
                    <a:pt x="2712364" y="7085762"/>
                  </a:lnTo>
                  <a:lnTo>
                    <a:pt x="2712364" y="7073062"/>
                  </a:lnTo>
                  <a:lnTo>
                    <a:pt x="2497925" y="7073062"/>
                  </a:lnTo>
                  <a:lnTo>
                    <a:pt x="2497925" y="6857162"/>
                  </a:lnTo>
                  <a:lnTo>
                    <a:pt x="2712364" y="6857162"/>
                  </a:lnTo>
                  <a:lnTo>
                    <a:pt x="2712364" y="6844462"/>
                  </a:lnTo>
                  <a:lnTo>
                    <a:pt x="2497925" y="6844462"/>
                  </a:lnTo>
                  <a:lnTo>
                    <a:pt x="2497925" y="6628562"/>
                  </a:lnTo>
                  <a:lnTo>
                    <a:pt x="2712364" y="6628562"/>
                  </a:lnTo>
                  <a:lnTo>
                    <a:pt x="2712364" y="6615862"/>
                  </a:lnTo>
                  <a:lnTo>
                    <a:pt x="2497925" y="6615862"/>
                  </a:lnTo>
                  <a:lnTo>
                    <a:pt x="2497925" y="6399962"/>
                  </a:lnTo>
                  <a:lnTo>
                    <a:pt x="2712364" y="6399962"/>
                  </a:lnTo>
                  <a:lnTo>
                    <a:pt x="2712364" y="6387262"/>
                  </a:lnTo>
                  <a:lnTo>
                    <a:pt x="2497925" y="6387262"/>
                  </a:lnTo>
                  <a:lnTo>
                    <a:pt x="2497925" y="6171362"/>
                  </a:lnTo>
                  <a:lnTo>
                    <a:pt x="2712364" y="6171362"/>
                  </a:lnTo>
                  <a:lnTo>
                    <a:pt x="2712364" y="6158662"/>
                  </a:lnTo>
                  <a:lnTo>
                    <a:pt x="2497925" y="6158662"/>
                  </a:lnTo>
                  <a:lnTo>
                    <a:pt x="2497925" y="5942762"/>
                  </a:lnTo>
                  <a:lnTo>
                    <a:pt x="2712364" y="5942762"/>
                  </a:lnTo>
                  <a:lnTo>
                    <a:pt x="2712364" y="5930062"/>
                  </a:lnTo>
                  <a:lnTo>
                    <a:pt x="2497925" y="5930062"/>
                  </a:lnTo>
                  <a:lnTo>
                    <a:pt x="2497925" y="5714162"/>
                  </a:lnTo>
                  <a:lnTo>
                    <a:pt x="2712364" y="5714162"/>
                  </a:lnTo>
                  <a:lnTo>
                    <a:pt x="2712364" y="5701462"/>
                  </a:lnTo>
                  <a:lnTo>
                    <a:pt x="2497925" y="5701462"/>
                  </a:lnTo>
                  <a:lnTo>
                    <a:pt x="2497925" y="5485562"/>
                  </a:lnTo>
                  <a:lnTo>
                    <a:pt x="2712364" y="5485562"/>
                  </a:lnTo>
                  <a:lnTo>
                    <a:pt x="2712364" y="5472862"/>
                  </a:lnTo>
                  <a:lnTo>
                    <a:pt x="2497925" y="5472862"/>
                  </a:lnTo>
                  <a:lnTo>
                    <a:pt x="2497925" y="5256962"/>
                  </a:lnTo>
                  <a:lnTo>
                    <a:pt x="2712364" y="5256962"/>
                  </a:lnTo>
                  <a:lnTo>
                    <a:pt x="2712364" y="5244262"/>
                  </a:lnTo>
                  <a:lnTo>
                    <a:pt x="2497925" y="5244262"/>
                  </a:lnTo>
                  <a:lnTo>
                    <a:pt x="2497925" y="5028362"/>
                  </a:lnTo>
                  <a:lnTo>
                    <a:pt x="2712364" y="5028362"/>
                  </a:lnTo>
                  <a:lnTo>
                    <a:pt x="2712364" y="5015662"/>
                  </a:lnTo>
                  <a:lnTo>
                    <a:pt x="2497925" y="5015662"/>
                  </a:lnTo>
                  <a:lnTo>
                    <a:pt x="2497925" y="4799762"/>
                  </a:lnTo>
                  <a:lnTo>
                    <a:pt x="2712364" y="4799762"/>
                  </a:lnTo>
                  <a:lnTo>
                    <a:pt x="2712364" y="4787062"/>
                  </a:lnTo>
                  <a:lnTo>
                    <a:pt x="2497925" y="4787062"/>
                  </a:lnTo>
                  <a:lnTo>
                    <a:pt x="2497925" y="4571162"/>
                  </a:lnTo>
                  <a:lnTo>
                    <a:pt x="2712364" y="4571162"/>
                  </a:lnTo>
                  <a:lnTo>
                    <a:pt x="2712364" y="4558462"/>
                  </a:lnTo>
                  <a:lnTo>
                    <a:pt x="2497925" y="4558462"/>
                  </a:lnTo>
                  <a:lnTo>
                    <a:pt x="2497925" y="4342562"/>
                  </a:lnTo>
                  <a:lnTo>
                    <a:pt x="2712364" y="4342562"/>
                  </a:lnTo>
                  <a:lnTo>
                    <a:pt x="2712364" y="4329862"/>
                  </a:lnTo>
                  <a:lnTo>
                    <a:pt x="2497925" y="4329862"/>
                  </a:lnTo>
                  <a:lnTo>
                    <a:pt x="2497925" y="4113961"/>
                  </a:lnTo>
                  <a:lnTo>
                    <a:pt x="2712364" y="4113961"/>
                  </a:lnTo>
                  <a:lnTo>
                    <a:pt x="2712364" y="4101261"/>
                  </a:lnTo>
                  <a:lnTo>
                    <a:pt x="2497925" y="4101261"/>
                  </a:lnTo>
                  <a:lnTo>
                    <a:pt x="2497925" y="3885361"/>
                  </a:lnTo>
                  <a:lnTo>
                    <a:pt x="2712364" y="3885361"/>
                  </a:lnTo>
                  <a:lnTo>
                    <a:pt x="2712364" y="3872661"/>
                  </a:lnTo>
                  <a:lnTo>
                    <a:pt x="2497925" y="3872661"/>
                  </a:lnTo>
                  <a:lnTo>
                    <a:pt x="2497925" y="3656761"/>
                  </a:lnTo>
                  <a:lnTo>
                    <a:pt x="2712364" y="3656761"/>
                  </a:lnTo>
                  <a:lnTo>
                    <a:pt x="2712364" y="3644061"/>
                  </a:lnTo>
                  <a:lnTo>
                    <a:pt x="2497925" y="3644061"/>
                  </a:lnTo>
                  <a:lnTo>
                    <a:pt x="2497925" y="3428161"/>
                  </a:lnTo>
                  <a:lnTo>
                    <a:pt x="2712364" y="3428161"/>
                  </a:lnTo>
                  <a:lnTo>
                    <a:pt x="2712364" y="3415461"/>
                  </a:lnTo>
                  <a:lnTo>
                    <a:pt x="2497925" y="3415461"/>
                  </a:lnTo>
                  <a:lnTo>
                    <a:pt x="2497925" y="3199561"/>
                  </a:lnTo>
                  <a:lnTo>
                    <a:pt x="2712364" y="3199561"/>
                  </a:lnTo>
                  <a:lnTo>
                    <a:pt x="2712364" y="3186861"/>
                  </a:lnTo>
                  <a:lnTo>
                    <a:pt x="2497925" y="3186861"/>
                  </a:lnTo>
                  <a:lnTo>
                    <a:pt x="2497925" y="2970949"/>
                  </a:lnTo>
                  <a:lnTo>
                    <a:pt x="2712364" y="2970949"/>
                  </a:lnTo>
                  <a:lnTo>
                    <a:pt x="2712364" y="2958249"/>
                  </a:lnTo>
                  <a:lnTo>
                    <a:pt x="2497925" y="2958249"/>
                  </a:lnTo>
                  <a:lnTo>
                    <a:pt x="2497925" y="2742349"/>
                  </a:lnTo>
                  <a:lnTo>
                    <a:pt x="2712364" y="2742349"/>
                  </a:lnTo>
                  <a:lnTo>
                    <a:pt x="2712364" y="2729649"/>
                  </a:lnTo>
                  <a:lnTo>
                    <a:pt x="2497925" y="2729649"/>
                  </a:lnTo>
                  <a:lnTo>
                    <a:pt x="2497925" y="2513749"/>
                  </a:lnTo>
                  <a:lnTo>
                    <a:pt x="2712364" y="2513749"/>
                  </a:lnTo>
                  <a:lnTo>
                    <a:pt x="2712364" y="2501049"/>
                  </a:lnTo>
                  <a:lnTo>
                    <a:pt x="2497925" y="2501049"/>
                  </a:lnTo>
                  <a:lnTo>
                    <a:pt x="2497925" y="2285149"/>
                  </a:lnTo>
                  <a:lnTo>
                    <a:pt x="2712364" y="2285149"/>
                  </a:lnTo>
                  <a:lnTo>
                    <a:pt x="2712364" y="2272449"/>
                  </a:lnTo>
                  <a:lnTo>
                    <a:pt x="2497925" y="2272449"/>
                  </a:lnTo>
                  <a:lnTo>
                    <a:pt x="2497925" y="2056549"/>
                  </a:lnTo>
                  <a:lnTo>
                    <a:pt x="2712364" y="2056549"/>
                  </a:lnTo>
                  <a:lnTo>
                    <a:pt x="2712364" y="2043849"/>
                  </a:lnTo>
                  <a:lnTo>
                    <a:pt x="2497925" y="2043849"/>
                  </a:lnTo>
                  <a:lnTo>
                    <a:pt x="2497925" y="1827949"/>
                  </a:lnTo>
                  <a:lnTo>
                    <a:pt x="2712364" y="1827949"/>
                  </a:lnTo>
                  <a:lnTo>
                    <a:pt x="2712364" y="1815249"/>
                  </a:lnTo>
                  <a:lnTo>
                    <a:pt x="2497925" y="1815249"/>
                  </a:lnTo>
                  <a:lnTo>
                    <a:pt x="2497925" y="1599349"/>
                  </a:lnTo>
                  <a:lnTo>
                    <a:pt x="2712364" y="1599349"/>
                  </a:lnTo>
                  <a:lnTo>
                    <a:pt x="2712364" y="1586649"/>
                  </a:lnTo>
                  <a:lnTo>
                    <a:pt x="2497925" y="1586649"/>
                  </a:lnTo>
                  <a:lnTo>
                    <a:pt x="2497925" y="1370749"/>
                  </a:lnTo>
                  <a:lnTo>
                    <a:pt x="2712364" y="1370749"/>
                  </a:lnTo>
                  <a:lnTo>
                    <a:pt x="2712364" y="1358049"/>
                  </a:lnTo>
                  <a:lnTo>
                    <a:pt x="2497925" y="1358049"/>
                  </a:lnTo>
                  <a:lnTo>
                    <a:pt x="2497925" y="1142149"/>
                  </a:lnTo>
                  <a:lnTo>
                    <a:pt x="2712364" y="1142149"/>
                  </a:lnTo>
                  <a:lnTo>
                    <a:pt x="2712364" y="1129449"/>
                  </a:lnTo>
                  <a:lnTo>
                    <a:pt x="2497925" y="1129449"/>
                  </a:lnTo>
                  <a:lnTo>
                    <a:pt x="2497925" y="913549"/>
                  </a:lnTo>
                  <a:lnTo>
                    <a:pt x="2712364" y="913549"/>
                  </a:lnTo>
                  <a:lnTo>
                    <a:pt x="2712364" y="900849"/>
                  </a:lnTo>
                  <a:lnTo>
                    <a:pt x="2497925" y="900849"/>
                  </a:lnTo>
                  <a:lnTo>
                    <a:pt x="2497925" y="684949"/>
                  </a:lnTo>
                  <a:lnTo>
                    <a:pt x="2712364" y="684949"/>
                  </a:lnTo>
                  <a:lnTo>
                    <a:pt x="2712364" y="672249"/>
                  </a:lnTo>
                  <a:lnTo>
                    <a:pt x="2497925" y="672249"/>
                  </a:lnTo>
                  <a:lnTo>
                    <a:pt x="2497925" y="456349"/>
                  </a:lnTo>
                  <a:lnTo>
                    <a:pt x="2712364" y="456349"/>
                  </a:lnTo>
                  <a:lnTo>
                    <a:pt x="2712364" y="443649"/>
                  </a:lnTo>
                  <a:lnTo>
                    <a:pt x="2497925" y="443649"/>
                  </a:lnTo>
                  <a:lnTo>
                    <a:pt x="2497925" y="227749"/>
                  </a:lnTo>
                  <a:lnTo>
                    <a:pt x="2712364" y="227749"/>
                  </a:lnTo>
                  <a:lnTo>
                    <a:pt x="2712364" y="215049"/>
                  </a:lnTo>
                  <a:lnTo>
                    <a:pt x="2497925" y="215049"/>
                  </a:lnTo>
                  <a:lnTo>
                    <a:pt x="2497925" y="0"/>
                  </a:lnTo>
                  <a:lnTo>
                    <a:pt x="2485225" y="0"/>
                  </a:lnTo>
                  <a:lnTo>
                    <a:pt x="2485225" y="7987462"/>
                  </a:lnTo>
                  <a:lnTo>
                    <a:pt x="2270747" y="7987462"/>
                  </a:lnTo>
                  <a:lnTo>
                    <a:pt x="2270747" y="7771562"/>
                  </a:lnTo>
                  <a:lnTo>
                    <a:pt x="2485225" y="7771562"/>
                  </a:lnTo>
                  <a:lnTo>
                    <a:pt x="2485225" y="7758862"/>
                  </a:lnTo>
                  <a:lnTo>
                    <a:pt x="2270747" y="7758862"/>
                  </a:lnTo>
                  <a:lnTo>
                    <a:pt x="2270747" y="7542962"/>
                  </a:lnTo>
                  <a:lnTo>
                    <a:pt x="2485225" y="7542962"/>
                  </a:lnTo>
                  <a:lnTo>
                    <a:pt x="2485225" y="7530262"/>
                  </a:lnTo>
                  <a:lnTo>
                    <a:pt x="2270747" y="7530262"/>
                  </a:lnTo>
                  <a:lnTo>
                    <a:pt x="2270747" y="7314362"/>
                  </a:lnTo>
                  <a:lnTo>
                    <a:pt x="2485225" y="7314362"/>
                  </a:lnTo>
                  <a:lnTo>
                    <a:pt x="2485225" y="7301662"/>
                  </a:lnTo>
                  <a:lnTo>
                    <a:pt x="2270747" y="7301662"/>
                  </a:lnTo>
                  <a:lnTo>
                    <a:pt x="2270747" y="7085762"/>
                  </a:lnTo>
                  <a:lnTo>
                    <a:pt x="2485225" y="7085762"/>
                  </a:lnTo>
                  <a:lnTo>
                    <a:pt x="2485225" y="7073062"/>
                  </a:lnTo>
                  <a:lnTo>
                    <a:pt x="2270747" y="7073062"/>
                  </a:lnTo>
                  <a:lnTo>
                    <a:pt x="2270747" y="6857162"/>
                  </a:lnTo>
                  <a:lnTo>
                    <a:pt x="2485225" y="6857162"/>
                  </a:lnTo>
                  <a:lnTo>
                    <a:pt x="2485225" y="6844462"/>
                  </a:lnTo>
                  <a:lnTo>
                    <a:pt x="2270747" y="6844462"/>
                  </a:lnTo>
                  <a:lnTo>
                    <a:pt x="2270747" y="6628562"/>
                  </a:lnTo>
                  <a:lnTo>
                    <a:pt x="2485225" y="6628562"/>
                  </a:lnTo>
                  <a:lnTo>
                    <a:pt x="2485225" y="6615862"/>
                  </a:lnTo>
                  <a:lnTo>
                    <a:pt x="2270747" y="6615862"/>
                  </a:lnTo>
                  <a:lnTo>
                    <a:pt x="2270747" y="6399962"/>
                  </a:lnTo>
                  <a:lnTo>
                    <a:pt x="2485225" y="6399962"/>
                  </a:lnTo>
                  <a:lnTo>
                    <a:pt x="2485225" y="6387262"/>
                  </a:lnTo>
                  <a:lnTo>
                    <a:pt x="2270747" y="6387262"/>
                  </a:lnTo>
                  <a:lnTo>
                    <a:pt x="2270747" y="6171362"/>
                  </a:lnTo>
                  <a:lnTo>
                    <a:pt x="2485225" y="6171362"/>
                  </a:lnTo>
                  <a:lnTo>
                    <a:pt x="2485225" y="6158662"/>
                  </a:lnTo>
                  <a:lnTo>
                    <a:pt x="2270747" y="6158662"/>
                  </a:lnTo>
                  <a:lnTo>
                    <a:pt x="2270747" y="5942762"/>
                  </a:lnTo>
                  <a:lnTo>
                    <a:pt x="2485225" y="5942762"/>
                  </a:lnTo>
                  <a:lnTo>
                    <a:pt x="2485225" y="5930062"/>
                  </a:lnTo>
                  <a:lnTo>
                    <a:pt x="2270747" y="5930062"/>
                  </a:lnTo>
                  <a:lnTo>
                    <a:pt x="2270747" y="5714162"/>
                  </a:lnTo>
                  <a:lnTo>
                    <a:pt x="2485225" y="5714162"/>
                  </a:lnTo>
                  <a:lnTo>
                    <a:pt x="2485225" y="5701462"/>
                  </a:lnTo>
                  <a:lnTo>
                    <a:pt x="2270747" y="5701462"/>
                  </a:lnTo>
                  <a:lnTo>
                    <a:pt x="2270747" y="5485562"/>
                  </a:lnTo>
                  <a:lnTo>
                    <a:pt x="2485225" y="5485562"/>
                  </a:lnTo>
                  <a:lnTo>
                    <a:pt x="2485225" y="5472862"/>
                  </a:lnTo>
                  <a:lnTo>
                    <a:pt x="2270747" y="5472862"/>
                  </a:lnTo>
                  <a:lnTo>
                    <a:pt x="2270747" y="5256962"/>
                  </a:lnTo>
                  <a:lnTo>
                    <a:pt x="2485225" y="5256962"/>
                  </a:lnTo>
                  <a:lnTo>
                    <a:pt x="2485225" y="5244262"/>
                  </a:lnTo>
                  <a:lnTo>
                    <a:pt x="2270747" y="5244262"/>
                  </a:lnTo>
                  <a:lnTo>
                    <a:pt x="2270747" y="5028362"/>
                  </a:lnTo>
                  <a:lnTo>
                    <a:pt x="2485225" y="5028362"/>
                  </a:lnTo>
                  <a:lnTo>
                    <a:pt x="2485225" y="5015662"/>
                  </a:lnTo>
                  <a:lnTo>
                    <a:pt x="2270747" y="5015662"/>
                  </a:lnTo>
                  <a:lnTo>
                    <a:pt x="2270747" y="4799762"/>
                  </a:lnTo>
                  <a:lnTo>
                    <a:pt x="2485225" y="4799762"/>
                  </a:lnTo>
                  <a:lnTo>
                    <a:pt x="2485225" y="4787062"/>
                  </a:lnTo>
                  <a:lnTo>
                    <a:pt x="2270747" y="4787062"/>
                  </a:lnTo>
                  <a:lnTo>
                    <a:pt x="2270747" y="4571162"/>
                  </a:lnTo>
                  <a:lnTo>
                    <a:pt x="2485225" y="4571162"/>
                  </a:lnTo>
                  <a:lnTo>
                    <a:pt x="2485225" y="4558462"/>
                  </a:lnTo>
                  <a:lnTo>
                    <a:pt x="2270747" y="4558462"/>
                  </a:lnTo>
                  <a:lnTo>
                    <a:pt x="2270747" y="4342562"/>
                  </a:lnTo>
                  <a:lnTo>
                    <a:pt x="2485225" y="4342562"/>
                  </a:lnTo>
                  <a:lnTo>
                    <a:pt x="2485225" y="4329862"/>
                  </a:lnTo>
                  <a:lnTo>
                    <a:pt x="2270747" y="4329862"/>
                  </a:lnTo>
                  <a:lnTo>
                    <a:pt x="2270747" y="4113961"/>
                  </a:lnTo>
                  <a:lnTo>
                    <a:pt x="2485225" y="4113961"/>
                  </a:lnTo>
                  <a:lnTo>
                    <a:pt x="2485225" y="4101261"/>
                  </a:lnTo>
                  <a:lnTo>
                    <a:pt x="2270747" y="4101261"/>
                  </a:lnTo>
                  <a:lnTo>
                    <a:pt x="2270747" y="3885361"/>
                  </a:lnTo>
                  <a:lnTo>
                    <a:pt x="2485225" y="3885361"/>
                  </a:lnTo>
                  <a:lnTo>
                    <a:pt x="2485225" y="3872661"/>
                  </a:lnTo>
                  <a:lnTo>
                    <a:pt x="2270747" y="3872661"/>
                  </a:lnTo>
                  <a:lnTo>
                    <a:pt x="2270747" y="3656761"/>
                  </a:lnTo>
                  <a:lnTo>
                    <a:pt x="2485225" y="3656761"/>
                  </a:lnTo>
                  <a:lnTo>
                    <a:pt x="2485225" y="3644061"/>
                  </a:lnTo>
                  <a:lnTo>
                    <a:pt x="2270747" y="3644061"/>
                  </a:lnTo>
                  <a:lnTo>
                    <a:pt x="2270747" y="3428161"/>
                  </a:lnTo>
                  <a:lnTo>
                    <a:pt x="2485225" y="3428161"/>
                  </a:lnTo>
                  <a:lnTo>
                    <a:pt x="2485225" y="3415461"/>
                  </a:lnTo>
                  <a:lnTo>
                    <a:pt x="2270747" y="3415461"/>
                  </a:lnTo>
                  <a:lnTo>
                    <a:pt x="2270747" y="3199561"/>
                  </a:lnTo>
                  <a:lnTo>
                    <a:pt x="2485225" y="3199561"/>
                  </a:lnTo>
                  <a:lnTo>
                    <a:pt x="2485225" y="3186861"/>
                  </a:lnTo>
                  <a:lnTo>
                    <a:pt x="2270747" y="3186861"/>
                  </a:lnTo>
                  <a:lnTo>
                    <a:pt x="2270747" y="2970949"/>
                  </a:lnTo>
                  <a:lnTo>
                    <a:pt x="2485225" y="2970949"/>
                  </a:lnTo>
                  <a:lnTo>
                    <a:pt x="2485225" y="2958249"/>
                  </a:lnTo>
                  <a:lnTo>
                    <a:pt x="2270747" y="2958249"/>
                  </a:lnTo>
                  <a:lnTo>
                    <a:pt x="2270747" y="2742349"/>
                  </a:lnTo>
                  <a:lnTo>
                    <a:pt x="2485225" y="2742349"/>
                  </a:lnTo>
                  <a:lnTo>
                    <a:pt x="2485225" y="2729649"/>
                  </a:lnTo>
                  <a:lnTo>
                    <a:pt x="2270747" y="2729649"/>
                  </a:lnTo>
                  <a:lnTo>
                    <a:pt x="2270747" y="2513749"/>
                  </a:lnTo>
                  <a:lnTo>
                    <a:pt x="2485225" y="2513749"/>
                  </a:lnTo>
                  <a:lnTo>
                    <a:pt x="2485225" y="2501049"/>
                  </a:lnTo>
                  <a:lnTo>
                    <a:pt x="2270747" y="2501049"/>
                  </a:lnTo>
                  <a:lnTo>
                    <a:pt x="2270747" y="2285149"/>
                  </a:lnTo>
                  <a:lnTo>
                    <a:pt x="2485225" y="2285149"/>
                  </a:lnTo>
                  <a:lnTo>
                    <a:pt x="2485225" y="2272449"/>
                  </a:lnTo>
                  <a:lnTo>
                    <a:pt x="2270747" y="2272449"/>
                  </a:lnTo>
                  <a:lnTo>
                    <a:pt x="2270747" y="2056549"/>
                  </a:lnTo>
                  <a:lnTo>
                    <a:pt x="2485225" y="2056549"/>
                  </a:lnTo>
                  <a:lnTo>
                    <a:pt x="2485225" y="2043849"/>
                  </a:lnTo>
                  <a:lnTo>
                    <a:pt x="2270747" y="2043849"/>
                  </a:lnTo>
                  <a:lnTo>
                    <a:pt x="2270747" y="1827949"/>
                  </a:lnTo>
                  <a:lnTo>
                    <a:pt x="2485225" y="1827949"/>
                  </a:lnTo>
                  <a:lnTo>
                    <a:pt x="2485225" y="1815249"/>
                  </a:lnTo>
                  <a:lnTo>
                    <a:pt x="2270747" y="1815249"/>
                  </a:lnTo>
                  <a:lnTo>
                    <a:pt x="2270747" y="1599349"/>
                  </a:lnTo>
                  <a:lnTo>
                    <a:pt x="2485225" y="1599349"/>
                  </a:lnTo>
                  <a:lnTo>
                    <a:pt x="2485225" y="1586649"/>
                  </a:lnTo>
                  <a:lnTo>
                    <a:pt x="2270747" y="1586649"/>
                  </a:lnTo>
                  <a:lnTo>
                    <a:pt x="2270747" y="1370749"/>
                  </a:lnTo>
                  <a:lnTo>
                    <a:pt x="2485225" y="1370749"/>
                  </a:lnTo>
                  <a:lnTo>
                    <a:pt x="2485225" y="1358049"/>
                  </a:lnTo>
                  <a:lnTo>
                    <a:pt x="2270747" y="1358049"/>
                  </a:lnTo>
                  <a:lnTo>
                    <a:pt x="2270747" y="1142149"/>
                  </a:lnTo>
                  <a:lnTo>
                    <a:pt x="2485225" y="1142149"/>
                  </a:lnTo>
                  <a:lnTo>
                    <a:pt x="2485225" y="1129449"/>
                  </a:lnTo>
                  <a:lnTo>
                    <a:pt x="2270747" y="1129449"/>
                  </a:lnTo>
                  <a:lnTo>
                    <a:pt x="2270747" y="913549"/>
                  </a:lnTo>
                  <a:lnTo>
                    <a:pt x="2485225" y="913549"/>
                  </a:lnTo>
                  <a:lnTo>
                    <a:pt x="2485225" y="900849"/>
                  </a:lnTo>
                  <a:lnTo>
                    <a:pt x="2270747" y="900849"/>
                  </a:lnTo>
                  <a:lnTo>
                    <a:pt x="2270747" y="684949"/>
                  </a:lnTo>
                  <a:lnTo>
                    <a:pt x="2485225" y="684949"/>
                  </a:lnTo>
                  <a:lnTo>
                    <a:pt x="2485225" y="672249"/>
                  </a:lnTo>
                  <a:lnTo>
                    <a:pt x="2270747" y="672249"/>
                  </a:lnTo>
                  <a:lnTo>
                    <a:pt x="2270747" y="456349"/>
                  </a:lnTo>
                  <a:lnTo>
                    <a:pt x="2485225" y="456349"/>
                  </a:lnTo>
                  <a:lnTo>
                    <a:pt x="2485225" y="443649"/>
                  </a:lnTo>
                  <a:lnTo>
                    <a:pt x="2270747" y="443649"/>
                  </a:lnTo>
                  <a:lnTo>
                    <a:pt x="2270747" y="227749"/>
                  </a:lnTo>
                  <a:lnTo>
                    <a:pt x="2485225" y="227749"/>
                  </a:lnTo>
                  <a:lnTo>
                    <a:pt x="2485225" y="215049"/>
                  </a:lnTo>
                  <a:lnTo>
                    <a:pt x="2270747" y="215049"/>
                  </a:lnTo>
                  <a:lnTo>
                    <a:pt x="2270747" y="0"/>
                  </a:lnTo>
                  <a:lnTo>
                    <a:pt x="2258047" y="0"/>
                  </a:lnTo>
                  <a:lnTo>
                    <a:pt x="2258047" y="7987462"/>
                  </a:lnTo>
                  <a:lnTo>
                    <a:pt x="2043595" y="7987462"/>
                  </a:lnTo>
                  <a:lnTo>
                    <a:pt x="2043595" y="7771562"/>
                  </a:lnTo>
                  <a:lnTo>
                    <a:pt x="2258047" y="7771562"/>
                  </a:lnTo>
                  <a:lnTo>
                    <a:pt x="2258047" y="7758862"/>
                  </a:lnTo>
                  <a:lnTo>
                    <a:pt x="2043595" y="7758862"/>
                  </a:lnTo>
                  <a:lnTo>
                    <a:pt x="2043595" y="7542962"/>
                  </a:lnTo>
                  <a:lnTo>
                    <a:pt x="2258047" y="7542962"/>
                  </a:lnTo>
                  <a:lnTo>
                    <a:pt x="2258047" y="7530262"/>
                  </a:lnTo>
                  <a:lnTo>
                    <a:pt x="2043595" y="7530262"/>
                  </a:lnTo>
                  <a:lnTo>
                    <a:pt x="2043595" y="7314362"/>
                  </a:lnTo>
                  <a:lnTo>
                    <a:pt x="2258047" y="7314362"/>
                  </a:lnTo>
                  <a:lnTo>
                    <a:pt x="2258047" y="7301662"/>
                  </a:lnTo>
                  <a:lnTo>
                    <a:pt x="2043595" y="7301662"/>
                  </a:lnTo>
                  <a:lnTo>
                    <a:pt x="2043595" y="7085762"/>
                  </a:lnTo>
                  <a:lnTo>
                    <a:pt x="2258047" y="7085762"/>
                  </a:lnTo>
                  <a:lnTo>
                    <a:pt x="2258047" y="7073062"/>
                  </a:lnTo>
                  <a:lnTo>
                    <a:pt x="2043595" y="7073062"/>
                  </a:lnTo>
                  <a:lnTo>
                    <a:pt x="2043595" y="6857162"/>
                  </a:lnTo>
                  <a:lnTo>
                    <a:pt x="2258047" y="6857162"/>
                  </a:lnTo>
                  <a:lnTo>
                    <a:pt x="2258047" y="6844462"/>
                  </a:lnTo>
                  <a:lnTo>
                    <a:pt x="2043595" y="6844462"/>
                  </a:lnTo>
                  <a:lnTo>
                    <a:pt x="2043595" y="6628562"/>
                  </a:lnTo>
                  <a:lnTo>
                    <a:pt x="2258047" y="6628562"/>
                  </a:lnTo>
                  <a:lnTo>
                    <a:pt x="2258047" y="6615862"/>
                  </a:lnTo>
                  <a:lnTo>
                    <a:pt x="2043595" y="6615862"/>
                  </a:lnTo>
                  <a:lnTo>
                    <a:pt x="2043595" y="6399962"/>
                  </a:lnTo>
                  <a:lnTo>
                    <a:pt x="2258047" y="6399962"/>
                  </a:lnTo>
                  <a:lnTo>
                    <a:pt x="2258047" y="6387262"/>
                  </a:lnTo>
                  <a:lnTo>
                    <a:pt x="2043595" y="6387262"/>
                  </a:lnTo>
                  <a:lnTo>
                    <a:pt x="2043595" y="6171362"/>
                  </a:lnTo>
                  <a:lnTo>
                    <a:pt x="2258047" y="6171362"/>
                  </a:lnTo>
                  <a:lnTo>
                    <a:pt x="2258047" y="6158662"/>
                  </a:lnTo>
                  <a:lnTo>
                    <a:pt x="2043595" y="6158662"/>
                  </a:lnTo>
                  <a:lnTo>
                    <a:pt x="2043595" y="5942762"/>
                  </a:lnTo>
                  <a:lnTo>
                    <a:pt x="2258047" y="5942762"/>
                  </a:lnTo>
                  <a:lnTo>
                    <a:pt x="2258047" y="5930062"/>
                  </a:lnTo>
                  <a:lnTo>
                    <a:pt x="2043595" y="5930062"/>
                  </a:lnTo>
                  <a:lnTo>
                    <a:pt x="2043595" y="5714162"/>
                  </a:lnTo>
                  <a:lnTo>
                    <a:pt x="2258047" y="5714162"/>
                  </a:lnTo>
                  <a:lnTo>
                    <a:pt x="2258047" y="5701462"/>
                  </a:lnTo>
                  <a:lnTo>
                    <a:pt x="2043595" y="5701462"/>
                  </a:lnTo>
                  <a:lnTo>
                    <a:pt x="2043595" y="5485562"/>
                  </a:lnTo>
                  <a:lnTo>
                    <a:pt x="2258047" y="5485562"/>
                  </a:lnTo>
                  <a:lnTo>
                    <a:pt x="2258047" y="5472862"/>
                  </a:lnTo>
                  <a:lnTo>
                    <a:pt x="2043595" y="5472862"/>
                  </a:lnTo>
                  <a:lnTo>
                    <a:pt x="2043595" y="5256962"/>
                  </a:lnTo>
                  <a:lnTo>
                    <a:pt x="2258047" y="5256962"/>
                  </a:lnTo>
                  <a:lnTo>
                    <a:pt x="2258047" y="5244262"/>
                  </a:lnTo>
                  <a:lnTo>
                    <a:pt x="2043595" y="5244262"/>
                  </a:lnTo>
                  <a:lnTo>
                    <a:pt x="2043595" y="5028362"/>
                  </a:lnTo>
                  <a:lnTo>
                    <a:pt x="2258047" y="5028362"/>
                  </a:lnTo>
                  <a:lnTo>
                    <a:pt x="2258047" y="5015662"/>
                  </a:lnTo>
                  <a:lnTo>
                    <a:pt x="2043595" y="5015662"/>
                  </a:lnTo>
                  <a:lnTo>
                    <a:pt x="2043595" y="4799762"/>
                  </a:lnTo>
                  <a:lnTo>
                    <a:pt x="2258047" y="4799762"/>
                  </a:lnTo>
                  <a:lnTo>
                    <a:pt x="2258047" y="4787062"/>
                  </a:lnTo>
                  <a:lnTo>
                    <a:pt x="2043595" y="4787062"/>
                  </a:lnTo>
                  <a:lnTo>
                    <a:pt x="2043595" y="4571162"/>
                  </a:lnTo>
                  <a:lnTo>
                    <a:pt x="2258047" y="4571162"/>
                  </a:lnTo>
                  <a:lnTo>
                    <a:pt x="2258047" y="4558462"/>
                  </a:lnTo>
                  <a:lnTo>
                    <a:pt x="2043595" y="4558462"/>
                  </a:lnTo>
                  <a:lnTo>
                    <a:pt x="2043595" y="4342562"/>
                  </a:lnTo>
                  <a:lnTo>
                    <a:pt x="2258047" y="4342562"/>
                  </a:lnTo>
                  <a:lnTo>
                    <a:pt x="2258047" y="4329862"/>
                  </a:lnTo>
                  <a:lnTo>
                    <a:pt x="2043595" y="4329862"/>
                  </a:lnTo>
                  <a:lnTo>
                    <a:pt x="2043595" y="4113961"/>
                  </a:lnTo>
                  <a:lnTo>
                    <a:pt x="2258047" y="4113961"/>
                  </a:lnTo>
                  <a:lnTo>
                    <a:pt x="2258047" y="4101261"/>
                  </a:lnTo>
                  <a:lnTo>
                    <a:pt x="2043595" y="4101261"/>
                  </a:lnTo>
                  <a:lnTo>
                    <a:pt x="2043595" y="3885361"/>
                  </a:lnTo>
                  <a:lnTo>
                    <a:pt x="2258047" y="3885361"/>
                  </a:lnTo>
                  <a:lnTo>
                    <a:pt x="2258047" y="3872661"/>
                  </a:lnTo>
                  <a:lnTo>
                    <a:pt x="2043595" y="3872661"/>
                  </a:lnTo>
                  <a:lnTo>
                    <a:pt x="2043595" y="3656761"/>
                  </a:lnTo>
                  <a:lnTo>
                    <a:pt x="2258047" y="3656761"/>
                  </a:lnTo>
                  <a:lnTo>
                    <a:pt x="2258047" y="3644061"/>
                  </a:lnTo>
                  <a:lnTo>
                    <a:pt x="2043595" y="3644061"/>
                  </a:lnTo>
                  <a:lnTo>
                    <a:pt x="2043595" y="3428161"/>
                  </a:lnTo>
                  <a:lnTo>
                    <a:pt x="2258047" y="3428161"/>
                  </a:lnTo>
                  <a:lnTo>
                    <a:pt x="2258047" y="3415461"/>
                  </a:lnTo>
                  <a:lnTo>
                    <a:pt x="2043595" y="3415461"/>
                  </a:lnTo>
                  <a:lnTo>
                    <a:pt x="2043595" y="3199561"/>
                  </a:lnTo>
                  <a:lnTo>
                    <a:pt x="2258047" y="3199561"/>
                  </a:lnTo>
                  <a:lnTo>
                    <a:pt x="2258047" y="3186861"/>
                  </a:lnTo>
                  <a:lnTo>
                    <a:pt x="2043595" y="3186861"/>
                  </a:lnTo>
                  <a:lnTo>
                    <a:pt x="2043595" y="2970949"/>
                  </a:lnTo>
                  <a:lnTo>
                    <a:pt x="2258047" y="2970949"/>
                  </a:lnTo>
                  <a:lnTo>
                    <a:pt x="2258047" y="2958249"/>
                  </a:lnTo>
                  <a:lnTo>
                    <a:pt x="2043595" y="2958249"/>
                  </a:lnTo>
                  <a:lnTo>
                    <a:pt x="2043595" y="2742349"/>
                  </a:lnTo>
                  <a:lnTo>
                    <a:pt x="2258047" y="2742349"/>
                  </a:lnTo>
                  <a:lnTo>
                    <a:pt x="2258047" y="2729649"/>
                  </a:lnTo>
                  <a:lnTo>
                    <a:pt x="2043595" y="2729649"/>
                  </a:lnTo>
                  <a:lnTo>
                    <a:pt x="2043595" y="2513749"/>
                  </a:lnTo>
                  <a:lnTo>
                    <a:pt x="2258047" y="2513749"/>
                  </a:lnTo>
                  <a:lnTo>
                    <a:pt x="2258047" y="2501049"/>
                  </a:lnTo>
                  <a:lnTo>
                    <a:pt x="2043595" y="2501049"/>
                  </a:lnTo>
                  <a:lnTo>
                    <a:pt x="2043595" y="2285149"/>
                  </a:lnTo>
                  <a:lnTo>
                    <a:pt x="2258047" y="2285149"/>
                  </a:lnTo>
                  <a:lnTo>
                    <a:pt x="2258047" y="2272449"/>
                  </a:lnTo>
                  <a:lnTo>
                    <a:pt x="2043595" y="2272449"/>
                  </a:lnTo>
                  <a:lnTo>
                    <a:pt x="2043595" y="2056549"/>
                  </a:lnTo>
                  <a:lnTo>
                    <a:pt x="2258047" y="2056549"/>
                  </a:lnTo>
                  <a:lnTo>
                    <a:pt x="2258047" y="2043849"/>
                  </a:lnTo>
                  <a:lnTo>
                    <a:pt x="2043595" y="2043849"/>
                  </a:lnTo>
                  <a:lnTo>
                    <a:pt x="2043595" y="1827949"/>
                  </a:lnTo>
                  <a:lnTo>
                    <a:pt x="2258047" y="1827949"/>
                  </a:lnTo>
                  <a:lnTo>
                    <a:pt x="2258047" y="1815249"/>
                  </a:lnTo>
                  <a:lnTo>
                    <a:pt x="2043595" y="1815249"/>
                  </a:lnTo>
                  <a:lnTo>
                    <a:pt x="2043595" y="1599349"/>
                  </a:lnTo>
                  <a:lnTo>
                    <a:pt x="2258047" y="1599349"/>
                  </a:lnTo>
                  <a:lnTo>
                    <a:pt x="2258047" y="1586649"/>
                  </a:lnTo>
                  <a:lnTo>
                    <a:pt x="2043595" y="1586649"/>
                  </a:lnTo>
                  <a:lnTo>
                    <a:pt x="2043595" y="1370749"/>
                  </a:lnTo>
                  <a:lnTo>
                    <a:pt x="2258047" y="1370749"/>
                  </a:lnTo>
                  <a:lnTo>
                    <a:pt x="2258047" y="1358049"/>
                  </a:lnTo>
                  <a:lnTo>
                    <a:pt x="2043595" y="1358049"/>
                  </a:lnTo>
                  <a:lnTo>
                    <a:pt x="2043595" y="1142149"/>
                  </a:lnTo>
                  <a:lnTo>
                    <a:pt x="2258047" y="1142149"/>
                  </a:lnTo>
                  <a:lnTo>
                    <a:pt x="2258047" y="1129449"/>
                  </a:lnTo>
                  <a:lnTo>
                    <a:pt x="2043595" y="1129449"/>
                  </a:lnTo>
                  <a:lnTo>
                    <a:pt x="2043595" y="913549"/>
                  </a:lnTo>
                  <a:lnTo>
                    <a:pt x="2258047" y="913549"/>
                  </a:lnTo>
                  <a:lnTo>
                    <a:pt x="2258047" y="900849"/>
                  </a:lnTo>
                  <a:lnTo>
                    <a:pt x="2043595" y="900849"/>
                  </a:lnTo>
                  <a:lnTo>
                    <a:pt x="2043595" y="684949"/>
                  </a:lnTo>
                  <a:lnTo>
                    <a:pt x="2258047" y="684949"/>
                  </a:lnTo>
                  <a:lnTo>
                    <a:pt x="2258047" y="672249"/>
                  </a:lnTo>
                  <a:lnTo>
                    <a:pt x="2043595" y="672249"/>
                  </a:lnTo>
                  <a:lnTo>
                    <a:pt x="2043595" y="456349"/>
                  </a:lnTo>
                  <a:lnTo>
                    <a:pt x="2258047" y="456349"/>
                  </a:lnTo>
                  <a:lnTo>
                    <a:pt x="2258047" y="443649"/>
                  </a:lnTo>
                  <a:lnTo>
                    <a:pt x="2043595" y="443649"/>
                  </a:lnTo>
                  <a:lnTo>
                    <a:pt x="2043595" y="227749"/>
                  </a:lnTo>
                  <a:lnTo>
                    <a:pt x="2258047" y="227749"/>
                  </a:lnTo>
                  <a:lnTo>
                    <a:pt x="2258047" y="215049"/>
                  </a:lnTo>
                  <a:lnTo>
                    <a:pt x="2043595" y="215049"/>
                  </a:lnTo>
                  <a:lnTo>
                    <a:pt x="2043595" y="0"/>
                  </a:lnTo>
                  <a:lnTo>
                    <a:pt x="2030895" y="0"/>
                  </a:lnTo>
                  <a:lnTo>
                    <a:pt x="2030895" y="7987462"/>
                  </a:lnTo>
                  <a:lnTo>
                    <a:pt x="1816442" y="7987462"/>
                  </a:lnTo>
                  <a:lnTo>
                    <a:pt x="1816442" y="7771562"/>
                  </a:lnTo>
                  <a:lnTo>
                    <a:pt x="2030895" y="7771562"/>
                  </a:lnTo>
                  <a:lnTo>
                    <a:pt x="2030895" y="7758862"/>
                  </a:lnTo>
                  <a:lnTo>
                    <a:pt x="1816442" y="7758862"/>
                  </a:lnTo>
                  <a:lnTo>
                    <a:pt x="1816442" y="7542962"/>
                  </a:lnTo>
                  <a:lnTo>
                    <a:pt x="2030895" y="7542962"/>
                  </a:lnTo>
                  <a:lnTo>
                    <a:pt x="2030895" y="7530262"/>
                  </a:lnTo>
                  <a:lnTo>
                    <a:pt x="1816442" y="7530262"/>
                  </a:lnTo>
                  <a:lnTo>
                    <a:pt x="1816442" y="7314362"/>
                  </a:lnTo>
                  <a:lnTo>
                    <a:pt x="2030895" y="7314362"/>
                  </a:lnTo>
                  <a:lnTo>
                    <a:pt x="2030895" y="7301662"/>
                  </a:lnTo>
                  <a:lnTo>
                    <a:pt x="1816442" y="7301662"/>
                  </a:lnTo>
                  <a:lnTo>
                    <a:pt x="1816442" y="7085762"/>
                  </a:lnTo>
                  <a:lnTo>
                    <a:pt x="2030895" y="7085762"/>
                  </a:lnTo>
                  <a:lnTo>
                    <a:pt x="2030895" y="7073062"/>
                  </a:lnTo>
                  <a:lnTo>
                    <a:pt x="1816442" y="7073062"/>
                  </a:lnTo>
                  <a:lnTo>
                    <a:pt x="1816442" y="6857162"/>
                  </a:lnTo>
                  <a:lnTo>
                    <a:pt x="2030895" y="6857162"/>
                  </a:lnTo>
                  <a:lnTo>
                    <a:pt x="2030895" y="6844462"/>
                  </a:lnTo>
                  <a:lnTo>
                    <a:pt x="1816442" y="6844462"/>
                  </a:lnTo>
                  <a:lnTo>
                    <a:pt x="1816442" y="6628562"/>
                  </a:lnTo>
                  <a:lnTo>
                    <a:pt x="2030895" y="6628562"/>
                  </a:lnTo>
                  <a:lnTo>
                    <a:pt x="2030895" y="6615862"/>
                  </a:lnTo>
                  <a:lnTo>
                    <a:pt x="1816442" y="6615862"/>
                  </a:lnTo>
                  <a:lnTo>
                    <a:pt x="1816442" y="6399962"/>
                  </a:lnTo>
                  <a:lnTo>
                    <a:pt x="2030895" y="6399962"/>
                  </a:lnTo>
                  <a:lnTo>
                    <a:pt x="2030895" y="6387262"/>
                  </a:lnTo>
                  <a:lnTo>
                    <a:pt x="1816442" y="6387262"/>
                  </a:lnTo>
                  <a:lnTo>
                    <a:pt x="1816442" y="6171362"/>
                  </a:lnTo>
                  <a:lnTo>
                    <a:pt x="2030895" y="6171362"/>
                  </a:lnTo>
                  <a:lnTo>
                    <a:pt x="2030895" y="6158662"/>
                  </a:lnTo>
                  <a:lnTo>
                    <a:pt x="1816442" y="6158662"/>
                  </a:lnTo>
                  <a:lnTo>
                    <a:pt x="1816442" y="5942762"/>
                  </a:lnTo>
                  <a:lnTo>
                    <a:pt x="2030895" y="5942762"/>
                  </a:lnTo>
                  <a:lnTo>
                    <a:pt x="2030895" y="5930062"/>
                  </a:lnTo>
                  <a:lnTo>
                    <a:pt x="1816442" y="5930062"/>
                  </a:lnTo>
                  <a:lnTo>
                    <a:pt x="1816442" y="5714162"/>
                  </a:lnTo>
                  <a:lnTo>
                    <a:pt x="2030895" y="5714162"/>
                  </a:lnTo>
                  <a:lnTo>
                    <a:pt x="2030895" y="5701462"/>
                  </a:lnTo>
                  <a:lnTo>
                    <a:pt x="1816442" y="5701462"/>
                  </a:lnTo>
                  <a:lnTo>
                    <a:pt x="1816442" y="5485562"/>
                  </a:lnTo>
                  <a:lnTo>
                    <a:pt x="2030895" y="5485562"/>
                  </a:lnTo>
                  <a:lnTo>
                    <a:pt x="2030895" y="5472862"/>
                  </a:lnTo>
                  <a:lnTo>
                    <a:pt x="1816442" y="5472862"/>
                  </a:lnTo>
                  <a:lnTo>
                    <a:pt x="1816442" y="5256962"/>
                  </a:lnTo>
                  <a:lnTo>
                    <a:pt x="2030895" y="5256962"/>
                  </a:lnTo>
                  <a:lnTo>
                    <a:pt x="2030895" y="5244262"/>
                  </a:lnTo>
                  <a:lnTo>
                    <a:pt x="1816442" y="5244262"/>
                  </a:lnTo>
                  <a:lnTo>
                    <a:pt x="1816442" y="5028362"/>
                  </a:lnTo>
                  <a:lnTo>
                    <a:pt x="2030895" y="5028362"/>
                  </a:lnTo>
                  <a:lnTo>
                    <a:pt x="2030895" y="5015662"/>
                  </a:lnTo>
                  <a:lnTo>
                    <a:pt x="1816442" y="5015662"/>
                  </a:lnTo>
                  <a:lnTo>
                    <a:pt x="1816442" y="4799762"/>
                  </a:lnTo>
                  <a:lnTo>
                    <a:pt x="2030895" y="4799762"/>
                  </a:lnTo>
                  <a:lnTo>
                    <a:pt x="2030895" y="4787062"/>
                  </a:lnTo>
                  <a:lnTo>
                    <a:pt x="1816442" y="4787062"/>
                  </a:lnTo>
                  <a:lnTo>
                    <a:pt x="1816442" y="4571162"/>
                  </a:lnTo>
                  <a:lnTo>
                    <a:pt x="2030895" y="4571162"/>
                  </a:lnTo>
                  <a:lnTo>
                    <a:pt x="2030895" y="4558462"/>
                  </a:lnTo>
                  <a:lnTo>
                    <a:pt x="1816442" y="4558462"/>
                  </a:lnTo>
                  <a:lnTo>
                    <a:pt x="1816442" y="4342562"/>
                  </a:lnTo>
                  <a:lnTo>
                    <a:pt x="2030895" y="4342562"/>
                  </a:lnTo>
                  <a:lnTo>
                    <a:pt x="2030895" y="4329862"/>
                  </a:lnTo>
                  <a:lnTo>
                    <a:pt x="1816442" y="4329862"/>
                  </a:lnTo>
                  <a:lnTo>
                    <a:pt x="1816442" y="4113961"/>
                  </a:lnTo>
                  <a:lnTo>
                    <a:pt x="2030895" y="4113961"/>
                  </a:lnTo>
                  <a:lnTo>
                    <a:pt x="2030895" y="4101261"/>
                  </a:lnTo>
                  <a:lnTo>
                    <a:pt x="1816442" y="4101261"/>
                  </a:lnTo>
                  <a:lnTo>
                    <a:pt x="1816442" y="3885361"/>
                  </a:lnTo>
                  <a:lnTo>
                    <a:pt x="2030895" y="3885361"/>
                  </a:lnTo>
                  <a:lnTo>
                    <a:pt x="2030895" y="3872661"/>
                  </a:lnTo>
                  <a:lnTo>
                    <a:pt x="1816442" y="3872661"/>
                  </a:lnTo>
                  <a:lnTo>
                    <a:pt x="1816442" y="3656761"/>
                  </a:lnTo>
                  <a:lnTo>
                    <a:pt x="2030895" y="3656761"/>
                  </a:lnTo>
                  <a:lnTo>
                    <a:pt x="2030895" y="3644061"/>
                  </a:lnTo>
                  <a:lnTo>
                    <a:pt x="1816442" y="3644061"/>
                  </a:lnTo>
                  <a:lnTo>
                    <a:pt x="1816442" y="3428161"/>
                  </a:lnTo>
                  <a:lnTo>
                    <a:pt x="2030895" y="3428161"/>
                  </a:lnTo>
                  <a:lnTo>
                    <a:pt x="2030895" y="3415461"/>
                  </a:lnTo>
                  <a:lnTo>
                    <a:pt x="1816442" y="3415461"/>
                  </a:lnTo>
                  <a:lnTo>
                    <a:pt x="1816442" y="3199561"/>
                  </a:lnTo>
                  <a:lnTo>
                    <a:pt x="2030895" y="3199561"/>
                  </a:lnTo>
                  <a:lnTo>
                    <a:pt x="2030895" y="3186861"/>
                  </a:lnTo>
                  <a:lnTo>
                    <a:pt x="1816442" y="3186861"/>
                  </a:lnTo>
                  <a:lnTo>
                    <a:pt x="1816442" y="2970949"/>
                  </a:lnTo>
                  <a:lnTo>
                    <a:pt x="2030895" y="2970949"/>
                  </a:lnTo>
                  <a:lnTo>
                    <a:pt x="2030895" y="2958249"/>
                  </a:lnTo>
                  <a:lnTo>
                    <a:pt x="1816442" y="2958249"/>
                  </a:lnTo>
                  <a:lnTo>
                    <a:pt x="1816442" y="2742349"/>
                  </a:lnTo>
                  <a:lnTo>
                    <a:pt x="2030895" y="2742349"/>
                  </a:lnTo>
                  <a:lnTo>
                    <a:pt x="2030895" y="2729649"/>
                  </a:lnTo>
                  <a:lnTo>
                    <a:pt x="1816442" y="2729649"/>
                  </a:lnTo>
                  <a:lnTo>
                    <a:pt x="1816442" y="2513749"/>
                  </a:lnTo>
                  <a:lnTo>
                    <a:pt x="2030895" y="2513749"/>
                  </a:lnTo>
                  <a:lnTo>
                    <a:pt x="2030895" y="2501049"/>
                  </a:lnTo>
                  <a:lnTo>
                    <a:pt x="1816442" y="2501049"/>
                  </a:lnTo>
                  <a:lnTo>
                    <a:pt x="1816442" y="2285149"/>
                  </a:lnTo>
                  <a:lnTo>
                    <a:pt x="2030895" y="2285149"/>
                  </a:lnTo>
                  <a:lnTo>
                    <a:pt x="2030895" y="2272449"/>
                  </a:lnTo>
                  <a:lnTo>
                    <a:pt x="1816442" y="2272449"/>
                  </a:lnTo>
                  <a:lnTo>
                    <a:pt x="1816442" y="2056549"/>
                  </a:lnTo>
                  <a:lnTo>
                    <a:pt x="2030895" y="2056549"/>
                  </a:lnTo>
                  <a:lnTo>
                    <a:pt x="2030895" y="2043849"/>
                  </a:lnTo>
                  <a:lnTo>
                    <a:pt x="1816442" y="2043849"/>
                  </a:lnTo>
                  <a:lnTo>
                    <a:pt x="1816442" y="1827949"/>
                  </a:lnTo>
                  <a:lnTo>
                    <a:pt x="2030895" y="1827949"/>
                  </a:lnTo>
                  <a:lnTo>
                    <a:pt x="2030895" y="1815249"/>
                  </a:lnTo>
                  <a:lnTo>
                    <a:pt x="1816442" y="1815249"/>
                  </a:lnTo>
                  <a:lnTo>
                    <a:pt x="1816442" y="1599349"/>
                  </a:lnTo>
                  <a:lnTo>
                    <a:pt x="2030895" y="1599349"/>
                  </a:lnTo>
                  <a:lnTo>
                    <a:pt x="2030895" y="1586649"/>
                  </a:lnTo>
                  <a:lnTo>
                    <a:pt x="1816442" y="1586649"/>
                  </a:lnTo>
                  <a:lnTo>
                    <a:pt x="1816442" y="1370749"/>
                  </a:lnTo>
                  <a:lnTo>
                    <a:pt x="2030895" y="1370749"/>
                  </a:lnTo>
                  <a:lnTo>
                    <a:pt x="2030895" y="1358049"/>
                  </a:lnTo>
                  <a:lnTo>
                    <a:pt x="1816442" y="1358049"/>
                  </a:lnTo>
                  <a:lnTo>
                    <a:pt x="1816442" y="1142149"/>
                  </a:lnTo>
                  <a:lnTo>
                    <a:pt x="2030895" y="1142149"/>
                  </a:lnTo>
                  <a:lnTo>
                    <a:pt x="2030895" y="1129449"/>
                  </a:lnTo>
                  <a:lnTo>
                    <a:pt x="1816442" y="1129449"/>
                  </a:lnTo>
                  <a:lnTo>
                    <a:pt x="1816442" y="913549"/>
                  </a:lnTo>
                  <a:lnTo>
                    <a:pt x="2030895" y="913549"/>
                  </a:lnTo>
                  <a:lnTo>
                    <a:pt x="2030895" y="900849"/>
                  </a:lnTo>
                  <a:lnTo>
                    <a:pt x="1816442" y="900849"/>
                  </a:lnTo>
                  <a:lnTo>
                    <a:pt x="1816442" y="684949"/>
                  </a:lnTo>
                  <a:lnTo>
                    <a:pt x="2030895" y="684949"/>
                  </a:lnTo>
                  <a:lnTo>
                    <a:pt x="2030895" y="672249"/>
                  </a:lnTo>
                  <a:lnTo>
                    <a:pt x="1816442" y="672249"/>
                  </a:lnTo>
                  <a:lnTo>
                    <a:pt x="1816442" y="456349"/>
                  </a:lnTo>
                  <a:lnTo>
                    <a:pt x="2030895" y="456349"/>
                  </a:lnTo>
                  <a:lnTo>
                    <a:pt x="2030895" y="443649"/>
                  </a:lnTo>
                  <a:lnTo>
                    <a:pt x="1816442" y="443649"/>
                  </a:lnTo>
                  <a:lnTo>
                    <a:pt x="1816442" y="227749"/>
                  </a:lnTo>
                  <a:lnTo>
                    <a:pt x="2030895" y="227749"/>
                  </a:lnTo>
                  <a:lnTo>
                    <a:pt x="2030895" y="215049"/>
                  </a:lnTo>
                  <a:lnTo>
                    <a:pt x="1816442" y="215049"/>
                  </a:lnTo>
                  <a:lnTo>
                    <a:pt x="1816442" y="0"/>
                  </a:lnTo>
                  <a:lnTo>
                    <a:pt x="1803742" y="0"/>
                  </a:lnTo>
                  <a:lnTo>
                    <a:pt x="1803742" y="7987462"/>
                  </a:lnTo>
                  <a:lnTo>
                    <a:pt x="1589265" y="7987462"/>
                  </a:lnTo>
                  <a:lnTo>
                    <a:pt x="1589265" y="7771562"/>
                  </a:lnTo>
                  <a:lnTo>
                    <a:pt x="1803742" y="7771562"/>
                  </a:lnTo>
                  <a:lnTo>
                    <a:pt x="1803742" y="7758862"/>
                  </a:lnTo>
                  <a:lnTo>
                    <a:pt x="1589265" y="7758862"/>
                  </a:lnTo>
                  <a:lnTo>
                    <a:pt x="1589265" y="7542962"/>
                  </a:lnTo>
                  <a:lnTo>
                    <a:pt x="1803742" y="7542962"/>
                  </a:lnTo>
                  <a:lnTo>
                    <a:pt x="1803742" y="7530262"/>
                  </a:lnTo>
                  <a:lnTo>
                    <a:pt x="1589265" y="7530262"/>
                  </a:lnTo>
                  <a:lnTo>
                    <a:pt x="1589265" y="7314362"/>
                  </a:lnTo>
                  <a:lnTo>
                    <a:pt x="1803742" y="7314362"/>
                  </a:lnTo>
                  <a:lnTo>
                    <a:pt x="1803742" y="7301662"/>
                  </a:lnTo>
                  <a:lnTo>
                    <a:pt x="1589265" y="7301662"/>
                  </a:lnTo>
                  <a:lnTo>
                    <a:pt x="1589265" y="7085762"/>
                  </a:lnTo>
                  <a:lnTo>
                    <a:pt x="1803742" y="7085762"/>
                  </a:lnTo>
                  <a:lnTo>
                    <a:pt x="1803742" y="7073062"/>
                  </a:lnTo>
                  <a:lnTo>
                    <a:pt x="1589265" y="7073062"/>
                  </a:lnTo>
                  <a:lnTo>
                    <a:pt x="1589265" y="6857162"/>
                  </a:lnTo>
                  <a:lnTo>
                    <a:pt x="1803742" y="6857162"/>
                  </a:lnTo>
                  <a:lnTo>
                    <a:pt x="1803742" y="6844462"/>
                  </a:lnTo>
                  <a:lnTo>
                    <a:pt x="1589265" y="6844462"/>
                  </a:lnTo>
                  <a:lnTo>
                    <a:pt x="1589265" y="6628562"/>
                  </a:lnTo>
                  <a:lnTo>
                    <a:pt x="1803742" y="6628562"/>
                  </a:lnTo>
                  <a:lnTo>
                    <a:pt x="1803742" y="6615862"/>
                  </a:lnTo>
                  <a:lnTo>
                    <a:pt x="1589265" y="6615862"/>
                  </a:lnTo>
                  <a:lnTo>
                    <a:pt x="1589265" y="6399962"/>
                  </a:lnTo>
                  <a:lnTo>
                    <a:pt x="1803742" y="6399962"/>
                  </a:lnTo>
                  <a:lnTo>
                    <a:pt x="1803742" y="6387262"/>
                  </a:lnTo>
                  <a:lnTo>
                    <a:pt x="1589265" y="6387262"/>
                  </a:lnTo>
                  <a:lnTo>
                    <a:pt x="1589265" y="6171362"/>
                  </a:lnTo>
                  <a:lnTo>
                    <a:pt x="1803742" y="6171362"/>
                  </a:lnTo>
                  <a:lnTo>
                    <a:pt x="1803742" y="6158662"/>
                  </a:lnTo>
                  <a:lnTo>
                    <a:pt x="1589265" y="6158662"/>
                  </a:lnTo>
                  <a:lnTo>
                    <a:pt x="1589265" y="5942762"/>
                  </a:lnTo>
                  <a:lnTo>
                    <a:pt x="1803742" y="5942762"/>
                  </a:lnTo>
                  <a:lnTo>
                    <a:pt x="1803742" y="5930062"/>
                  </a:lnTo>
                  <a:lnTo>
                    <a:pt x="1589265" y="5930062"/>
                  </a:lnTo>
                  <a:lnTo>
                    <a:pt x="1589265" y="5714162"/>
                  </a:lnTo>
                  <a:lnTo>
                    <a:pt x="1803742" y="5714162"/>
                  </a:lnTo>
                  <a:lnTo>
                    <a:pt x="1803742" y="5701462"/>
                  </a:lnTo>
                  <a:lnTo>
                    <a:pt x="1589265" y="5701462"/>
                  </a:lnTo>
                  <a:lnTo>
                    <a:pt x="1589265" y="5485562"/>
                  </a:lnTo>
                  <a:lnTo>
                    <a:pt x="1803742" y="5485562"/>
                  </a:lnTo>
                  <a:lnTo>
                    <a:pt x="1803742" y="5472862"/>
                  </a:lnTo>
                  <a:lnTo>
                    <a:pt x="1589265" y="5472862"/>
                  </a:lnTo>
                  <a:lnTo>
                    <a:pt x="1589265" y="5256962"/>
                  </a:lnTo>
                  <a:lnTo>
                    <a:pt x="1803742" y="5256962"/>
                  </a:lnTo>
                  <a:lnTo>
                    <a:pt x="1803742" y="5244262"/>
                  </a:lnTo>
                  <a:lnTo>
                    <a:pt x="1589265" y="5244262"/>
                  </a:lnTo>
                  <a:lnTo>
                    <a:pt x="1589265" y="5028362"/>
                  </a:lnTo>
                  <a:lnTo>
                    <a:pt x="1803742" y="5028362"/>
                  </a:lnTo>
                  <a:lnTo>
                    <a:pt x="1803742" y="5015662"/>
                  </a:lnTo>
                  <a:lnTo>
                    <a:pt x="1589265" y="5015662"/>
                  </a:lnTo>
                  <a:lnTo>
                    <a:pt x="1589265" y="4799762"/>
                  </a:lnTo>
                  <a:lnTo>
                    <a:pt x="1803742" y="4799762"/>
                  </a:lnTo>
                  <a:lnTo>
                    <a:pt x="1803742" y="4787062"/>
                  </a:lnTo>
                  <a:lnTo>
                    <a:pt x="1589265" y="4787062"/>
                  </a:lnTo>
                  <a:lnTo>
                    <a:pt x="1589265" y="4571162"/>
                  </a:lnTo>
                  <a:lnTo>
                    <a:pt x="1803742" y="4571162"/>
                  </a:lnTo>
                  <a:lnTo>
                    <a:pt x="1803742" y="4558462"/>
                  </a:lnTo>
                  <a:lnTo>
                    <a:pt x="1589265" y="4558462"/>
                  </a:lnTo>
                  <a:lnTo>
                    <a:pt x="1589265" y="4342562"/>
                  </a:lnTo>
                  <a:lnTo>
                    <a:pt x="1803742" y="4342562"/>
                  </a:lnTo>
                  <a:lnTo>
                    <a:pt x="1803742" y="4329862"/>
                  </a:lnTo>
                  <a:lnTo>
                    <a:pt x="1589265" y="4329862"/>
                  </a:lnTo>
                  <a:lnTo>
                    <a:pt x="1589265" y="4113961"/>
                  </a:lnTo>
                  <a:lnTo>
                    <a:pt x="1803742" y="4113961"/>
                  </a:lnTo>
                  <a:lnTo>
                    <a:pt x="1803742" y="4101261"/>
                  </a:lnTo>
                  <a:lnTo>
                    <a:pt x="1589265" y="4101261"/>
                  </a:lnTo>
                  <a:lnTo>
                    <a:pt x="1589265" y="3885361"/>
                  </a:lnTo>
                  <a:lnTo>
                    <a:pt x="1803742" y="3885361"/>
                  </a:lnTo>
                  <a:lnTo>
                    <a:pt x="1803742" y="3872661"/>
                  </a:lnTo>
                  <a:lnTo>
                    <a:pt x="1589265" y="3872661"/>
                  </a:lnTo>
                  <a:lnTo>
                    <a:pt x="1589265" y="3656761"/>
                  </a:lnTo>
                  <a:lnTo>
                    <a:pt x="1803742" y="3656761"/>
                  </a:lnTo>
                  <a:lnTo>
                    <a:pt x="1803742" y="3644061"/>
                  </a:lnTo>
                  <a:lnTo>
                    <a:pt x="1589265" y="3644061"/>
                  </a:lnTo>
                  <a:lnTo>
                    <a:pt x="1589265" y="3428161"/>
                  </a:lnTo>
                  <a:lnTo>
                    <a:pt x="1803742" y="3428161"/>
                  </a:lnTo>
                  <a:lnTo>
                    <a:pt x="1803742" y="3415461"/>
                  </a:lnTo>
                  <a:lnTo>
                    <a:pt x="1589265" y="3415461"/>
                  </a:lnTo>
                  <a:lnTo>
                    <a:pt x="1589265" y="3199561"/>
                  </a:lnTo>
                  <a:lnTo>
                    <a:pt x="1803742" y="3199561"/>
                  </a:lnTo>
                  <a:lnTo>
                    <a:pt x="1803742" y="3186861"/>
                  </a:lnTo>
                  <a:lnTo>
                    <a:pt x="1589265" y="3186861"/>
                  </a:lnTo>
                  <a:lnTo>
                    <a:pt x="1589265" y="2970949"/>
                  </a:lnTo>
                  <a:lnTo>
                    <a:pt x="1803742" y="2970949"/>
                  </a:lnTo>
                  <a:lnTo>
                    <a:pt x="1803742" y="2958249"/>
                  </a:lnTo>
                  <a:lnTo>
                    <a:pt x="1589265" y="2958249"/>
                  </a:lnTo>
                  <a:lnTo>
                    <a:pt x="1589265" y="2742349"/>
                  </a:lnTo>
                  <a:lnTo>
                    <a:pt x="1803742" y="2742349"/>
                  </a:lnTo>
                  <a:lnTo>
                    <a:pt x="1803742" y="2729649"/>
                  </a:lnTo>
                  <a:lnTo>
                    <a:pt x="1589265" y="2729649"/>
                  </a:lnTo>
                  <a:lnTo>
                    <a:pt x="1589265" y="2513749"/>
                  </a:lnTo>
                  <a:lnTo>
                    <a:pt x="1803742" y="2513749"/>
                  </a:lnTo>
                  <a:lnTo>
                    <a:pt x="1803742" y="2501049"/>
                  </a:lnTo>
                  <a:lnTo>
                    <a:pt x="1589265" y="2501049"/>
                  </a:lnTo>
                  <a:lnTo>
                    <a:pt x="1589265" y="2285149"/>
                  </a:lnTo>
                  <a:lnTo>
                    <a:pt x="1803742" y="2285149"/>
                  </a:lnTo>
                  <a:lnTo>
                    <a:pt x="1803742" y="2272449"/>
                  </a:lnTo>
                  <a:lnTo>
                    <a:pt x="1589265" y="2272449"/>
                  </a:lnTo>
                  <a:lnTo>
                    <a:pt x="1589265" y="2056549"/>
                  </a:lnTo>
                  <a:lnTo>
                    <a:pt x="1803742" y="2056549"/>
                  </a:lnTo>
                  <a:lnTo>
                    <a:pt x="1803742" y="2043849"/>
                  </a:lnTo>
                  <a:lnTo>
                    <a:pt x="1589265" y="2043849"/>
                  </a:lnTo>
                  <a:lnTo>
                    <a:pt x="1589265" y="1827949"/>
                  </a:lnTo>
                  <a:lnTo>
                    <a:pt x="1803742" y="1827949"/>
                  </a:lnTo>
                  <a:lnTo>
                    <a:pt x="1803742" y="1815249"/>
                  </a:lnTo>
                  <a:lnTo>
                    <a:pt x="1589265" y="1815249"/>
                  </a:lnTo>
                  <a:lnTo>
                    <a:pt x="1589265" y="1599349"/>
                  </a:lnTo>
                  <a:lnTo>
                    <a:pt x="1803742" y="1599349"/>
                  </a:lnTo>
                  <a:lnTo>
                    <a:pt x="1803742" y="1586649"/>
                  </a:lnTo>
                  <a:lnTo>
                    <a:pt x="1589265" y="1586649"/>
                  </a:lnTo>
                  <a:lnTo>
                    <a:pt x="1589265" y="1370749"/>
                  </a:lnTo>
                  <a:lnTo>
                    <a:pt x="1803742" y="1370749"/>
                  </a:lnTo>
                  <a:lnTo>
                    <a:pt x="1803742" y="1358049"/>
                  </a:lnTo>
                  <a:lnTo>
                    <a:pt x="1589265" y="1358049"/>
                  </a:lnTo>
                  <a:lnTo>
                    <a:pt x="1589265" y="1142149"/>
                  </a:lnTo>
                  <a:lnTo>
                    <a:pt x="1803742" y="1142149"/>
                  </a:lnTo>
                  <a:lnTo>
                    <a:pt x="1803742" y="1129449"/>
                  </a:lnTo>
                  <a:lnTo>
                    <a:pt x="1589265" y="1129449"/>
                  </a:lnTo>
                  <a:lnTo>
                    <a:pt x="1589265" y="913549"/>
                  </a:lnTo>
                  <a:lnTo>
                    <a:pt x="1803742" y="913549"/>
                  </a:lnTo>
                  <a:lnTo>
                    <a:pt x="1803742" y="900849"/>
                  </a:lnTo>
                  <a:lnTo>
                    <a:pt x="1589265" y="900849"/>
                  </a:lnTo>
                  <a:lnTo>
                    <a:pt x="1589265" y="684949"/>
                  </a:lnTo>
                  <a:lnTo>
                    <a:pt x="1803742" y="684949"/>
                  </a:lnTo>
                  <a:lnTo>
                    <a:pt x="1803742" y="672249"/>
                  </a:lnTo>
                  <a:lnTo>
                    <a:pt x="1589265" y="672249"/>
                  </a:lnTo>
                  <a:lnTo>
                    <a:pt x="1589265" y="456349"/>
                  </a:lnTo>
                  <a:lnTo>
                    <a:pt x="1803742" y="456349"/>
                  </a:lnTo>
                  <a:lnTo>
                    <a:pt x="1803742" y="443649"/>
                  </a:lnTo>
                  <a:lnTo>
                    <a:pt x="1589265" y="443649"/>
                  </a:lnTo>
                  <a:lnTo>
                    <a:pt x="1589265" y="227749"/>
                  </a:lnTo>
                  <a:lnTo>
                    <a:pt x="1803742" y="227749"/>
                  </a:lnTo>
                  <a:lnTo>
                    <a:pt x="1803742" y="215049"/>
                  </a:lnTo>
                  <a:lnTo>
                    <a:pt x="1589265" y="215049"/>
                  </a:lnTo>
                  <a:lnTo>
                    <a:pt x="1589265" y="0"/>
                  </a:lnTo>
                  <a:lnTo>
                    <a:pt x="1576565" y="0"/>
                  </a:lnTo>
                  <a:lnTo>
                    <a:pt x="1576565" y="7987462"/>
                  </a:lnTo>
                  <a:lnTo>
                    <a:pt x="1362125" y="7987462"/>
                  </a:lnTo>
                  <a:lnTo>
                    <a:pt x="1362125" y="7771562"/>
                  </a:lnTo>
                  <a:lnTo>
                    <a:pt x="1576565" y="7771562"/>
                  </a:lnTo>
                  <a:lnTo>
                    <a:pt x="1576565" y="7758862"/>
                  </a:lnTo>
                  <a:lnTo>
                    <a:pt x="1362125" y="7758862"/>
                  </a:lnTo>
                  <a:lnTo>
                    <a:pt x="1362125" y="7542962"/>
                  </a:lnTo>
                  <a:lnTo>
                    <a:pt x="1576565" y="7542962"/>
                  </a:lnTo>
                  <a:lnTo>
                    <a:pt x="1576565" y="7530262"/>
                  </a:lnTo>
                  <a:lnTo>
                    <a:pt x="1362125" y="7530262"/>
                  </a:lnTo>
                  <a:lnTo>
                    <a:pt x="1362125" y="7314362"/>
                  </a:lnTo>
                  <a:lnTo>
                    <a:pt x="1576565" y="7314362"/>
                  </a:lnTo>
                  <a:lnTo>
                    <a:pt x="1576565" y="7301662"/>
                  </a:lnTo>
                  <a:lnTo>
                    <a:pt x="1362125" y="7301662"/>
                  </a:lnTo>
                  <a:lnTo>
                    <a:pt x="1362125" y="7085762"/>
                  </a:lnTo>
                  <a:lnTo>
                    <a:pt x="1576565" y="7085762"/>
                  </a:lnTo>
                  <a:lnTo>
                    <a:pt x="1576565" y="7073062"/>
                  </a:lnTo>
                  <a:lnTo>
                    <a:pt x="1362125" y="7073062"/>
                  </a:lnTo>
                  <a:lnTo>
                    <a:pt x="1362125" y="6857162"/>
                  </a:lnTo>
                  <a:lnTo>
                    <a:pt x="1576565" y="6857162"/>
                  </a:lnTo>
                  <a:lnTo>
                    <a:pt x="1576565" y="6844462"/>
                  </a:lnTo>
                  <a:lnTo>
                    <a:pt x="1362125" y="6844462"/>
                  </a:lnTo>
                  <a:lnTo>
                    <a:pt x="1362125" y="6628562"/>
                  </a:lnTo>
                  <a:lnTo>
                    <a:pt x="1576565" y="6628562"/>
                  </a:lnTo>
                  <a:lnTo>
                    <a:pt x="1576565" y="6615862"/>
                  </a:lnTo>
                  <a:lnTo>
                    <a:pt x="1362125" y="6615862"/>
                  </a:lnTo>
                  <a:lnTo>
                    <a:pt x="1362125" y="6399962"/>
                  </a:lnTo>
                  <a:lnTo>
                    <a:pt x="1576565" y="6399962"/>
                  </a:lnTo>
                  <a:lnTo>
                    <a:pt x="1576565" y="6387262"/>
                  </a:lnTo>
                  <a:lnTo>
                    <a:pt x="1362125" y="6387262"/>
                  </a:lnTo>
                  <a:lnTo>
                    <a:pt x="1362125" y="6171362"/>
                  </a:lnTo>
                  <a:lnTo>
                    <a:pt x="1576565" y="6171362"/>
                  </a:lnTo>
                  <a:lnTo>
                    <a:pt x="1576565" y="6158662"/>
                  </a:lnTo>
                  <a:lnTo>
                    <a:pt x="1362125" y="6158662"/>
                  </a:lnTo>
                  <a:lnTo>
                    <a:pt x="1362125" y="5942762"/>
                  </a:lnTo>
                  <a:lnTo>
                    <a:pt x="1576565" y="5942762"/>
                  </a:lnTo>
                  <a:lnTo>
                    <a:pt x="1576565" y="5930062"/>
                  </a:lnTo>
                  <a:lnTo>
                    <a:pt x="1362125" y="5930062"/>
                  </a:lnTo>
                  <a:lnTo>
                    <a:pt x="1362125" y="5714162"/>
                  </a:lnTo>
                  <a:lnTo>
                    <a:pt x="1576565" y="5714162"/>
                  </a:lnTo>
                  <a:lnTo>
                    <a:pt x="1576565" y="5701462"/>
                  </a:lnTo>
                  <a:lnTo>
                    <a:pt x="1362125" y="5701462"/>
                  </a:lnTo>
                  <a:lnTo>
                    <a:pt x="1362125" y="5485562"/>
                  </a:lnTo>
                  <a:lnTo>
                    <a:pt x="1576565" y="5485562"/>
                  </a:lnTo>
                  <a:lnTo>
                    <a:pt x="1576565" y="5472862"/>
                  </a:lnTo>
                  <a:lnTo>
                    <a:pt x="1362125" y="5472862"/>
                  </a:lnTo>
                  <a:lnTo>
                    <a:pt x="1362125" y="5256962"/>
                  </a:lnTo>
                  <a:lnTo>
                    <a:pt x="1576565" y="5256962"/>
                  </a:lnTo>
                  <a:lnTo>
                    <a:pt x="1576565" y="5244262"/>
                  </a:lnTo>
                  <a:lnTo>
                    <a:pt x="1362125" y="5244262"/>
                  </a:lnTo>
                  <a:lnTo>
                    <a:pt x="1362125" y="5028362"/>
                  </a:lnTo>
                  <a:lnTo>
                    <a:pt x="1576565" y="5028362"/>
                  </a:lnTo>
                  <a:lnTo>
                    <a:pt x="1576565" y="5015662"/>
                  </a:lnTo>
                  <a:lnTo>
                    <a:pt x="1362125" y="5015662"/>
                  </a:lnTo>
                  <a:lnTo>
                    <a:pt x="1362125" y="4799762"/>
                  </a:lnTo>
                  <a:lnTo>
                    <a:pt x="1576565" y="4799762"/>
                  </a:lnTo>
                  <a:lnTo>
                    <a:pt x="1576565" y="4787062"/>
                  </a:lnTo>
                  <a:lnTo>
                    <a:pt x="1362125" y="4787062"/>
                  </a:lnTo>
                  <a:lnTo>
                    <a:pt x="1362125" y="4571162"/>
                  </a:lnTo>
                  <a:lnTo>
                    <a:pt x="1576565" y="4571162"/>
                  </a:lnTo>
                  <a:lnTo>
                    <a:pt x="1576565" y="4558462"/>
                  </a:lnTo>
                  <a:lnTo>
                    <a:pt x="1362125" y="4558462"/>
                  </a:lnTo>
                  <a:lnTo>
                    <a:pt x="1362125" y="4342562"/>
                  </a:lnTo>
                  <a:lnTo>
                    <a:pt x="1576565" y="4342562"/>
                  </a:lnTo>
                  <a:lnTo>
                    <a:pt x="1576565" y="4329862"/>
                  </a:lnTo>
                  <a:lnTo>
                    <a:pt x="1362125" y="4329862"/>
                  </a:lnTo>
                  <a:lnTo>
                    <a:pt x="1362125" y="4113961"/>
                  </a:lnTo>
                  <a:lnTo>
                    <a:pt x="1576565" y="4113961"/>
                  </a:lnTo>
                  <a:lnTo>
                    <a:pt x="1576565" y="4101261"/>
                  </a:lnTo>
                  <a:lnTo>
                    <a:pt x="1362125" y="4101261"/>
                  </a:lnTo>
                  <a:lnTo>
                    <a:pt x="1362125" y="3885361"/>
                  </a:lnTo>
                  <a:lnTo>
                    <a:pt x="1576565" y="3885361"/>
                  </a:lnTo>
                  <a:lnTo>
                    <a:pt x="1576565" y="3872661"/>
                  </a:lnTo>
                  <a:lnTo>
                    <a:pt x="1362125" y="3872661"/>
                  </a:lnTo>
                  <a:lnTo>
                    <a:pt x="1362125" y="3656761"/>
                  </a:lnTo>
                  <a:lnTo>
                    <a:pt x="1576565" y="3656761"/>
                  </a:lnTo>
                  <a:lnTo>
                    <a:pt x="1576565" y="3644061"/>
                  </a:lnTo>
                  <a:lnTo>
                    <a:pt x="1362125" y="3644061"/>
                  </a:lnTo>
                  <a:lnTo>
                    <a:pt x="1362125" y="3428161"/>
                  </a:lnTo>
                  <a:lnTo>
                    <a:pt x="1576565" y="3428161"/>
                  </a:lnTo>
                  <a:lnTo>
                    <a:pt x="1576565" y="3415461"/>
                  </a:lnTo>
                  <a:lnTo>
                    <a:pt x="1362125" y="3415461"/>
                  </a:lnTo>
                  <a:lnTo>
                    <a:pt x="1362125" y="3199561"/>
                  </a:lnTo>
                  <a:lnTo>
                    <a:pt x="1576565" y="3199561"/>
                  </a:lnTo>
                  <a:lnTo>
                    <a:pt x="1576565" y="3186861"/>
                  </a:lnTo>
                  <a:lnTo>
                    <a:pt x="1362125" y="3186861"/>
                  </a:lnTo>
                  <a:lnTo>
                    <a:pt x="1362125" y="2970949"/>
                  </a:lnTo>
                  <a:lnTo>
                    <a:pt x="1576565" y="2970949"/>
                  </a:lnTo>
                  <a:lnTo>
                    <a:pt x="1576565" y="2958249"/>
                  </a:lnTo>
                  <a:lnTo>
                    <a:pt x="1362125" y="2958249"/>
                  </a:lnTo>
                  <a:lnTo>
                    <a:pt x="1362125" y="2742349"/>
                  </a:lnTo>
                  <a:lnTo>
                    <a:pt x="1576565" y="2742349"/>
                  </a:lnTo>
                  <a:lnTo>
                    <a:pt x="1576565" y="2729649"/>
                  </a:lnTo>
                  <a:lnTo>
                    <a:pt x="1362125" y="2729649"/>
                  </a:lnTo>
                  <a:lnTo>
                    <a:pt x="1362125" y="2513749"/>
                  </a:lnTo>
                  <a:lnTo>
                    <a:pt x="1576565" y="2513749"/>
                  </a:lnTo>
                  <a:lnTo>
                    <a:pt x="1576565" y="2501049"/>
                  </a:lnTo>
                  <a:lnTo>
                    <a:pt x="1362125" y="2501049"/>
                  </a:lnTo>
                  <a:lnTo>
                    <a:pt x="1362125" y="2285149"/>
                  </a:lnTo>
                  <a:lnTo>
                    <a:pt x="1576565" y="2285149"/>
                  </a:lnTo>
                  <a:lnTo>
                    <a:pt x="1576565" y="2272449"/>
                  </a:lnTo>
                  <a:lnTo>
                    <a:pt x="1362125" y="2272449"/>
                  </a:lnTo>
                  <a:lnTo>
                    <a:pt x="1362125" y="2056549"/>
                  </a:lnTo>
                  <a:lnTo>
                    <a:pt x="1576565" y="2056549"/>
                  </a:lnTo>
                  <a:lnTo>
                    <a:pt x="1576565" y="2043849"/>
                  </a:lnTo>
                  <a:lnTo>
                    <a:pt x="1362125" y="2043849"/>
                  </a:lnTo>
                  <a:lnTo>
                    <a:pt x="1362125" y="1827949"/>
                  </a:lnTo>
                  <a:lnTo>
                    <a:pt x="1576565" y="1827949"/>
                  </a:lnTo>
                  <a:lnTo>
                    <a:pt x="1576565" y="1815249"/>
                  </a:lnTo>
                  <a:lnTo>
                    <a:pt x="1362125" y="1815249"/>
                  </a:lnTo>
                  <a:lnTo>
                    <a:pt x="1362125" y="1599349"/>
                  </a:lnTo>
                  <a:lnTo>
                    <a:pt x="1576565" y="1599349"/>
                  </a:lnTo>
                  <a:lnTo>
                    <a:pt x="1576565" y="1586649"/>
                  </a:lnTo>
                  <a:lnTo>
                    <a:pt x="1362125" y="1586649"/>
                  </a:lnTo>
                  <a:lnTo>
                    <a:pt x="1362125" y="1370749"/>
                  </a:lnTo>
                  <a:lnTo>
                    <a:pt x="1576565" y="1370749"/>
                  </a:lnTo>
                  <a:lnTo>
                    <a:pt x="1576565" y="1358049"/>
                  </a:lnTo>
                  <a:lnTo>
                    <a:pt x="1362125" y="1358049"/>
                  </a:lnTo>
                  <a:lnTo>
                    <a:pt x="1362125" y="1142149"/>
                  </a:lnTo>
                  <a:lnTo>
                    <a:pt x="1576565" y="1142149"/>
                  </a:lnTo>
                  <a:lnTo>
                    <a:pt x="1576565" y="1129449"/>
                  </a:lnTo>
                  <a:lnTo>
                    <a:pt x="1362125" y="1129449"/>
                  </a:lnTo>
                  <a:lnTo>
                    <a:pt x="1362125" y="913549"/>
                  </a:lnTo>
                  <a:lnTo>
                    <a:pt x="1576565" y="913549"/>
                  </a:lnTo>
                  <a:lnTo>
                    <a:pt x="1576565" y="900849"/>
                  </a:lnTo>
                  <a:lnTo>
                    <a:pt x="1362125" y="900849"/>
                  </a:lnTo>
                  <a:lnTo>
                    <a:pt x="1362125" y="684949"/>
                  </a:lnTo>
                  <a:lnTo>
                    <a:pt x="1576565" y="684949"/>
                  </a:lnTo>
                  <a:lnTo>
                    <a:pt x="1576565" y="672249"/>
                  </a:lnTo>
                  <a:lnTo>
                    <a:pt x="1362125" y="672249"/>
                  </a:lnTo>
                  <a:lnTo>
                    <a:pt x="1362125" y="456349"/>
                  </a:lnTo>
                  <a:lnTo>
                    <a:pt x="1576565" y="456349"/>
                  </a:lnTo>
                  <a:lnTo>
                    <a:pt x="1576565" y="443649"/>
                  </a:lnTo>
                  <a:lnTo>
                    <a:pt x="1362125" y="443649"/>
                  </a:lnTo>
                  <a:lnTo>
                    <a:pt x="1362125" y="227749"/>
                  </a:lnTo>
                  <a:lnTo>
                    <a:pt x="1576565" y="227749"/>
                  </a:lnTo>
                  <a:lnTo>
                    <a:pt x="1576565" y="215049"/>
                  </a:lnTo>
                  <a:lnTo>
                    <a:pt x="1362125" y="215049"/>
                  </a:lnTo>
                  <a:lnTo>
                    <a:pt x="1362125" y="0"/>
                  </a:lnTo>
                  <a:lnTo>
                    <a:pt x="1349425" y="0"/>
                  </a:lnTo>
                  <a:lnTo>
                    <a:pt x="1349425" y="7987462"/>
                  </a:lnTo>
                  <a:lnTo>
                    <a:pt x="1134948" y="7987462"/>
                  </a:lnTo>
                  <a:lnTo>
                    <a:pt x="1134948" y="7771562"/>
                  </a:lnTo>
                  <a:lnTo>
                    <a:pt x="1349425" y="7771562"/>
                  </a:lnTo>
                  <a:lnTo>
                    <a:pt x="1349425" y="7758862"/>
                  </a:lnTo>
                  <a:lnTo>
                    <a:pt x="1134948" y="7758862"/>
                  </a:lnTo>
                  <a:lnTo>
                    <a:pt x="1134948" y="7542962"/>
                  </a:lnTo>
                  <a:lnTo>
                    <a:pt x="1349425" y="7542962"/>
                  </a:lnTo>
                  <a:lnTo>
                    <a:pt x="1349425" y="7530262"/>
                  </a:lnTo>
                  <a:lnTo>
                    <a:pt x="1134948" y="7530262"/>
                  </a:lnTo>
                  <a:lnTo>
                    <a:pt x="1134948" y="7314362"/>
                  </a:lnTo>
                  <a:lnTo>
                    <a:pt x="1349425" y="7314362"/>
                  </a:lnTo>
                  <a:lnTo>
                    <a:pt x="1349425" y="7301662"/>
                  </a:lnTo>
                  <a:lnTo>
                    <a:pt x="1134948" y="7301662"/>
                  </a:lnTo>
                  <a:lnTo>
                    <a:pt x="1134948" y="7085762"/>
                  </a:lnTo>
                  <a:lnTo>
                    <a:pt x="1349425" y="7085762"/>
                  </a:lnTo>
                  <a:lnTo>
                    <a:pt x="1349425" y="7073062"/>
                  </a:lnTo>
                  <a:lnTo>
                    <a:pt x="1134948" y="7073062"/>
                  </a:lnTo>
                  <a:lnTo>
                    <a:pt x="1134948" y="6857162"/>
                  </a:lnTo>
                  <a:lnTo>
                    <a:pt x="1349425" y="6857162"/>
                  </a:lnTo>
                  <a:lnTo>
                    <a:pt x="1349425" y="6844462"/>
                  </a:lnTo>
                  <a:lnTo>
                    <a:pt x="1134948" y="6844462"/>
                  </a:lnTo>
                  <a:lnTo>
                    <a:pt x="1134948" y="6628562"/>
                  </a:lnTo>
                  <a:lnTo>
                    <a:pt x="1349425" y="6628562"/>
                  </a:lnTo>
                  <a:lnTo>
                    <a:pt x="1349425" y="6615862"/>
                  </a:lnTo>
                  <a:lnTo>
                    <a:pt x="1134948" y="6615862"/>
                  </a:lnTo>
                  <a:lnTo>
                    <a:pt x="1134948" y="6399962"/>
                  </a:lnTo>
                  <a:lnTo>
                    <a:pt x="1349425" y="6399962"/>
                  </a:lnTo>
                  <a:lnTo>
                    <a:pt x="1349425" y="6387262"/>
                  </a:lnTo>
                  <a:lnTo>
                    <a:pt x="1134948" y="6387262"/>
                  </a:lnTo>
                  <a:lnTo>
                    <a:pt x="1134948" y="6171362"/>
                  </a:lnTo>
                  <a:lnTo>
                    <a:pt x="1349425" y="6171362"/>
                  </a:lnTo>
                  <a:lnTo>
                    <a:pt x="1349425" y="6158662"/>
                  </a:lnTo>
                  <a:lnTo>
                    <a:pt x="1134948" y="6158662"/>
                  </a:lnTo>
                  <a:lnTo>
                    <a:pt x="1134948" y="5942762"/>
                  </a:lnTo>
                  <a:lnTo>
                    <a:pt x="1349425" y="5942762"/>
                  </a:lnTo>
                  <a:lnTo>
                    <a:pt x="1349425" y="5930062"/>
                  </a:lnTo>
                  <a:lnTo>
                    <a:pt x="1134948" y="5930062"/>
                  </a:lnTo>
                  <a:lnTo>
                    <a:pt x="1134948" y="5714162"/>
                  </a:lnTo>
                  <a:lnTo>
                    <a:pt x="1349425" y="5714162"/>
                  </a:lnTo>
                  <a:lnTo>
                    <a:pt x="1349425" y="5701462"/>
                  </a:lnTo>
                  <a:lnTo>
                    <a:pt x="1134948" y="5701462"/>
                  </a:lnTo>
                  <a:lnTo>
                    <a:pt x="1134948" y="5485562"/>
                  </a:lnTo>
                  <a:lnTo>
                    <a:pt x="1349425" y="5485562"/>
                  </a:lnTo>
                  <a:lnTo>
                    <a:pt x="1349425" y="5472862"/>
                  </a:lnTo>
                  <a:lnTo>
                    <a:pt x="1134948" y="5472862"/>
                  </a:lnTo>
                  <a:lnTo>
                    <a:pt x="1134948" y="5256962"/>
                  </a:lnTo>
                  <a:lnTo>
                    <a:pt x="1349425" y="5256962"/>
                  </a:lnTo>
                  <a:lnTo>
                    <a:pt x="1349425" y="5244262"/>
                  </a:lnTo>
                  <a:lnTo>
                    <a:pt x="1134948" y="5244262"/>
                  </a:lnTo>
                  <a:lnTo>
                    <a:pt x="1134948" y="5028362"/>
                  </a:lnTo>
                  <a:lnTo>
                    <a:pt x="1349425" y="5028362"/>
                  </a:lnTo>
                  <a:lnTo>
                    <a:pt x="1349425" y="5015662"/>
                  </a:lnTo>
                  <a:lnTo>
                    <a:pt x="1134948" y="5015662"/>
                  </a:lnTo>
                  <a:lnTo>
                    <a:pt x="1134948" y="4799762"/>
                  </a:lnTo>
                  <a:lnTo>
                    <a:pt x="1349425" y="4799762"/>
                  </a:lnTo>
                  <a:lnTo>
                    <a:pt x="1349425" y="4787062"/>
                  </a:lnTo>
                  <a:lnTo>
                    <a:pt x="1134948" y="4787062"/>
                  </a:lnTo>
                  <a:lnTo>
                    <a:pt x="1134948" y="4571162"/>
                  </a:lnTo>
                  <a:lnTo>
                    <a:pt x="1349425" y="4571162"/>
                  </a:lnTo>
                  <a:lnTo>
                    <a:pt x="1349425" y="4558462"/>
                  </a:lnTo>
                  <a:lnTo>
                    <a:pt x="1134948" y="4558462"/>
                  </a:lnTo>
                  <a:lnTo>
                    <a:pt x="1134948" y="4342562"/>
                  </a:lnTo>
                  <a:lnTo>
                    <a:pt x="1349425" y="4342562"/>
                  </a:lnTo>
                  <a:lnTo>
                    <a:pt x="1349425" y="4329862"/>
                  </a:lnTo>
                  <a:lnTo>
                    <a:pt x="1134948" y="4329862"/>
                  </a:lnTo>
                  <a:lnTo>
                    <a:pt x="1134948" y="4113961"/>
                  </a:lnTo>
                  <a:lnTo>
                    <a:pt x="1349425" y="4113961"/>
                  </a:lnTo>
                  <a:lnTo>
                    <a:pt x="1349425" y="4101261"/>
                  </a:lnTo>
                  <a:lnTo>
                    <a:pt x="1134948" y="4101261"/>
                  </a:lnTo>
                  <a:lnTo>
                    <a:pt x="1134948" y="3885361"/>
                  </a:lnTo>
                  <a:lnTo>
                    <a:pt x="1349425" y="3885361"/>
                  </a:lnTo>
                  <a:lnTo>
                    <a:pt x="1349425" y="3872661"/>
                  </a:lnTo>
                  <a:lnTo>
                    <a:pt x="1134948" y="3872661"/>
                  </a:lnTo>
                  <a:lnTo>
                    <a:pt x="1134948" y="3656761"/>
                  </a:lnTo>
                  <a:lnTo>
                    <a:pt x="1349425" y="3656761"/>
                  </a:lnTo>
                  <a:lnTo>
                    <a:pt x="1349425" y="3644061"/>
                  </a:lnTo>
                  <a:lnTo>
                    <a:pt x="1134948" y="3644061"/>
                  </a:lnTo>
                  <a:lnTo>
                    <a:pt x="1134948" y="3428161"/>
                  </a:lnTo>
                  <a:lnTo>
                    <a:pt x="1349425" y="3428161"/>
                  </a:lnTo>
                  <a:lnTo>
                    <a:pt x="1349425" y="3415461"/>
                  </a:lnTo>
                  <a:lnTo>
                    <a:pt x="1134948" y="3415461"/>
                  </a:lnTo>
                  <a:lnTo>
                    <a:pt x="1134948" y="3199561"/>
                  </a:lnTo>
                  <a:lnTo>
                    <a:pt x="1349425" y="3199561"/>
                  </a:lnTo>
                  <a:lnTo>
                    <a:pt x="1349425" y="3186861"/>
                  </a:lnTo>
                  <a:lnTo>
                    <a:pt x="1134948" y="3186861"/>
                  </a:lnTo>
                  <a:lnTo>
                    <a:pt x="1134948" y="2970949"/>
                  </a:lnTo>
                  <a:lnTo>
                    <a:pt x="1349425" y="2970949"/>
                  </a:lnTo>
                  <a:lnTo>
                    <a:pt x="1349425" y="2958249"/>
                  </a:lnTo>
                  <a:lnTo>
                    <a:pt x="1134948" y="2958249"/>
                  </a:lnTo>
                  <a:lnTo>
                    <a:pt x="1134948" y="2742349"/>
                  </a:lnTo>
                  <a:lnTo>
                    <a:pt x="1349425" y="2742349"/>
                  </a:lnTo>
                  <a:lnTo>
                    <a:pt x="1349425" y="2729649"/>
                  </a:lnTo>
                  <a:lnTo>
                    <a:pt x="1134948" y="2729649"/>
                  </a:lnTo>
                  <a:lnTo>
                    <a:pt x="1134948" y="2513749"/>
                  </a:lnTo>
                  <a:lnTo>
                    <a:pt x="1349425" y="2513749"/>
                  </a:lnTo>
                  <a:lnTo>
                    <a:pt x="1349425" y="2501049"/>
                  </a:lnTo>
                  <a:lnTo>
                    <a:pt x="1134948" y="2501049"/>
                  </a:lnTo>
                  <a:lnTo>
                    <a:pt x="1134948" y="2285149"/>
                  </a:lnTo>
                  <a:lnTo>
                    <a:pt x="1349425" y="2285149"/>
                  </a:lnTo>
                  <a:lnTo>
                    <a:pt x="1349425" y="2272449"/>
                  </a:lnTo>
                  <a:lnTo>
                    <a:pt x="1134948" y="2272449"/>
                  </a:lnTo>
                  <a:lnTo>
                    <a:pt x="1134948" y="2056549"/>
                  </a:lnTo>
                  <a:lnTo>
                    <a:pt x="1349425" y="2056549"/>
                  </a:lnTo>
                  <a:lnTo>
                    <a:pt x="1349425" y="2043849"/>
                  </a:lnTo>
                  <a:lnTo>
                    <a:pt x="1134948" y="2043849"/>
                  </a:lnTo>
                  <a:lnTo>
                    <a:pt x="1134948" y="1827949"/>
                  </a:lnTo>
                  <a:lnTo>
                    <a:pt x="1349425" y="1827949"/>
                  </a:lnTo>
                  <a:lnTo>
                    <a:pt x="1349425" y="1815249"/>
                  </a:lnTo>
                  <a:lnTo>
                    <a:pt x="1134948" y="1815249"/>
                  </a:lnTo>
                  <a:lnTo>
                    <a:pt x="1134948" y="1599349"/>
                  </a:lnTo>
                  <a:lnTo>
                    <a:pt x="1349425" y="1599349"/>
                  </a:lnTo>
                  <a:lnTo>
                    <a:pt x="1349425" y="1586649"/>
                  </a:lnTo>
                  <a:lnTo>
                    <a:pt x="1134948" y="1586649"/>
                  </a:lnTo>
                  <a:lnTo>
                    <a:pt x="1134948" y="1370749"/>
                  </a:lnTo>
                  <a:lnTo>
                    <a:pt x="1349425" y="1370749"/>
                  </a:lnTo>
                  <a:lnTo>
                    <a:pt x="1349425" y="1358049"/>
                  </a:lnTo>
                  <a:lnTo>
                    <a:pt x="1134948" y="1358049"/>
                  </a:lnTo>
                  <a:lnTo>
                    <a:pt x="1134948" y="1142149"/>
                  </a:lnTo>
                  <a:lnTo>
                    <a:pt x="1349425" y="1142149"/>
                  </a:lnTo>
                  <a:lnTo>
                    <a:pt x="1349425" y="1129449"/>
                  </a:lnTo>
                  <a:lnTo>
                    <a:pt x="1134948" y="1129449"/>
                  </a:lnTo>
                  <a:lnTo>
                    <a:pt x="1134948" y="913549"/>
                  </a:lnTo>
                  <a:lnTo>
                    <a:pt x="1349425" y="913549"/>
                  </a:lnTo>
                  <a:lnTo>
                    <a:pt x="1349425" y="900849"/>
                  </a:lnTo>
                  <a:lnTo>
                    <a:pt x="1134948" y="900849"/>
                  </a:lnTo>
                  <a:lnTo>
                    <a:pt x="1134948" y="684949"/>
                  </a:lnTo>
                  <a:lnTo>
                    <a:pt x="1349425" y="684949"/>
                  </a:lnTo>
                  <a:lnTo>
                    <a:pt x="1349425" y="672249"/>
                  </a:lnTo>
                  <a:lnTo>
                    <a:pt x="1134948" y="672249"/>
                  </a:lnTo>
                  <a:lnTo>
                    <a:pt x="1134948" y="456349"/>
                  </a:lnTo>
                  <a:lnTo>
                    <a:pt x="1349425" y="456349"/>
                  </a:lnTo>
                  <a:lnTo>
                    <a:pt x="1349425" y="443649"/>
                  </a:lnTo>
                  <a:lnTo>
                    <a:pt x="1134948" y="443649"/>
                  </a:lnTo>
                  <a:lnTo>
                    <a:pt x="1134948" y="227749"/>
                  </a:lnTo>
                  <a:lnTo>
                    <a:pt x="1349425" y="227749"/>
                  </a:lnTo>
                  <a:lnTo>
                    <a:pt x="1349425" y="215049"/>
                  </a:lnTo>
                  <a:lnTo>
                    <a:pt x="1134948" y="215049"/>
                  </a:lnTo>
                  <a:lnTo>
                    <a:pt x="1134948" y="0"/>
                  </a:lnTo>
                  <a:lnTo>
                    <a:pt x="1122248" y="0"/>
                  </a:lnTo>
                  <a:lnTo>
                    <a:pt x="1122248" y="7987462"/>
                  </a:lnTo>
                  <a:lnTo>
                    <a:pt x="907796" y="7987462"/>
                  </a:lnTo>
                  <a:lnTo>
                    <a:pt x="907796" y="7771562"/>
                  </a:lnTo>
                  <a:lnTo>
                    <a:pt x="1122248" y="7771562"/>
                  </a:lnTo>
                  <a:lnTo>
                    <a:pt x="1122248" y="7758862"/>
                  </a:lnTo>
                  <a:lnTo>
                    <a:pt x="907796" y="7758862"/>
                  </a:lnTo>
                  <a:lnTo>
                    <a:pt x="907796" y="7542962"/>
                  </a:lnTo>
                  <a:lnTo>
                    <a:pt x="1122248" y="7542962"/>
                  </a:lnTo>
                  <a:lnTo>
                    <a:pt x="1122248" y="7530262"/>
                  </a:lnTo>
                  <a:lnTo>
                    <a:pt x="907796" y="7530262"/>
                  </a:lnTo>
                  <a:lnTo>
                    <a:pt x="907796" y="7314362"/>
                  </a:lnTo>
                  <a:lnTo>
                    <a:pt x="1122248" y="7314362"/>
                  </a:lnTo>
                  <a:lnTo>
                    <a:pt x="1122248" y="7301662"/>
                  </a:lnTo>
                  <a:lnTo>
                    <a:pt x="907796" y="7301662"/>
                  </a:lnTo>
                  <a:lnTo>
                    <a:pt x="907796" y="7085762"/>
                  </a:lnTo>
                  <a:lnTo>
                    <a:pt x="1122248" y="7085762"/>
                  </a:lnTo>
                  <a:lnTo>
                    <a:pt x="1122248" y="7073062"/>
                  </a:lnTo>
                  <a:lnTo>
                    <a:pt x="907796" y="7073062"/>
                  </a:lnTo>
                  <a:lnTo>
                    <a:pt x="907796" y="6857162"/>
                  </a:lnTo>
                  <a:lnTo>
                    <a:pt x="1122248" y="6857162"/>
                  </a:lnTo>
                  <a:lnTo>
                    <a:pt x="1122248" y="6844462"/>
                  </a:lnTo>
                  <a:lnTo>
                    <a:pt x="907796" y="6844462"/>
                  </a:lnTo>
                  <a:lnTo>
                    <a:pt x="907796" y="6628562"/>
                  </a:lnTo>
                  <a:lnTo>
                    <a:pt x="1122248" y="6628562"/>
                  </a:lnTo>
                  <a:lnTo>
                    <a:pt x="1122248" y="6615862"/>
                  </a:lnTo>
                  <a:lnTo>
                    <a:pt x="907796" y="6615862"/>
                  </a:lnTo>
                  <a:lnTo>
                    <a:pt x="907796" y="6399962"/>
                  </a:lnTo>
                  <a:lnTo>
                    <a:pt x="1122248" y="6399962"/>
                  </a:lnTo>
                  <a:lnTo>
                    <a:pt x="1122248" y="6387262"/>
                  </a:lnTo>
                  <a:lnTo>
                    <a:pt x="907796" y="6387262"/>
                  </a:lnTo>
                  <a:lnTo>
                    <a:pt x="907796" y="6171362"/>
                  </a:lnTo>
                  <a:lnTo>
                    <a:pt x="1122248" y="6171362"/>
                  </a:lnTo>
                  <a:lnTo>
                    <a:pt x="1122248" y="6158662"/>
                  </a:lnTo>
                  <a:lnTo>
                    <a:pt x="907796" y="6158662"/>
                  </a:lnTo>
                  <a:lnTo>
                    <a:pt x="907796" y="5942762"/>
                  </a:lnTo>
                  <a:lnTo>
                    <a:pt x="1122248" y="5942762"/>
                  </a:lnTo>
                  <a:lnTo>
                    <a:pt x="1122248" y="5930062"/>
                  </a:lnTo>
                  <a:lnTo>
                    <a:pt x="907796" y="5930062"/>
                  </a:lnTo>
                  <a:lnTo>
                    <a:pt x="907796" y="5714162"/>
                  </a:lnTo>
                  <a:lnTo>
                    <a:pt x="1122248" y="5714162"/>
                  </a:lnTo>
                  <a:lnTo>
                    <a:pt x="1122248" y="5701462"/>
                  </a:lnTo>
                  <a:lnTo>
                    <a:pt x="907796" y="5701462"/>
                  </a:lnTo>
                  <a:lnTo>
                    <a:pt x="907796" y="5485562"/>
                  </a:lnTo>
                  <a:lnTo>
                    <a:pt x="1122248" y="5485562"/>
                  </a:lnTo>
                  <a:lnTo>
                    <a:pt x="1122248" y="5472862"/>
                  </a:lnTo>
                  <a:lnTo>
                    <a:pt x="907796" y="5472862"/>
                  </a:lnTo>
                  <a:lnTo>
                    <a:pt x="907796" y="5256962"/>
                  </a:lnTo>
                  <a:lnTo>
                    <a:pt x="1122248" y="5256962"/>
                  </a:lnTo>
                  <a:lnTo>
                    <a:pt x="1122248" y="5244262"/>
                  </a:lnTo>
                  <a:lnTo>
                    <a:pt x="907796" y="5244262"/>
                  </a:lnTo>
                  <a:lnTo>
                    <a:pt x="907796" y="5028362"/>
                  </a:lnTo>
                  <a:lnTo>
                    <a:pt x="1122248" y="5028362"/>
                  </a:lnTo>
                  <a:lnTo>
                    <a:pt x="1122248" y="5015662"/>
                  </a:lnTo>
                  <a:lnTo>
                    <a:pt x="907796" y="5015662"/>
                  </a:lnTo>
                  <a:lnTo>
                    <a:pt x="907796" y="4799762"/>
                  </a:lnTo>
                  <a:lnTo>
                    <a:pt x="1122248" y="4799762"/>
                  </a:lnTo>
                  <a:lnTo>
                    <a:pt x="1122248" y="4787062"/>
                  </a:lnTo>
                  <a:lnTo>
                    <a:pt x="907796" y="4787062"/>
                  </a:lnTo>
                  <a:lnTo>
                    <a:pt x="907796" y="4571162"/>
                  </a:lnTo>
                  <a:lnTo>
                    <a:pt x="1122248" y="4571162"/>
                  </a:lnTo>
                  <a:lnTo>
                    <a:pt x="1122248" y="4558462"/>
                  </a:lnTo>
                  <a:lnTo>
                    <a:pt x="907796" y="4558462"/>
                  </a:lnTo>
                  <a:lnTo>
                    <a:pt x="907796" y="4342562"/>
                  </a:lnTo>
                  <a:lnTo>
                    <a:pt x="1122248" y="4342562"/>
                  </a:lnTo>
                  <a:lnTo>
                    <a:pt x="1122248" y="4329862"/>
                  </a:lnTo>
                  <a:lnTo>
                    <a:pt x="907796" y="4329862"/>
                  </a:lnTo>
                  <a:lnTo>
                    <a:pt x="907796" y="4113961"/>
                  </a:lnTo>
                  <a:lnTo>
                    <a:pt x="1122248" y="4113961"/>
                  </a:lnTo>
                  <a:lnTo>
                    <a:pt x="1122248" y="4101261"/>
                  </a:lnTo>
                  <a:lnTo>
                    <a:pt x="907796" y="4101261"/>
                  </a:lnTo>
                  <a:lnTo>
                    <a:pt x="907796" y="3885361"/>
                  </a:lnTo>
                  <a:lnTo>
                    <a:pt x="1122248" y="3885361"/>
                  </a:lnTo>
                  <a:lnTo>
                    <a:pt x="1122248" y="3872661"/>
                  </a:lnTo>
                  <a:lnTo>
                    <a:pt x="907796" y="3872661"/>
                  </a:lnTo>
                  <a:lnTo>
                    <a:pt x="907796" y="3656761"/>
                  </a:lnTo>
                  <a:lnTo>
                    <a:pt x="1122248" y="3656761"/>
                  </a:lnTo>
                  <a:lnTo>
                    <a:pt x="1122248" y="3644061"/>
                  </a:lnTo>
                  <a:lnTo>
                    <a:pt x="907796" y="3644061"/>
                  </a:lnTo>
                  <a:lnTo>
                    <a:pt x="907796" y="3428161"/>
                  </a:lnTo>
                  <a:lnTo>
                    <a:pt x="1122248" y="3428161"/>
                  </a:lnTo>
                  <a:lnTo>
                    <a:pt x="1122248" y="3415461"/>
                  </a:lnTo>
                  <a:lnTo>
                    <a:pt x="907796" y="3415461"/>
                  </a:lnTo>
                  <a:lnTo>
                    <a:pt x="907796" y="3199561"/>
                  </a:lnTo>
                  <a:lnTo>
                    <a:pt x="1122248" y="3199561"/>
                  </a:lnTo>
                  <a:lnTo>
                    <a:pt x="1122248" y="3186861"/>
                  </a:lnTo>
                  <a:lnTo>
                    <a:pt x="907796" y="3186861"/>
                  </a:lnTo>
                  <a:lnTo>
                    <a:pt x="907796" y="2970949"/>
                  </a:lnTo>
                  <a:lnTo>
                    <a:pt x="1122248" y="2970949"/>
                  </a:lnTo>
                  <a:lnTo>
                    <a:pt x="1122248" y="2958249"/>
                  </a:lnTo>
                  <a:lnTo>
                    <a:pt x="907796" y="2958249"/>
                  </a:lnTo>
                  <a:lnTo>
                    <a:pt x="907796" y="2742349"/>
                  </a:lnTo>
                  <a:lnTo>
                    <a:pt x="1122248" y="2742349"/>
                  </a:lnTo>
                  <a:lnTo>
                    <a:pt x="1122248" y="2729649"/>
                  </a:lnTo>
                  <a:lnTo>
                    <a:pt x="907796" y="2729649"/>
                  </a:lnTo>
                  <a:lnTo>
                    <a:pt x="907796" y="2513749"/>
                  </a:lnTo>
                  <a:lnTo>
                    <a:pt x="1122248" y="2513749"/>
                  </a:lnTo>
                  <a:lnTo>
                    <a:pt x="1122248" y="2501049"/>
                  </a:lnTo>
                  <a:lnTo>
                    <a:pt x="907796" y="2501049"/>
                  </a:lnTo>
                  <a:lnTo>
                    <a:pt x="907796" y="2285149"/>
                  </a:lnTo>
                  <a:lnTo>
                    <a:pt x="1122248" y="2285149"/>
                  </a:lnTo>
                  <a:lnTo>
                    <a:pt x="1122248" y="2272449"/>
                  </a:lnTo>
                  <a:lnTo>
                    <a:pt x="907796" y="2272449"/>
                  </a:lnTo>
                  <a:lnTo>
                    <a:pt x="907796" y="2056549"/>
                  </a:lnTo>
                  <a:lnTo>
                    <a:pt x="1122248" y="2056549"/>
                  </a:lnTo>
                  <a:lnTo>
                    <a:pt x="1122248" y="2043849"/>
                  </a:lnTo>
                  <a:lnTo>
                    <a:pt x="907796" y="2043849"/>
                  </a:lnTo>
                  <a:lnTo>
                    <a:pt x="907796" y="1827949"/>
                  </a:lnTo>
                  <a:lnTo>
                    <a:pt x="1122248" y="1827949"/>
                  </a:lnTo>
                  <a:lnTo>
                    <a:pt x="1122248" y="1815249"/>
                  </a:lnTo>
                  <a:lnTo>
                    <a:pt x="907796" y="1815249"/>
                  </a:lnTo>
                  <a:lnTo>
                    <a:pt x="907796" y="1599349"/>
                  </a:lnTo>
                  <a:lnTo>
                    <a:pt x="1122248" y="1599349"/>
                  </a:lnTo>
                  <a:lnTo>
                    <a:pt x="1122248" y="1586649"/>
                  </a:lnTo>
                  <a:lnTo>
                    <a:pt x="907796" y="1586649"/>
                  </a:lnTo>
                  <a:lnTo>
                    <a:pt x="907796" y="1370749"/>
                  </a:lnTo>
                  <a:lnTo>
                    <a:pt x="1122248" y="1370749"/>
                  </a:lnTo>
                  <a:lnTo>
                    <a:pt x="1122248" y="1358049"/>
                  </a:lnTo>
                  <a:lnTo>
                    <a:pt x="907796" y="1358049"/>
                  </a:lnTo>
                  <a:lnTo>
                    <a:pt x="907796" y="1142149"/>
                  </a:lnTo>
                  <a:lnTo>
                    <a:pt x="1122248" y="1142149"/>
                  </a:lnTo>
                  <a:lnTo>
                    <a:pt x="1122248" y="1129449"/>
                  </a:lnTo>
                  <a:lnTo>
                    <a:pt x="907796" y="1129449"/>
                  </a:lnTo>
                  <a:lnTo>
                    <a:pt x="907796" y="913549"/>
                  </a:lnTo>
                  <a:lnTo>
                    <a:pt x="1122248" y="913549"/>
                  </a:lnTo>
                  <a:lnTo>
                    <a:pt x="1122248" y="900849"/>
                  </a:lnTo>
                  <a:lnTo>
                    <a:pt x="907796" y="900849"/>
                  </a:lnTo>
                  <a:lnTo>
                    <a:pt x="907796" y="684949"/>
                  </a:lnTo>
                  <a:lnTo>
                    <a:pt x="1122248" y="684949"/>
                  </a:lnTo>
                  <a:lnTo>
                    <a:pt x="1122248" y="672249"/>
                  </a:lnTo>
                  <a:lnTo>
                    <a:pt x="907796" y="672249"/>
                  </a:lnTo>
                  <a:lnTo>
                    <a:pt x="907796" y="456349"/>
                  </a:lnTo>
                  <a:lnTo>
                    <a:pt x="1122248" y="456349"/>
                  </a:lnTo>
                  <a:lnTo>
                    <a:pt x="1122248" y="443649"/>
                  </a:lnTo>
                  <a:lnTo>
                    <a:pt x="907796" y="443649"/>
                  </a:lnTo>
                  <a:lnTo>
                    <a:pt x="907796" y="227749"/>
                  </a:lnTo>
                  <a:lnTo>
                    <a:pt x="1122248" y="227749"/>
                  </a:lnTo>
                  <a:lnTo>
                    <a:pt x="1122248" y="215049"/>
                  </a:lnTo>
                  <a:lnTo>
                    <a:pt x="907796" y="215049"/>
                  </a:lnTo>
                  <a:lnTo>
                    <a:pt x="907796" y="0"/>
                  </a:lnTo>
                  <a:lnTo>
                    <a:pt x="895096" y="0"/>
                  </a:lnTo>
                  <a:lnTo>
                    <a:pt x="895096" y="7987462"/>
                  </a:lnTo>
                  <a:lnTo>
                    <a:pt x="680631" y="7987462"/>
                  </a:lnTo>
                  <a:lnTo>
                    <a:pt x="680631" y="7771562"/>
                  </a:lnTo>
                  <a:lnTo>
                    <a:pt x="895096" y="7771562"/>
                  </a:lnTo>
                  <a:lnTo>
                    <a:pt x="895096" y="7758862"/>
                  </a:lnTo>
                  <a:lnTo>
                    <a:pt x="680631" y="7758862"/>
                  </a:lnTo>
                  <a:lnTo>
                    <a:pt x="680631" y="7542962"/>
                  </a:lnTo>
                  <a:lnTo>
                    <a:pt x="895096" y="7542962"/>
                  </a:lnTo>
                  <a:lnTo>
                    <a:pt x="895096" y="7530262"/>
                  </a:lnTo>
                  <a:lnTo>
                    <a:pt x="680631" y="7530262"/>
                  </a:lnTo>
                  <a:lnTo>
                    <a:pt x="680631" y="7314362"/>
                  </a:lnTo>
                  <a:lnTo>
                    <a:pt x="895096" y="7314362"/>
                  </a:lnTo>
                  <a:lnTo>
                    <a:pt x="895096" y="7301662"/>
                  </a:lnTo>
                  <a:lnTo>
                    <a:pt x="680631" y="7301662"/>
                  </a:lnTo>
                  <a:lnTo>
                    <a:pt x="680631" y="7085762"/>
                  </a:lnTo>
                  <a:lnTo>
                    <a:pt x="895096" y="7085762"/>
                  </a:lnTo>
                  <a:lnTo>
                    <a:pt x="895096" y="7073062"/>
                  </a:lnTo>
                  <a:lnTo>
                    <a:pt x="680631" y="7073062"/>
                  </a:lnTo>
                  <a:lnTo>
                    <a:pt x="680631" y="6857162"/>
                  </a:lnTo>
                  <a:lnTo>
                    <a:pt x="895096" y="6857162"/>
                  </a:lnTo>
                  <a:lnTo>
                    <a:pt x="895096" y="6844462"/>
                  </a:lnTo>
                  <a:lnTo>
                    <a:pt x="680631" y="6844462"/>
                  </a:lnTo>
                  <a:lnTo>
                    <a:pt x="680631" y="6628562"/>
                  </a:lnTo>
                  <a:lnTo>
                    <a:pt x="895096" y="6628562"/>
                  </a:lnTo>
                  <a:lnTo>
                    <a:pt x="895096" y="6615862"/>
                  </a:lnTo>
                  <a:lnTo>
                    <a:pt x="680631" y="6615862"/>
                  </a:lnTo>
                  <a:lnTo>
                    <a:pt x="680631" y="6399962"/>
                  </a:lnTo>
                  <a:lnTo>
                    <a:pt x="895096" y="6399962"/>
                  </a:lnTo>
                  <a:lnTo>
                    <a:pt x="895096" y="6387262"/>
                  </a:lnTo>
                  <a:lnTo>
                    <a:pt x="680631" y="6387262"/>
                  </a:lnTo>
                  <a:lnTo>
                    <a:pt x="680631" y="6171362"/>
                  </a:lnTo>
                  <a:lnTo>
                    <a:pt x="895096" y="6171362"/>
                  </a:lnTo>
                  <a:lnTo>
                    <a:pt x="895096" y="6158662"/>
                  </a:lnTo>
                  <a:lnTo>
                    <a:pt x="680631" y="6158662"/>
                  </a:lnTo>
                  <a:lnTo>
                    <a:pt x="680631" y="5942762"/>
                  </a:lnTo>
                  <a:lnTo>
                    <a:pt x="895096" y="5942762"/>
                  </a:lnTo>
                  <a:lnTo>
                    <a:pt x="895096" y="5930062"/>
                  </a:lnTo>
                  <a:lnTo>
                    <a:pt x="680631" y="5930062"/>
                  </a:lnTo>
                  <a:lnTo>
                    <a:pt x="680631" y="5714162"/>
                  </a:lnTo>
                  <a:lnTo>
                    <a:pt x="895096" y="5714162"/>
                  </a:lnTo>
                  <a:lnTo>
                    <a:pt x="895096" y="5701462"/>
                  </a:lnTo>
                  <a:lnTo>
                    <a:pt x="680631" y="5701462"/>
                  </a:lnTo>
                  <a:lnTo>
                    <a:pt x="680631" y="5485562"/>
                  </a:lnTo>
                  <a:lnTo>
                    <a:pt x="895096" y="5485562"/>
                  </a:lnTo>
                  <a:lnTo>
                    <a:pt x="895096" y="5472862"/>
                  </a:lnTo>
                  <a:lnTo>
                    <a:pt x="680631" y="5472862"/>
                  </a:lnTo>
                  <a:lnTo>
                    <a:pt x="680631" y="5256962"/>
                  </a:lnTo>
                  <a:lnTo>
                    <a:pt x="895096" y="5256962"/>
                  </a:lnTo>
                  <a:lnTo>
                    <a:pt x="895096" y="5244262"/>
                  </a:lnTo>
                  <a:lnTo>
                    <a:pt x="680631" y="5244262"/>
                  </a:lnTo>
                  <a:lnTo>
                    <a:pt x="680631" y="5028362"/>
                  </a:lnTo>
                  <a:lnTo>
                    <a:pt x="895096" y="5028362"/>
                  </a:lnTo>
                  <a:lnTo>
                    <a:pt x="895096" y="5015662"/>
                  </a:lnTo>
                  <a:lnTo>
                    <a:pt x="680631" y="5015662"/>
                  </a:lnTo>
                  <a:lnTo>
                    <a:pt x="680631" y="4799762"/>
                  </a:lnTo>
                  <a:lnTo>
                    <a:pt x="895096" y="4799762"/>
                  </a:lnTo>
                  <a:lnTo>
                    <a:pt x="895096" y="4787062"/>
                  </a:lnTo>
                  <a:lnTo>
                    <a:pt x="680631" y="4787062"/>
                  </a:lnTo>
                  <a:lnTo>
                    <a:pt x="680631" y="4571162"/>
                  </a:lnTo>
                  <a:lnTo>
                    <a:pt x="895096" y="4571162"/>
                  </a:lnTo>
                  <a:lnTo>
                    <a:pt x="895096" y="4558462"/>
                  </a:lnTo>
                  <a:lnTo>
                    <a:pt x="680631" y="4558462"/>
                  </a:lnTo>
                  <a:lnTo>
                    <a:pt x="680631" y="4342562"/>
                  </a:lnTo>
                  <a:lnTo>
                    <a:pt x="895096" y="4342562"/>
                  </a:lnTo>
                  <a:lnTo>
                    <a:pt x="895096" y="4329862"/>
                  </a:lnTo>
                  <a:lnTo>
                    <a:pt x="680631" y="4329862"/>
                  </a:lnTo>
                  <a:lnTo>
                    <a:pt x="680631" y="4113961"/>
                  </a:lnTo>
                  <a:lnTo>
                    <a:pt x="895096" y="4113961"/>
                  </a:lnTo>
                  <a:lnTo>
                    <a:pt x="895096" y="4101261"/>
                  </a:lnTo>
                  <a:lnTo>
                    <a:pt x="680631" y="4101261"/>
                  </a:lnTo>
                  <a:lnTo>
                    <a:pt x="680631" y="3885361"/>
                  </a:lnTo>
                  <a:lnTo>
                    <a:pt x="895096" y="3885361"/>
                  </a:lnTo>
                  <a:lnTo>
                    <a:pt x="895096" y="3872661"/>
                  </a:lnTo>
                  <a:lnTo>
                    <a:pt x="680631" y="3872661"/>
                  </a:lnTo>
                  <a:lnTo>
                    <a:pt x="680631" y="3656761"/>
                  </a:lnTo>
                  <a:lnTo>
                    <a:pt x="895096" y="3656761"/>
                  </a:lnTo>
                  <a:lnTo>
                    <a:pt x="895096" y="3644061"/>
                  </a:lnTo>
                  <a:lnTo>
                    <a:pt x="680631" y="3644061"/>
                  </a:lnTo>
                  <a:lnTo>
                    <a:pt x="680631" y="3428161"/>
                  </a:lnTo>
                  <a:lnTo>
                    <a:pt x="895096" y="3428161"/>
                  </a:lnTo>
                  <a:lnTo>
                    <a:pt x="895096" y="3415461"/>
                  </a:lnTo>
                  <a:lnTo>
                    <a:pt x="680631" y="3415461"/>
                  </a:lnTo>
                  <a:lnTo>
                    <a:pt x="680631" y="3199561"/>
                  </a:lnTo>
                  <a:lnTo>
                    <a:pt x="895096" y="3199561"/>
                  </a:lnTo>
                  <a:lnTo>
                    <a:pt x="895096" y="3186861"/>
                  </a:lnTo>
                  <a:lnTo>
                    <a:pt x="680631" y="3186861"/>
                  </a:lnTo>
                  <a:lnTo>
                    <a:pt x="680631" y="2970949"/>
                  </a:lnTo>
                  <a:lnTo>
                    <a:pt x="895096" y="2970949"/>
                  </a:lnTo>
                  <a:lnTo>
                    <a:pt x="895096" y="2958249"/>
                  </a:lnTo>
                  <a:lnTo>
                    <a:pt x="680631" y="2958249"/>
                  </a:lnTo>
                  <a:lnTo>
                    <a:pt x="680631" y="2742349"/>
                  </a:lnTo>
                  <a:lnTo>
                    <a:pt x="895096" y="2742349"/>
                  </a:lnTo>
                  <a:lnTo>
                    <a:pt x="895096" y="2729649"/>
                  </a:lnTo>
                  <a:lnTo>
                    <a:pt x="680631" y="2729649"/>
                  </a:lnTo>
                  <a:lnTo>
                    <a:pt x="680631" y="2513749"/>
                  </a:lnTo>
                  <a:lnTo>
                    <a:pt x="895096" y="2513749"/>
                  </a:lnTo>
                  <a:lnTo>
                    <a:pt x="895096" y="2501049"/>
                  </a:lnTo>
                  <a:lnTo>
                    <a:pt x="680631" y="2501049"/>
                  </a:lnTo>
                  <a:lnTo>
                    <a:pt x="680631" y="2285149"/>
                  </a:lnTo>
                  <a:lnTo>
                    <a:pt x="895096" y="2285149"/>
                  </a:lnTo>
                  <a:lnTo>
                    <a:pt x="895096" y="2272449"/>
                  </a:lnTo>
                  <a:lnTo>
                    <a:pt x="680631" y="2272449"/>
                  </a:lnTo>
                  <a:lnTo>
                    <a:pt x="680631" y="2056549"/>
                  </a:lnTo>
                  <a:lnTo>
                    <a:pt x="895096" y="2056549"/>
                  </a:lnTo>
                  <a:lnTo>
                    <a:pt x="895096" y="2043849"/>
                  </a:lnTo>
                  <a:lnTo>
                    <a:pt x="680631" y="2043849"/>
                  </a:lnTo>
                  <a:lnTo>
                    <a:pt x="680631" y="1827949"/>
                  </a:lnTo>
                  <a:lnTo>
                    <a:pt x="895096" y="1827949"/>
                  </a:lnTo>
                  <a:lnTo>
                    <a:pt x="895096" y="1815249"/>
                  </a:lnTo>
                  <a:lnTo>
                    <a:pt x="680631" y="1815249"/>
                  </a:lnTo>
                  <a:lnTo>
                    <a:pt x="680631" y="1599349"/>
                  </a:lnTo>
                  <a:lnTo>
                    <a:pt x="895096" y="1599349"/>
                  </a:lnTo>
                  <a:lnTo>
                    <a:pt x="895096" y="1586649"/>
                  </a:lnTo>
                  <a:lnTo>
                    <a:pt x="680631" y="1586649"/>
                  </a:lnTo>
                  <a:lnTo>
                    <a:pt x="680631" y="1370749"/>
                  </a:lnTo>
                  <a:lnTo>
                    <a:pt x="895096" y="1370749"/>
                  </a:lnTo>
                  <a:lnTo>
                    <a:pt x="895096" y="1358049"/>
                  </a:lnTo>
                  <a:lnTo>
                    <a:pt x="680631" y="1358049"/>
                  </a:lnTo>
                  <a:lnTo>
                    <a:pt x="680631" y="1142149"/>
                  </a:lnTo>
                  <a:lnTo>
                    <a:pt x="895096" y="1142149"/>
                  </a:lnTo>
                  <a:lnTo>
                    <a:pt x="895096" y="1129449"/>
                  </a:lnTo>
                  <a:lnTo>
                    <a:pt x="680631" y="1129449"/>
                  </a:lnTo>
                  <a:lnTo>
                    <a:pt x="680631" y="913549"/>
                  </a:lnTo>
                  <a:lnTo>
                    <a:pt x="895096" y="913549"/>
                  </a:lnTo>
                  <a:lnTo>
                    <a:pt x="895096" y="900849"/>
                  </a:lnTo>
                  <a:lnTo>
                    <a:pt x="680631" y="900849"/>
                  </a:lnTo>
                  <a:lnTo>
                    <a:pt x="680631" y="684949"/>
                  </a:lnTo>
                  <a:lnTo>
                    <a:pt x="895096" y="684949"/>
                  </a:lnTo>
                  <a:lnTo>
                    <a:pt x="895096" y="672249"/>
                  </a:lnTo>
                  <a:lnTo>
                    <a:pt x="680631" y="672249"/>
                  </a:lnTo>
                  <a:lnTo>
                    <a:pt x="680631" y="456349"/>
                  </a:lnTo>
                  <a:lnTo>
                    <a:pt x="895096" y="456349"/>
                  </a:lnTo>
                  <a:lnTo>
                    <a:pt x="895096" y="443649"/>
                  </a:lnTo>
                  <a:lnTo>
                    <a:pt x="680631" y="443649"/>
                  </a:lnTo>
                  <a:lnTo>
                    <a:pt x="680631" y="227749"/>
                  </a:lnTo>
                  <a:lnTo>
                    <a:pt x="895096" y="227749"/>
                  </a:lnTo>
                  <a:lnTo>
                    <a:pt x="895096" y="215049"/>
                  </a:lnTo>
                  <a:lnTo>
                    <a:pt x="680631" y="215049"/>
                  </a:lnTo>
                  <a:lnTo>
                    <a:pt x="680631" y="0"/>
                  </a:lnTo>
                  <a:lnTo>
                    <a:pt x="667931" y="0"/>
                  </a:lnTo>
                  <a:lnTo>
                    <a:pt x="667931" y="7987462"/>
                  </a:lnTo>
                  <a:lnTo>
                    <a:pt x="453478" y="7987462"/>
                  </a:lnTo>
                  <a:lnTo>
                    <a:pt x="453478" y="7771562"/>
                  </a:lnTo>
                  <a:lnTo>
                    <a:pt x="667931" y="7771562"/>
                  </a:lnTo>
                  <a:lnTo>
                    <a:pt x="667931" y="7758862"/>
                  </a:lnTo>
                  <a:lnTo>
                    <a:pt x="453478" y="7758862"/>
                  </a:lnTo>
                  <a:lnTo>
                    <a:pt x="453478" y="7542962"/>
                  </a:lnTo>
                  <a:lnTo>
                    <a:pt x="667931" y="7542962"/>
                  </a:lnTo>
                  <a:lnTo>
                    <a:pt x="667931" y="7530262"/>
                  </a:lnTo>
                  <a:lnTo>
                    <a:pt x="453478" y="7530262"/>
                  </a:lnTo>
                  <a:lnTo>
                    <a:pt x="453478" y="7314362"/>
                  </a:lnTo>
                  <a:lnTo>
                    <a:pt x="667931" y="7314362"/>
                  </a:lnTo>
                  <a:lnTo>
                    <a:pt x="667931" y="7301662"/>
                  </a:lnTo>
                  <a:lnTo>
                    <a:pt x="453478" y="7301662"/>
                  </a:lnTo>
                  <a:lnTo>
                    <a:pt x="453478" y="7085762"/>
                  </a:lnTo>
                  <a:lnTo>
                    <a:pt x="667931" y="7085762"/>
                  </a:lnTo>
                  <a:lnTo>
                    <a:pt x="667931" y="7073062"/>
                  </a:lnTo>
                  <a:lnTo>
                    <a:pt x="453478" y="7073062"/>
                  </a:lnTo>
                  <a:lnTo>
                    <a:pt x="453478" y="6857162"/>
                  </a:lnTo>
                  <a:lnTo>
                    <a:pt x="667931" y="6857162"/>
                  </a:lnTo>
                  <a:lnTo>
                    <a:pt x="667931" y="6844462"/>
                  </a:lnTo>
                  <a:lnTo>
                    <a:pt x="453478" y="6844462"/>
                  </a:lnTo>
                  <a:lnTo>
                    <a:pt x="453478" y="6628562"/>
                  </a:lnTo>
                  <a:lnTo>
                    <a:pt x="667931" y="6628562"/>
                  </a:lnTo>
                  <a:lnTo>
                    <a:pt x="667931" y="6615862"/>
                  </a:lnTo>
                  <a:lnTo>
                    <a:pt x="453478" y="6615862"/>
                  </a:lnTo>
                  <a:lnTo>
                    <a:pt x="453478" y="6399962"/>
                  </a:lnTo>
                  <a:lnTo>
                    <a:pt x="667931" y="6399962"/>
                  </a:lnTo>
                  <a:lnTo>
                    <a:pt x="667931" y="6387262"/>
                  </a:lnTo>
                  <a:lnTo>
                    <a:pt x="453478" y="6387262"/>
                  </a:lnTo>
                  <a:lnTo>
                    <a:pt x="453478" y="6171362"/>
                  </a:lnTo>
                  <a:lnTo>
                    <a:pt x="667931" y="6171362"/>
                  </a:lnTo>
                  <a:lnTo>
                    <a:pt x="667931" y="6158662"/>
                  </a:lnTo>
                  <a:lnTo>
                    <a:pt x="453478" y="6158662"/>
                  </a:lnTo>
                  <a:lnTo>
                    <a:pt x="453478" y="5942762"/>
                  </a:lnTo>
                  <a:lnTo>
                    <a:pt x="667931" y="5942762"/>
                  </a:lnTo>
                  <a:lnTo>
                    <a:pt x="667931" y="5930062"/>
                  </a:lnTo>
                  <a:lnTo>
                    <a:pt x="453478" y="5930062"/>
                  </a:lnTo>
                  <a:lnTo>
                    <a:pt x="453478" y="5714162"/>
                  </a:lnTo>
                  <a:lnTo>
                    <a:pt x="667931" y="5714162"/>
                  </a:lnTo>
                  <a:lnTo>
                    <a:pt x="667931" y="5701462"/>
                  </a:lnTo>
                  <a:lnTo>
                    <a:pt x="453478" y="5701462"/>
                  </a:lnTo>
                  <a:lnTo>
                    <a:pt x="453478" y="5485562"/>
                  </a:lnTo>
                  <a:lnTo>
                    <a:pt x="667931" y="5485562"/>
                  </a:lnTo>
                  <a:lnTo>
                    <a:pt x="667931" y="5472862"/>
                  </a:lnTo>
                  <a:lnTo>
                    <a:pt x="453478" y="5472862"/>
                  </a:lnTo>
                  <a:lnTo>
                    <a:pt x="453478" y="5256962"/>
                  </a:lnTo>
                  <a:lnTo>
                    <a:pt x="667931" y="5256962"/>
                  </a:lnTo>
                  <a:lnTo>
                    <a:pt x="667931" y="5244262"/>
                  </a:lnTo>
                  <a:lnTo>
                    <a:pt x="453478" y="5244262"/>
                  </a:lnTo>
                  <a:lnTo>
                    <a:pt x="453478" y="5028362"/>
                  </a:lnTo>
                  <a:lnTo>
                    <a:pt x="667931" y="5028362"/>
                  </a:lnTo>
                  <a:lnTo>
                    <a:pt x="667931" y="5015662"/>
                  </a:lnTo>
                  <a:lnTo>
                    <a:pt x="453478" y="5015662"/>
                  </a:lnTo>
                  <a:lnTo>
                    <a:pt x="453478" y="4799762"/>
                  </a:lnTo>
                  <a:lnTo>
                    <a:pt x="667931" y="4799762"/>
                  </a:lnTo>
                  <a:lnTo>
                    <a:pt x="667931" y="4787062"/>
                  </a:lnTo>
                  <a:lnTo>
                    <a:pt x="453478" y="4787062"/>
                  </a:lnTo>
                  <a:lnTo>
                    <a:pt x="453478" y="4571162"/>
                  </a:lnTo>
                  <a:lnTo>
                    <a:pt x="667931" y="4571162"/>
                  </a:lnTo>
                  <a:lnTo>
                    <a:pt x="667931" y="4558462"/>
                  </a:lnTo>
                  <a:lnTo>
                    <a:pt x="453478" y="4558462"/>
                  </a:lnTo>
                  <a:lnTo>
                    <a:pt x="453478" y="4342562"/>
                  </a:lnTo>
                  <a:lnTo>
                    <a:pt x="667931" y="4342562"/>
                  </a:lnTo>
                  <a:lnTo>
                    <a:pt x="667931" y="4329862"/>
                  </a:lnTo>
                  <a:lnTo>
                    <a:pt x="453478" y="4329862"/>
                  </a:lnTo>
                  <a:lnTo>
                    <a:pt x="453478" y="4113961"/>
                  </a:lnTo>
                  <a:lnTo>
                    <a:pt x="667931" y="4113961"/>
                  </a:lnTo>
                  <a:lnTo>
                    <a:pt x="667931" y="4101261"/>
                  </a:lnTo>
                  <a:lnTo>
                    <a:pt x="453478" y="4101261"/>
                  </a:lnTo>
                  <a:lnTo>
                    <a:pt x="453478" y="3885361"/>
                  </a:lnTo>
                  <a:lnTo>
                    <a:pt x="667931" y="3885361"/>
                  </a:lnTo>
                  <a:lnTo>
                    <a:pt x="667931" y="3872661"/>
                  </a:lnTo>
                  <a:lnTo>
                    <a:pt x="453478" y="3872661"/>
                  </a:lnTo>
                  <a:lnTo>
                    <a:pt x="453478" y="3656761"/>
                  </a:lnTo>
                  <a:lnTo>
                    <a:pt x="667931" y="3656761"/>
                  </a:lnTo>
                  <a:lnTo>
                    <a:pt x="667931" y="3644061"/>
                  </a:lnTo>
                  <a:lnTo>
                    <a:pt x="453478" y="3644061"/>
                  </a:lnTo>
                  <a:lnTo>
                    <a:pt x="453478" y="3428161"/>
                  </a:lnTo>
                  <a:lnTo>
                    <a:pt x="667931" y="3428161"/>
                  </a:lnTo>
                  <a:lnTo>
                    <a:pt x="667931" y="3415461"/>
                  </a:lnTo>
                  <a:lnTo>
                    <a:pt x="453478" y="3415461"/>
                  </a:lnTo>
                  <a:lnTo>
                    <a:pt x="453478" y="3199561"/>
                  </a:lnTo>
                  <a:lnTo>
                    <a:pt x="667931" y="3199561"/>
                  </a:lnTo>
                  <a:lnTo>
                    <a:pt x="667931" y="3186861"/>
                  </a:lnTo>
                  <a:lnTo>
                    <a:pt x="453478" y="3186861"/>
                  </a:lnTo>
                  <a:lnTo>
                    <a:pt x="453478" y="2970949"/>
                  </a:lnTo>
                  <a:lnTo>
                    <a:pt x="667931" y="2970949"/>
                  </a:lnTo>
                  <a:lnTo>
                    <a:pt x="667931" y="2958249"/>
                  </a:lnTo>
                  <a:lnTo>
                    <a:pt x="453478" y="2958249"/>
                  </a:lnTo>
                  <a:lnTo>
                    <a:pt x="453478" y="2742349"/>
                  </a:lnTo>
                  <a:lnTo>
                    <a:pt x="667931" y="2742349"/>
                  </a:lnTo>
                  <a:lnTo>
                    <a:pt x="667931" y="2729649"/>
                  </a:lnTo>
                  <a:lnTo>
                    <a:pt x="453478" y="2729649"/>
                  </a:lnTo>
                  <a:lnTo>
                    <a:pt x="453478" y="2513749"/>
                  </a:lnTo>
                  <a:lnTo>
                    <a:pt x="667931" y="2513749"/>
                  </a:lnTo>
                  <a:lnTo>
                    <a:pt x="667931" y="2501049"/>
                  </a:lnTo>
                  <a:lnTo>
                    <a:pt x="453478" y="2501049"/>
                  </a:lnTo>
                  <a:lnTo>
                    <a:pt x="453478" y="2285149"/>
                  </a:lnTo>
                  <a:lnTo>
                    <a:pt x="667931" y="2285149"/>
                  </a:lnTo>
                  <a:lnTo>
                    <a:pt x="667931" y="2272449"/>
                  </a:lnTo>
                  <a:lnTo>
                    <a:pt x="453478" y="2272449"/>
                  </a:lnTo>
                  <a:lnTo>
                    <a:pt x="453478" y="2056549"/>
                  </a:lnTo>
                  <a:lnTo>
                    <a:pt x="667931" y="2056549"/>
                  </a:lnTo>
                  <a:lnTo>
                    <a:pt x="667931" y="2043849"/>
                  </a:lnTo>
                  <a:lnTo>
                    <a:pt x="453478" y="2043849"/>
                  </a:lnTo>
                  <a:lnTo>
                    <a:pt x="453478" y="1827949"/>
                  </a:lnTo>
                  <a:lnTo>
                    <a:pt x="667931" y="1827949"/>
                  </a:lnTo>
                  <a:lnTo>
                    <a:pt x="667931" y="1815249"/>
                  </a:lnTo>
                  <a:lnTo>
                    <a:pt x="453478" y="1815249"/>
                  </a:lnTo>
                  <a:lnTo>
                    <a:pt x="453478" y="1599349"/>
                  </a:lnTo>
                  <a:lnTo>
                    <a:pt x="667931" y="1599349"/>
                  </a:lnTo>
                  <a:lnTo>
                    <a:pt x="667931" y="1586649"/>
                  </a:lnTo>
                  <a:lnTo>
                    <a:pt x="453478" y="1586649"/>
                  </a:lnTo>
                  <a:lnTo>
                    <a:pt x="453478" y="1370749"/>
                  </a:lnTo>
                  <a:lnTo>
                    <a:pt x="667931" y="1370749"/>
                  </a:lnTo>
                  <a:lnTo>
                    <a:pt x="667931" y="1358049"/>
                  </a:lnTo>
                  <a:lnTo>
                    <a:pt x="453478" y="1358049"/>
                  </a:lnTo>
                  <a:lnTo>
                    <a:pt x="453478" y="1142149"/>
                  </a:lnTo>
                  <a:lnTo>
                    <a:pt x="667931" y="1142149"/>
                  </a:lnTo>
                  <a:lnTo>
                    <a:pt x="667931" y="1129449"/>
                  </a:lnTo>
                  <a:lnTo>
                    <a:pt x="453478" y="1129449"/>
                  </a:lnTo>
                  <a:lnTo>
                    <a:pt x="453478" y="913549"/>
                  </a:lnTo>
                  <a:lnTo>
                    <a:pt x="667931" y="913549"/>
                  </a:lnTo>
                  <a:lnTo>
                    <a:pt x="667931" y="900849"/>
                  </a:lnTo>
                  <a:lnTo>
                    <a:pt x="453478" y="900849"/>
                  </a:lnTo>
                  <a:lnTo>
                    <a:pt x="453478" y="684949"/>
                  </a:lnTo>
                  <a:lnTo>
                    <a:pt x="667931" y="684949"/>
                  </a:lnTo>
                  <a:lnTo>
                    <a:pt x="667931" y="672249"/>
                  </a:lnTo>
                  <a:lnTo>
                    <a:pt x="453478" y="672249"/>
                  </a:lnTo>
                  <a:lnTo>
                    <a:pt x="453478" y="456349"/>
                  </a:lnTo>
                  <a:lnTo>
                    <a:pt x="667931" y="456349"/>
                  </a:lnTo>
                  <a:lnTo>
                    <a:pt x="667931" y="443649"/>
                  </a:lnTo>
                  <a:lnTo>
                    <a:pt x="453478" y="443649"/>
                  </a:lnTo>
                  <a:lnTo>
                    <a:pt x="453478" y="227749"/>
                  </a:lnTo>
                  <a:lnTo>
                    <a:pt x="667931" y="227749"/>
                  </a:lnTo>
                  <a:lnTo>
                    <a:pt x="667931" y="215049"/>
                  </a:lnTo>
                  <a:lnTo>
                    <a:pt x="453478" y="215049"/>
                  </a:lnTo>
                  <a:lnTo>
                    <a:pt x="453478" y="0"/>
                  </a:lnTo>
                  <a:lnTo>
                    <a:pt x="440778" y="0"/>
                  </a:lnTo>
                  <a:lnTo>
                    <a:pt x="440778" y="7987462"/>
                  </a:lnTo>
                  <a:lnTo>
                    <a:pt x="226314" y="7987462"/>
                  </a:lnTo>
                  <a:lnTo>
                    <a:pt x="226314" y="7771562"/>
                  </a:lnTo>
                  <a:lnTo>
                    <a:pt x="440778" y="7771562"/>
                  </a:lnTo>
                  <a:lnTo>
                    <a:pt x="440778" y="7758862"/>
                  </a:lnTo>
                  <a:lnTo>
                    <a:pt x="226314" y="7758862"/>
                  </a:lnTo>
                  <a:lnTo>
                    <a:pt x="226314" y="7542962"/>
                  </a:lnTo>
                  <a:lnTo>
                    <a:pt x="440778" y="7542962"/>
                  </a:lnTo>
                  <a:lnTo>
                    <a:pt x="440778" y="7530262"/>
                  </a:lnTo>
                  <a:lnTo>
                    <a:pt x="226314" y="7530262"/>
                  </a:lnTo>
                  <a:lnTo>
                    <a:pt x="226314" y="7314362"/>
                  </a:lnTo>
                  <a:lnTo>
                    <a:pt x="440778" y="7314362"/>
                  </a:lnTo>
                  <a:lnTo>
                    <a:pt x="440778" y="7301662"/>
                  </a:lnTo>
                  <a:lnTo>
                    <a:pt x="226314" y="7301662"/>
                  </a:lnTo>
                  <a:lnTo>
                    <a:pt x="226314" y="7085762"/>
                  </a:lnTo>
                  <a:lnTo>
                    <a:pt x="440778" y="7085762"/>
                  </a:lnTo>
                  <a:lnTo>
                    <a:pt x="440778" y="7073062"/>
                  </a:lnTo>
                  <a:lnTo>
                    <a:pt x="226314" y="7073062"/>
                  </a:lnTo>
                  <a:lnTo>
                    <a:pt x="226314" y="6857162"/>
                  </a:lnTo>
                  <a:lnTo>
                    <a:pt x="440778" y="6857162"/>
                  </a:lnTo>
                  <a:lnTo>
                    <a:pt x="440778" y="6844462"/>
                  </a:lnTo>
                  <a:lnTo>
                    <a:pt x="226314" y="6844462"/>
                  </a:lnTo>
                  <a:lnTo>
                    <a:pt x="226314" y="6628562"/>
                  </a:lnTo>
                  <a:lnTo>
                    <a:pt x="440778" y="6628562"/>
                  </a:lnTo>
                  <a:lnTo>
                    <a:pt x="440778" y="6615862"/>
                  </a:lnTo>
                  <a:lnTo>
                    <a:pt x="226314" y="6615862"/>
                  </a:lnTo>
                  <a:lnTo>
                    <a:pt x="226314" y="6399962"/>
                  </a:lnTo>
                  <a:lnTo>
                    <a:pt x="440778" y="6399962"/>
                  </a:lnTo>
                  <a:lnTo>
                    <a:pt x="440778" y="6387262"/>
                  </a:lnTo>
                  <a:lnTo>
                    <a:pt x="226314" y="6387262"/>
                  </a:lnTo>
                  <a:lnTo>
                    <a:pt x="226314" y="6171362"/>
                  </a:lnTo>
                  <a:lnTo>
                    <a:pt x="440778" y="6171362"/>
                  </a:lnTo>
                  <a:lnTo>
                    <a:pt x="440778" y="6158662"/>
                  </a:lnTo>
                  <a:lnTo>
                    <a:pt x="226314" y="6158662"/>
                  </a:lnTo>
                  <a:lnTo>
                    <a:pt x="226314" y="5942762"/>
                  </a:lnTo>
                  <a:lnTo>
                    <a:pt x="440778" y="5942762"/>
                  </a:lnTo>
                  <a:lnTo>
                    <a:pt x="440778" y="5930062"/>
                  </a:lnTo>
                  <a:lnTo>
                    <a:pt x="226314" y="5930062"/>
                  </a:lnTo>
                  <a:lnTo>
                    <a:pt x="226314" y="5714162"/>
                  </a:lnTo>
                  <a:lnTo>
                    <a:pt x="440778" y="5714162"/>
                  </a:lnTo>
                  <a:lnTo>
                    <a:pt x="440778" y="5701462"/>
                  </a:lnTo>
                  <a:lnTo>
                    <a:pt x="226314" y="5701462"/>
                  </a:lnTo>
                  <a:lnTo>
                    <a:pt x="226314" y="5485562"/>
                  </a:lnTo>
                  <a:lnTo>
                    <a:pt x="440778" y="5485562"/>
                  </a:lnTo>
                  <a:lnTo>
                    <a:pt x="440778" y="5472862"/>
                  </a:lnTo>
                  <a:lnTo>
                    <a:pt x="226314" y="5472862"/>
                  </a:lnTo>
                  <a:lnTo>
                    <a:pt x="226314" y="5256962"/>
                  </a:lnTo>
                  <a:lnTo>
                    <a:pt x="440778" y="5256962"/>
                  </a:lnTo>
                  <a:lnTo>
                    <a:pt x="440778" y="5244262"/>
                  </a:lnTo>
                  <a:lnTo>
                    <a:pt x="226314" y="5244262"/>
                  </a:lnTo>
                  <a:lnTo>
                    <a:pt x="226314" y="5028362"/>
                  </a:lnTo>
                  <a:lnTo>
                    <a:pt x="440778" y="5028362"/>
                  </a:lnTo>
                  <a:lnTo>
                    <a:pt x="440778" y="5015662"/>
                  </a:lnTo>
                  <a:lnTo>
                    <a:pt x="226314" y="5015662"/>
                  </a:lnTo>
                  <a:lnTo>
                    <a:pt x="226314" y="4799762"/>
                  </a:lnTo>
                  <a:lnTo>
                    <a:pt x="440778" y="4799762"/>
                  </a:lnTo>
                  <a:lnTo>
                    <a:pt x="440778" y="4787062"/>
                  </a:lnTo>
                  <a:lnTo>
                    <a:pt x="226314" y="4787062"/>
                  </a:lnTo>
                  <a:lnTo>
                    <a:pt x="226314" y="4571162"/>
                  </a:lnTo>
                  <a:lnTo>
                    <a:pt x="440778" y="4571162"/>
                  </a:lnTo>
                  <a:lnTo>
                    <a:pt x="440778" y="4558462"/>
                  </a:lnTo>
                  <a:lnTo>
                    <a:pt x="226314" y="4558462"/>
                  </a:lnTo>
                  <a:lnTo>
                    <a:pt x="226314" y="4342562"/>
                  </a:lnTo>
                  <a:lnTo>
                    <a:pt x="440778" y="4342562"/>
                  </a:lnTo>
                  <a:lnTo>
                    <a:pt x="440778" y="4329862"/>
                  </a:lnTo>
                  <a:lnTo>
                    <a:pt x="226314" y="4329862"/>
                  </a:lnTo>
                  <a:lnTo>
                    <a:pt x="226314" y="4113961"/>
                  </a:lnTo>
                  <a:lnTo>
                    <a:pt x="440778" y="4113961"/>
                  </a:lnTo>
                  <a:lnTo>
                    <a:pt x="440778" y="4101261"/>
                  </a:lnTo>
                  <a:lnTo>
                    <a:pt x="226314" y="4101261"/>
                  </a:lnTo>
                  <a:lnTo>
                    <a:pt x="226314" y="3885361"/>
                  </a:lnTo>
                  <a:lnTo>
                    <a:pt x="440778" y="3885361"/>
                  </a:lnTo>
                  <a:lnTo>
                    <a:pt x="440778" y="3872661"/>
                  </a:lnTo>
                  <a:lnTo>
                    <a:pt x="226314" y="3872661"/>
                  </a:lnTo>
                  <a:lnTo>
                    <a:pt x="226314" y="3656761"/>
                  </a:lnTo>
                  <a:lnTo>
                    <a:pt x="440778" y="3656761"/>
                  </a:lnTo>
                  <a:lnTo>
                    <a:pt x="440778" y="3644061"/>
                  </a:lnTo>
                  <a:lnTo>
                    <a:pt x="226314" y="3644061"/>
                  </a:lnTo>
                  <a:lnTo>
                    <a:pt x="226314" y="3428161"/>
                  </a:lnTo>
                  <a:lnTo>
                    <a:pt x="440778" y="3428161"/>
                  </a:lnTo>
                  <a:lnTo>
                    <a:pt x="440778" y="3415461"/>
                  </a:lnTo>
                  <a:lnTo>
                    <a:pt x="226314" y="3415461"/>
                  </a:lnTo>
                  <a:lnTo>
                    <a:pt x="226314" y="3199561"/>
                  </a:lnTo>
                  <a:lnTo>
                    <a:pt x="440778" y="3199561"/>
                  </a:lnTo>
                  <a:lnTo>
                    <a:pt x="440778" y="3186861"/>
                  </a:lnTo>
                  <a:lnTo>
                    <a:pt x="226314" y="3186861"/>
                  </a:lnTo>
                  <a:lnTo>
                    <a:pt x="226314" y="2970949"/>
                  </a:lnTo>
                  <a:lnTo>
                    <a:pt x="440778" y="2970949"/>
                  </a:lnTo>
                  <a:lnTo>
                    <a:pt x="440778" y="2958249"/>
                  </a:lnTo>
                  <a:lnTo>
                    <a:pt x="226314" y="2958249"/>
                  </a:lnTo>
                  <a:lnTo>
                    <a:pt x="226314" y="2742349"/>
                  </a:lnTo>
                  <a:lnTo>
                    <a:pt x="440778" y="2742349"/>
                  </a:lnTo>
                  <a:lnTo>
                    <a:pt x="440778" y="2729649"/>
                  </a:lnTo>
                  <a:lnTo>
                    <a:pt x="226314" y="2729649"/>
                  </a:lnTo>
                  <a:lnTo>
                    <a:pt x="226314" y="2513749"/>
                  </a:lnTo>
                  <a:lnTo>
                    <a:pt x="440778" y="2513749"/>
                  </a:lnTo>
                  <a:lnTo>
                    <a:pt x="440778" y="2501049"/>
                  </a:lnTo>
                  <a:lnTo>
                    <a:pt x="226314" y="2501049"/>
                  </a:lnTo>
                  <a:lnTo>
                    <a:pt x="226314" y="2285149"/>
                  </a:lnTo>
                  <a:lnTo>
                    <a:pt x="440778" y="2285149"/>
                  </a:lnTo>
                  <a:lnTo>
                    <a:pt x="440778" y="2272449"/>
                  </a:lnTo>
                  <a:lnTo>
                    <a:pt x="226314" y="2272449"/>
                  </a:lnTo>
                  <a:lnTo>
                    <a:pt x="226314" y="2056549"/>
                  </a:lnTo>
                  <a:lnTo>
                    <a:pt x="440778" y="2056549"/>
                  </a:lnTo>
                  <a:lnTo>
                    <a:pt x="440778" y="2043849"/>
                  </a:lnTo>
                  <a:lnTo>
                    <a:pt x="226314" y="2043849"/>
                  </a:lnTo>
                  <a:lnTo>
                    <a:pt x="226314" y="1827949"/>
                  </a:lnTo>
                  <a:lnTo>
                    <a:pt x="440778" y="1827949"/>
                  </a:lnTo>
                  <a:lnTo>
                    <a:pt x="440778" y="1815249"/>
                  </a:lnTo>
                  <a:lnTo>
                    <a:pt x="226314" y="1815249"/>
                  </a:lnTo>
                  <a:lnTo>
                    <a:pt x="226314" y="1599349"/>
                  </a:lnTo>
                  <a:lnTo>
                    <a:pt x="440778" y="1599349"/>
                  </a:lnTo>
                  <a:lnTo>
                    <a:pt x="440778" y="1586649"/>
                  </a:lnTo>
                  <a:lnTo>
                    <a:pt x="226314" y="1586649"/>
                  </a:lnTo>
                  <a:lnTo>
                    <a:pt x="226314" y="1370749"/>
                  </a:lnTo>
                  <a:lnTo>
                    <a:pt x="440778" y="1370749"/>
                  </a:lnTo>
                  <a:lnTo>
                    <a:pt x="440778" y="1358049"/>
                  </a:lnTo>
                  <a:lnTo>
                    <a:pt x="226314" y="1358049"/>
                  </a:lnTo>
                  <a:lnTo>
                    <a:pt x="226314" y="1142149"/>
                  </a:lnTo>
                  <a:lnTo>
                    <a:pt x="440778" y="1142149"/>
                  </a:lnTo>
                  <a:lnTo>
                    <a:pt x="440778" y="1129449"/>
                  </a:lnTo>
                  <a:lnTo>
                    <a:pt x="226314" y="1129449"/>
                  </a:lnTo>
                  <a:lnTo>
                    <a:pt x="226314" y="913549"/>
                  </a:lnTo>
                  <a:lnTo>
                    <a:pt x="440778" y="913549"/>
                  </a:lnTo>
                  <a:lnTo>
                    <a:pt x="440778" y="900849"/>
                  </a:lnTo>
                  <a:lnTo>
                    <a:pt x="226314" y="900849"/>
                  </a:lnTo>
                  <a:lnTo>
                    <a:pt x="226314" y="684949"/>
                  </a:lnTo>
                  <a:lnTo>
                    <a:pt x="440778" y="684949"/>
                  </a:lnTo>
                  <a:lnTo>
                    <a:pt x="440778" y="672249"/>
                  </a:lnTo>
                  <a:lnTo>
                    <a:pt x="226314" y="672249"/>
                  </a:lnTo>
                  <a:lnTo>
                    <a:pt x="226314" y="456349"/>
                  </a:lnTo>
                  <a:lnTo>
                    <a:pt x="440778" y="456349"/>
                  </a:lnTo>
                  <a:lnTo>
                    <a:pt x="440778" y="443649"/>
                  </a:lnTo>
                  <a:lnTo>
                    <a:pt x="226314" y="443649"/>
                  </a:lnTo>
                  <a:lnTo>
                    <a:pt x="226314" y="227749"/>
                  </a:lnTo>
                  <a:lnTo>
                    <a:pt x="440778" y="227749"/>
                  </a:lnTo>
                  <a:lnTo>
                    <a:pt x="440778" y="215049"/>
                  </a:lnTo>
                  <a:lnTo>
                    <a:pt x="226314" y="215049"/>
                  </a:lnTo>
                  <a:lnTo>
                    <a:pt x="226314" y="0"/>
                  </a:lnTo>
                  <a:lnTo>
                    <a:pt x="213614" y="0"/>
                  </a:lnTo>
                  <a:lnTo>
                    <a:pt x="213614" y="215049"/>
                  </a:lnTo>
                  <a:lnTo>
                    <a:pt x="0" y="215049"/>
                  </a:lnTo>
                  <a:lnTo>
                    <a:pt x="0" y="227749"/>
                  </a:lnTo>
                  <a:lnTo>
                    <a:pt x="213614" y="227749"/>
                  </a:lnTo>
                  <a:lnTo>
                    <a:pt x="213614" y="443649"/>
                  </a:lnTo>
                  <a:lnTo>
                    <a:pt x="0" y="443649"/>
                  </a:lnTo>
                  <a:lnTo>
                    <a:pt x="0" y="456349"/>
                  </a:lnTo>
                  <a:lnTo>
                    <a:pt x="213614" y="456349"/>
                  </a:lnTo>
                  <a:lnTo>
                    <a:pt x="213614" y="672249"/>
                  </a:lnTo>
                  <a:lnTo>
                    <a:pt x="0" y="672249"/>
                  </a:lnTo>
                  <a:lnTo>
                    <a:pt x="0" y="684949"/>
                  </a:lnTo>
                  <a:lnTo>
                    <a:pt x="213614" y="684949"/>
                  </a:lnTo>
                  <a:lnTo>
                    <a:pt x="213614" y="900849"/>
                  </a:lnTo>
                  <a:lnTo>
                    <a:pt x="0" y="900849"/>
                  </a:lnTo>
                  <a:lnTo>
                    <a:pt x="0" y="913549"/>
                  </a:lnTo>
                  <a:lnTo>
                    <a:pt x="213614" y="913549"/>
                  </a:lnTo>
                  <a:lnTo>
                    <a:pt x="213614" y="1129449"/>
                  </a:lnTo>
                  <a:lnTo>
                    <a:pt x="0" y="1129449"/>
                  </a:lnTo>
                  <a:lnTo>
                    <a:pt x="0" y="1142149"/>
                  </a:lnTo>
                  <a:lnTo>
                    <a:pt x="213614" y="1142149"/>
                  </a:lnTo>
                  <a:lnTo>
                    <a:pt x="213614" y="1358049"/>
                  </a:lnTo>
                  <a:lnTo>
                    <a:pt x="0" y="1358049"/>
                  </a:lnTo>
                  <a:lnTo>
                    <a:pt x="0" y="1370749"/>
                  </a:lnTo>
                  <a:lnTo>
                    <a:pt x="213614" y="1370749"/>
                  </a:lnTo>
                  <a:lnTo>
                    <a:pt x="213614" y="1586649"/>
                  </a:lnTo>
                  <a:lnTo>
                    <a:pt x="0" y="1586649"/>
                  </a:lnTo>
                  <a:lnTo>
                    <a:pt x="0" y="1599349"/>
                  </a:lnTo>
                  <a:lnTo>
                    <a:pt x="213614" y="1599349"/>
                  </a:lnTo>
                  <a:lnTo>
                    <a:pt x="213614" y="1815249"/>
                  </a:lnTo>
                  <a:lnTo>
                    <a:pt x="0" y="1815249"/>
                  </a:lnTo>
                  <a:lnTo>
                    <a:pt x="0" y="1827949"/>
                  </a:lnTo>
                  <a:lnTo>
                    <a:pt x="213614" y="1827949"/>
                  </a:lnTo>
                  <a:lnTo>
                    <a:pt x="213614" y="2043849"/>
                  </a:lnTo>
                  <a:lnTo>
                    <a:pt x="0" y="2043849"/>
                  </a:lnTo>
                  <a:lnTo>
                    <a:pt x="0" y="2056549"/>
                  </a:lnTo>
                  <a:lnTo>
                    <a:pt x="213614" y="2056549"/>
                  </a:lnTo>
                  <a:lnTo>
                    <a:pt x="213614" y="2272449"/>
                  </a:lnTo>
                  <a:lnTo>
                    <a:pt x="0" y="2272449"/>
                  </a:lnTo>
                  <a:lnTo>
                    <a:pt x="0" y="2285149"/>
                  </a:lnTo>
                  <a:lnTo>
                    <a:pt x="213614" y="2285149"/>
                  </a:lnTo>
                  <a:lnTo>
                    <a:pt x="213614" y="2501049"/>
                  </a:lnTo>
                  <a:lnTo>
                    <a:pt x="0" y="2501049"/>
                  </a:lnTo>
                  <a:lnTo>
                    <a:pt x="0" y="2513749"/>
                  </a:lnTo>
                  <a:lnTo>
                    <a:pt x="213614" y="2513749"/>
                  </a:lnTo>
                  <a:lnTo>
                    <a:pt x="213614" y="2729649"/>
                  </a:lnTo>
                  <a:lnTo>
                    <a:pt x="0" y="2729649"/>
                  </a:lnTo>
                  <a:lnTo>
                    <a:pt x="0" y="2742349"/>
                  </a:lnTo>
                  <a:lnTo>
                    <a:pt x="213614" y="2742349"/>
                  </a:lnTo>
                  <a:lnTo>
                    <a:pt x="213614" y="2958249"/>
                  </a:lnTo>
                  <a:lnTo>
                    <a:pt x="0" y="2958249"/>
                  </a:lnTo>
                  <a:lnTo>
                    <a:pt x="0" y="2970949"/>
                  </a:lnTo>
                  <a:lnTo>
                    <a:pt x="213614" y="2970949"/>
                  </a:lnTo>
                  <a:lnTo>
                    <a:pt x="213614" y="3186861"/>
                  </a:lnTo>
                  <a:lnTo>
                    <a:pt x="0" y="3186861"/>
                  </a:lnTo>
                  <a:lnTo>
                    <a:pt x="0" y="3199561"/>
                  </a:lnTo>
                  <a:lnTo>
                    <a:pt x="213614" y="3199561"/>
                  </a:lnTo>
                  <a:lnTo>
                    <a:pt x="213614" y="3415461"/>
                  </a:lnTo>
                  <a:lnTo>
                    <a:pt x="0" y="3415461"/>
                  </a:lnTo>
                  <a:lnTo>
                    <a:pt x="0" y="3428161"/>
                  </a:lnTo>
                  <a:lnTo>
                    <a:pt x="213614" y="3428161"/>
                  </a:lnTo>
                  <a:lnTo>
                    <a:pt x="213614" y="3644061"/>
                  </a:lnTo>
                  <a:lnTo>
                    <a:pt x="0" y="3644061"/>
                  </a:lnTo>
                  <a:lnTo>
                    <a:pt x="0" y="3656761"/>
                  </a:lnTo>
                  <a:lnTo>
                    <a:pt x="213614" y="3656761"/>
                  </a:lnTo>
                  <a:lnTo>
                    <a:pt x="213614" y="3872661"/>
                  </a:lnTo>
                  <a:lnTo>
                    <a:pt x="0" y="3872661"/>
                  </a:lnTo>
                  <a:lnTo>
                    <a:pt x="0" y="3885361"/>
                  </a:lnTo>
                  <a:lnTo>
                    <a:pt x="213614" y="3885361"/>
                  </a:lnTo>
                  <a:lnTo>
                    <a:pt x="213614" y="4101261"/>
                  </a:lnTo>
                  <a:lnTo>
                    <a:pt x="0" y="4101261"/>
                  </a:lnTo>
                  <a:lnTo>
                    <a:pt x="0" y="4113961"/>
                  </a:lnTo>
                  <a:lnTo>
                    <a:pt x="213614" y="4113961"/>
                  </a:lnTo>
                  <a:lnTo>
                    <a:pt x="213614" y="4329862"/>
                  </a:lnTo>
                  <a:lnTo>
                    <a:pt x="0" y="4329862"/>
                  </a:lnTo>
                  <a:lnTo>
                    <a:pt x="0" y="4342562"/>
                  </a:lnTo>
                  <a:lnTo>
                    <a:pt x="213614" y="4342562"/>
                  </a:lnTo>
                  <a:lnTo>
                    <a:pt x="213614" y="4558462"/>
                  </a:lnTo>
                  <a:lnTo>
                    <a:pt x="0" y="4558462"/>
                  </a:lnTo>
                  <a:lnTo>
                    <a:pt x="0" y="4571162"/>
                  </a:lnTo>
                  <a:lnTo>
                    <a:pt x="213614" y="4571162"/>
                  </a:lnTo>
                  <a:lnTo>
                    <a:pt x="213614" y="4787062"/>
                  </a:lnTo>
                  <a:lnTo>
                    <a:pt x="0" y="4787062"/>
                  </a:lnTo>
                  <a:lnTo>
                    <a:pt x="0" y="4799762"/>
                  </a:lnTo>
                  <a:lnTo>
                    <a:pt x="213614" y="4799762"/>
                  </a:lnTo>
                  <a:lnTo>
                    <a:pt x="213614" y="5015662"/>
                  </a:lnTo>
                  <a:lnTo>
                    <a:pt x="0" y="5015662"/>
                  </a:lnTo>
                  <a:lnTo>
                    <a:pt x="0" y="5028362"/>
                  </a:lnTo>
                  <a:lnTo>
                    <a:pt x="213614" y="5028362"/>
                  </a:lnTo>
                  <a:lnTo>
                    <a:pt x="213614" y="5244262"/>
                  </a:lnTo>
                  <a:lnTo>
                    <a:pt x="0" y="5244262"/>
                  </a:lnTo>
                  <a:lnTo>
                    <a:pt x="0" y="5256962"/>
                  </a:lnTo>
                  <a:lnTo>
                    <a:pt x="213614" y="5256962"/>
                  </a:lnTo>
                  <a:lnTo>
                    <a:pt x="213614" y="5472862"/>
                  </a:lnTo>
                  <a:lnTo>
                    <a:pt x="0" y="5472862"/>
                  </a:lnTo>
                  <a:lnTo>
                    <a:pt x="0" y="5485562"/>
                  </a:lnTo>
                  <a:lnTo>
                    <a:pt x="213614" y="5485562"/>
                  </a:lnTo>
                  <a:lnTo>
                    <a:pt x="213614" y="5701462"/>
                  </a:lnTo>
                  <a:lnTo>
                    <a:pt x="0" y="5701462"/>
                  </a:lnTo>
                  <a:lnTo>
                    <a:pt x="0" y="5714162"/>
                  </a:lnTo>
                  <a:lnTo>
                    <a:pt x="213614" y="5714162"/>
                  </a:lnTo>
                  <a:lnTo>
                    <a:pt x="213614" y="5930062"/>
                  </a:lnTo>
                  <a:lnTo>
                    <a:pt x="0" y="5930062"/>
                  </a:lnTo>
                  <a:lnTo>
                    <a:pt x="0" y="5942762"/>
                  </a:lnTo>
                  <a:lnTo>
                    <a:pt x="213614" y="5942762"/>
                  </a:lnTo>
                  <a:lnTo>
                    <a:pt x="213614" y="6158662"/>
                  </a:lnTo>
                  <a:lnTo>
                    <a:pt x="0" y="6158662"/>
                  </a:lnTo>
                  <a:lnTo>
                    <a:pt x="0" y="6171362"/>
                  </a:lnTo>
                  <a:lnTo>
                    <a:pt x="213614" y="6171362"/>
                  </a:lnTo>
                  <a:lnTo>
                    <a:pt x="213614" y="6387262"/>
                  </a:lnTo>
                  <a:lnTo>
                    <a:pt x="0" y="6387262"/>
                  </a:lnTo>
                  <a:lnTo>
                    <a:pt x="0" y="6399962"/>
                  </a:lnTo>
                  <a:lnTo>
                    <a:pt x="213614" y="6399962"/>
                  </a:lnTo>
                  <a:lnTo>
                    <a:pt x="213614" y="6615862"/>
                  </a:lnTo>
                  <a:lnTo>
                    <a:pt x="0" y="6615862"/>
                  </a:lnTo>
                  <a:lnTo>
                    <a:pt x="0" y="6628562"/>
                  </a:lnTo>
                  <a:lnTo>
                    <a:pt x="213614" y="6628562"/>
                  </a:lnTo>
                  <a:lnTo>
                    <a:pt x="213614" y="6844462"/>
                  </a:lnTo>
                  <a:lnTo>
                    <a:pt x="0" y="6844462"/>
                  </a:lnTo>
                  <a:lnTo>
                    <a:pt x="0" y="6857162"/>
                  </a:lnTo>
                  <a:lnTo>
                    <a:pt x="213614" y="6857162"/>
                  </a:lnTo>
                  <a:lnTo>
                    <a:pt x="213614" y="7073062"/>
                  </a:lnTo>
                  <a:lnTo>
                    <a:pt x="0" y="7073062"/>
                  </a:lnTo>
                  <a:lnTo>
                    <a:pt x="0" y="7085762"/>
                  </a:lnTo>
                  <a:lnTo>
                    <a:pt x="213614" y="7085762"/>
                  </a:lnTo>
                  <a:lnTo>
                    <a:pt x="213614" y="7301662"/>
                  </a:lnTo>
                  <a:lnTo>
                    <a:pt x="0" y="7301662"/>
                  </a:lnTo>
                  <a:lnTo>
                    <a:pt x="0" y="7314362"/>
                  </a:lnTo>
                  <a:lnTo>
                    <a:pt x="213614" y="7314362"/>
                  </a:lnTo>
                  <a:lnTo>
                    <a:pt x="213614" y="7530262"/>
                  </a:lnTo>
                  <a:lnTo>
                    <a:pt x="0" y="7530262"/>
                  </a:lnTo>
                  <a:lnTo>
                    <a:pt x="0" y="7542962"/>
                  </a:lnTo>
                  <a:lnTo>
                    <a:pt x="213614" y="7542962"/>
                  </a:lnTo>
                  <a:lnTo>
                    <a:pt x="213614" y="7758862"/>
                  </a:lnTo>
                  <a:lnTo>
                    <a:pt x="0" y="7758862"/>
                  </a:lnTo>
                  <a:lnTo>
                    <a:pt x="0" y="7771562"/>
                  </a:lnTo>
                  <a:lnTo>
                    <a:pt x="213614" y="7771562"/>
                  </a:lnTo>
                  <a:lnTo>
                    <a:pt x="213614" y="7987462"/>
                  </a:lnTo>
                  <a:lnTo>
                    <a:pt x="0" y="7987462"/>
                  </a:lnTo>
                  <a:lnTo>
                    <a:pt x="0" y="7990814"/>
                  </a:lnTo>
                  <a:lnTo>
                    <a:pt x="1422" y="7997812"/>
                  </a:lnTo>
                  <a:lnTo>
                    <a:pt x="2997" y="8000162"/>
                  </a:lnTo>
                  <a:lnTo>
                    <a:pt x="213614" y="8000162"/>
                  </a:lnTo>
                  <a:lnTo>
                    <a:pt x="213614" y="8008810"/>
                  </a:lnTo>
                  <a:lnTo>
                    <a:pt x="226314" y="8008810"/>
                  </a:lnTo>
                  <a:lnTo>
                    <a:pt x="226314" y="8000162"/>
                  </a:lnTo>
                  <a:lnTo>
                    <a:pt x="440778" y="8000162"/>
                  </a:lnTo>
                  <a:lnTo>
                    <a:pt x="440778" y="8008810"/>
                  </a:lnTo>
                  <a:lnTo>
                    <a:pt x="453478" y="8008810"/>
                  </a:lnTo>
                  <a:lnTo>
                    <a:pt x="453478" y="8000162"/>
                  </a:lnTo>
                  <a:lnTo>
                    <a:pt x="667931" y="8000162"/>
                  </a:lnTo>
                  <a:lnTo>
                    <a:pt x="667931" y="8008810"/>
                  </a:lnTo>
                  <a:lnTo>
                    <a:pt x="680631" y="8008810"/>
                  </a:lnTo>
                  <a:lnTo>
                    <a:pt x="680631" y="8000162"/>
                  </a:lnTo>
                  <a:lnTo>
                    <a:pt x="895096" y="8000162"/>
                  </a:lnTo>
                  <a:lnTo>
                    <a:pt x="895096" y="8008810"/>
                  </a:lnTo>
                  <a:lnTo>
                    <a:pt x="907796" y="8008810"/>
                  </a:lnTo>
                  <a:lnTo>
                    <a:pt x="907796" y="8000162"/>
                  </a:lnTo>
                  <a:lnTo>
                    <a:pt x="1122248" y="8000162"/>
                  </a:lnTo>
                  <a:lnTo>
                    <a:pt x="1122248" y="8008810"/>
                  </a:lnTo>
                  <a:lnTo>
                    <a:pt x="1134948" y="8008810"/>
                  </a:lnTo>
                  <a:lnTo>
                    <a:pt x="1134948" y="8000162"/>
                  </a:lnTo>
                  <a:lnTo>
                    <a:pt x="1349425" y="8000162"/>
                  </a:lnTo>
                  <a:lnTo>
                    <a:pt x="1349425" y="8008810"/>
                  </a:lnTo>
                  <a:lnTo>
                    <a:pt x="1362125" y="8008810"/>
                  </a:lnTo>
                  <a:lnTo>
                    <a:pt x="1362125" y="8000162"/>
                  </a:lnTo>
                  <a:lnTo>
                    <a:pt x="1576565" y="8000162"/>
                  </a:lnTo>
                  <a:lnTo>
                    <a:pt x="1576565" y="8008810"/>
                  </a:lnTo>
                  <a:lnTo>
                    <a:pt x="1589265" y="8008810"/>
                  </a:lnTo>
                  <a:lnTo>
                    <a:pt x="1589265" y="8000162"/>
                  </a:lnTo>
                  <a:lnTo>
                    <a:pt x="1803742" y="8000162"/>
                  </a:lnTo>
                  <a:lnTo>
                    <a:pt x="1803742" y="8008810"/>
                  </a:lnTo>
                  <a:lnTo>
                    <a:pt x="1816442" y="8008810"/>
                  </a:lnTo>
                  <a:lnTo>
                    <a:pt x="1816442" y="8000162"/>
                  </a:lnTo>
                  <a:lnTo>
                    <a:pt x="2030895" y="8000162"/>
                  </a:lnTo>
                  <a:lnTo>
                    <a:pt x="2030895" y="8008810"/>
                  </a:lnTo>
                  <a:lnTo>
                    <a:pt x="2043595" y="8008810"/>
                  </a:lnTo>
                  <a:lnTo>
                    <a:pt x="2043595" y="8000162"/>
                  </a:lnTo>
                  <a:lnTo>
                    <a:pt x="2258047" y="8000162"/>
                  </a:lnTo>
                  <a:lnTo>
                    <a:pt x="2258047" y="8008810"/>
                  </a:lnTo>
                  <a:lnTo>
                    <a:pt x="2270747" y="8008810"/>
                  </a:lnTo>
                  <a:lnTo>
                    <a:pt x="2270747" y="8000162"/>
                  </a:lnTo>
                  <a:lnTo>
                    <a:pt x="2485225" y="8000162"/>
                  </a:lnTo>
                  <a:lnTo>
                    <a:pt x="2485225" y="8008810"/>
                  </a:lnTo>
                  <a:lnTo>
                    <a:pt x="2497925" y="8008810"/>
                  </a:lnTo>
                  <a:lnTo>
                    <a:pt x="2497925" y="8000162"/>
                  </a:lnTo>
                  <a:lnTo>
                    <a:pt x="2712364" y="8000162"/>
                  </a:lnTo>
                  <a:lnTo>
                    <a:pt x="2712364" y="8008810"/>
                  </a:lnTo>
                  <a:lnTo>
                    <a:pt x="2725064" y="8008810"/>
                  </a:lnTo>
                  <a:lnTo>
                    <a:pt x="2725064" y="8000162"/>
                  </a:lnTo>
                  <a:lnTo>
                    <a:pt x="2939529" y="8000162"/>
                  </a:lnTo>
                  <a:lnTo>
                    <a:pt x="2939529" y="8008810"/>
                  </a:lnTo>
                  <a:lnTo>
                    <a:pt x="2952229" y="8008810"/>
                  </a:lnTo>
                  <a:lnTo>
                    <a:pt x="2952229" y="8000162"/>
                  </a:lnTo>
                  <a:lnTo>
                    <a:pt x="3166694" y="8000162"/>
                  </a:lnTo>
                  <a:lnTo>
                    <a:pt x="3166694" y="8008810"/>
                  </a:lnTo>
                  <a:lnTo>
                    <a:pt x="3179394" y="8008810"/>
                  </a:lnTo>
                  <a:lnTo>
                    <a:pt x="3179394" y="8000162"/>
                  </a:lnTo>
                  <a:lnTo>
                    <a:pt x="3393859" y="8000162"/>
                  </a:lnTo>
                  <a:lnTo>
                    <a:pt x="3393859" y="8008810"/>
                  </a:lnTo>
                  <a:lnTo>
                    <a:pt x="3406559" y="8008810"/>
                  </a:lnTo>
                  <a:lnTo>
                    <a:pt x="3406559" y="8000162"/>
                  </a:lnTo>
                  <a:lnTo>
                    <a:pt x="3621011" y="8000162"/>
                  </a:lnTo>
                  <a:lnTo>
                    <a:pt x="3621011" y="8008810"/>
                  </a:lnTo>
                  <a:lnTo>
                    <a:pt x="3633711" y="8008810"/>
                  </a:lnTo>
                  <a:lnTo>
                    <a:pt x="3633711" y="8000162"/>
                  </a:lnTo>
                  <a:lnTo>
                    <a:pt x="3848176" y="8000162"/>
                  </a:lnTo>
                  <a:lnTo>
                    <a:pt x="3848176" y="8008810"/>
                  </a:lnTo>
                  <a:lnTo>
                    <a:pt x="3860876" y="8008810"/>
                  </a:lnTo>
                  <a:lnTo>
                    <a:pt x="3860876" y="8000162"/>
                  </a:lnTo>
                  <a:lnTo>
                    <a:pt x="4075341" y="8000162"/>
                  </a:lnTo>
                  <a:lnTo>
                    <a:pt x="4075341" y="8008810"/>
                  </a:lnTo>
                  <a:lnTo>
                    <a:pt x="4088041" y="8008810"/>
                  </a:lnTo>
                  <a:lnTo>
                    <a:pt x="4088041" y="8000162"/>
                  </a:lnTo>
                  <a:lnTo>
                    <a:pt x="4302506" y="8000162"/>
                  </a:lnTo>
                  <a:lnTo>
                    <a:pt x="4302506" y="8008810"/>
                  </a:lnTo>
                  <a:lnTo>
                    <a:pt x="4315206" y="8008810"/>
                  </a:lnTo>
                  <a:lnTo>
                    <a:pt x="4315206" y="8000162"/>
                  </a:lnTo>
                  <a:lnTo>
                    <a:pt x="4529645" y="8000162"/>
                  </a:lnTo>
                  <a:lnTo>
                    <a:pt x="4529645" y="8008810"/>
                  </a:lnTo>
                  <a:lnTo>
                    <a:pt x="4542345" y="8008810"/>
                  </a:lnTo>
                  <a:lnTo>
                    <a:pt x="4542345" y="8000162"/>
                  </a:lnTo>
                  <a:lnTo>
                    <a:pt x="4756823" y="8000162"/>
                  </a:lnTo>
                  <a:lnTo>
                    <a:pt x="4756823" y="8008810"/>
                  </a:lnTo>
                  <a:lnTo>
                    <a:pt x="4769523" y="8008810"/>
                  </a:lnTo>
                  <a:lnTo>
                    <a:pt x="4769523" y="8000162"/>
                  </a:lnTo>
                  <a:lnTo>
                    <a:pt x="4983988" y="8000162"/>
                  </a:lnTo>
                  <a:lnTo>
                    <a:pt x="4983988" y="8008810"/>
                  </a:lnTo>
                  <a:lnTo>
                    <a:pt x="4996688" y="8008810"/>
                  </a:lnTo>
                  <a:lnTo>
                    <a:pt x="4996688" y="8000162"/>
                  </a:lnTo>
                  <a:lnTo>
                    <a:pt x="5211127" y="8000162"/>
                  </a:lnTo>
                  <a:lnTo>
                    <a:pt x="5211127" y="8008810"/>
                  </a:lnTo>
                  <a:lnTo>
                    <a:pt x="5223827" y="8008810"/>
                  </a:lnTo>
                  <a:lnTo>
                    <a:pt x="5223827" y="8000162"/>
                  </a:lnTo>
                  <a:lnTo>
                    <a:pt x="5438305" y="8000162"/>
                  </a:lnTo>
                  <a:lnTo>
                    <a:pt x="5438305" y="8008810"/>
                  </a:lnTo>
                  <a:lnTo>
                    <a:pt x="5451005" y="8008810"/>
                  </a:lnTo>
                  <a:lnTo>
                    <a:pt x="5451005" y="8000162"/>
                  </a:lnTo>
                  <a:lnTo>
                    <a:pt x="5665457" y="8000162"/>
                  </a:lnTo>
                  <a:lnTo>
                    <a:pt x="5665457" y="8008810"/>
                  </a:lnTo>
                  <a:lnTo>
                    <a:pt x="5678157" y="8008810"/>
                  </a:lnTo>
                  <a:lnTo>
                    <a:pt x="5678157" y="8000162"/>
                  </a:lnTo>
                  <a:lnTo>
                    <a:pt x="5892622" y="8000162"/>
                  </a:lnTo>
                  <a:lnTo>
                    <a:pt x="5892622" y="8008810"/>
                  </a:lnTo>
                  <a:lnTo>
                    <a:pt x="5905322" y="8008810"/>
                  </a:lnTo>
                  <a:lnTo>
                    <a:pt x="5905322" y="8000162"/>
                  </a:lnTo>
                  <a:lnTo>
                    <a:pt x="6117018" y="8000162"/>
                  </a:lnTo>
                  <a:lnTo>
                    <a:pt x="6118593" y="7997812"/>
                  </a:lnTo>
                  <a:lnTo>
                    <a:pt x="6120003" y="7990814"/>
                  </a:lnTo>
                  <a:lnTo>
                    <a:pt x="6120003" y="7987462"/>
                  </a:lnTo>
                  <a:lnTo>
                    <a:pt x="5905322" y="7987462"/>
                  </a:lnTo>
                  <a:lnTo>
                    <a:pt x="5905322" y="7771562"/>
                  </a:lnTo>
                  <a:lnTo>
                    <a:pt x="6120003" y="7771562"/>
                  </a:lnTo>
                  <a:lnTo>
                    <a:pt x="6120003" y="7758862"/>
                  </a:lnTo>
                  <a:lnTo>
                    <a:pt x="5905322" y="7758862"/>
                  </a:lnTo>
                  <a:lnTo>
                    <a:pt x="5905322" y="7542962"/>
                  </a:lnTo>
                  <a:lnTo>
                    <a:pt x="6120003" y="7542962"/>
                  </a:lnTo>
                  <a:lnTo>
                    <a:pt x="6120003" y="7530262"/>
                  </a:lnTo>
                  <a:lnTo>
                    <a:pt x="5905322" y="7530262"/>
                  </a:lnTo>
                  <a:lnTo>
                    <a:pt x="5905322" y="7314362"/>
                  </a:lnTo>
                  <a:lnTo>
                    <a:pt x="6120003" y="7314362"/>
                  </a:lnTo>
                  <a:lnTo>
                    <a:pt x="6120003" y="7301662"/>
                  </a:lnTo>
                  <a:lnTo>
                    <a:pt x="5905322" y="7301662"/>
                  </a:lnTo>
                  <a:lnTo>
                    <a:pt x="5905322" y="7085762"/>
                  </a:lnTo>
                  <a:lnTo>
                    <a:pt x="6120003" y="7085762"/>
                  </a:lnTo>
                  <a:lnTo>
                    <a:pt x="6120003" y="7073062"/>
                  </a:lnTo>
                  <a:lnTo>
                    <a:pt x="5905322" y="7073062"/>
                  </a:lnTo>
                  <a:lnTo>
                    <a:pt x="5905322" y="6857162"/>
                  </a:lnTo>
                  <a:lnTo>
                    <a:pt x="6120003" y="6857162"/>
                  </a:lnTo>
                  <a:lnTo>
                    <a:pt x="6120003" y="6844462"/>
                  </a:lnTo>
                  <a:lnTo>
                    <a:pt x="5905322" y="6844462"/>
                  </a:lnTo>
                  <a:lnTo>
                    <a:pt x="5905322" y="6628562"/>
                  </a:lnTo>
                  <a:lnTo>
                    <a:pt x="6120003" y="6628562"/>
                  </a:lnTo>
                  <a:lnTo>
                    <a:pt x="6120003" y="6615862"/>
                  </a:lnTo>
                  <a:lnTo>
                    <a:pt x="5905322" y="6615862"/>
                  </a:lnTo>
                  <a:lnTo>
                    <a:pt x="5905322" y="6399962"/>
                  </a:lnTo>
                  <a:lnTo>
                    <a:pt x="6120003" y="6399962"/>
                  </a:lnTo>
                  <a:lnTo>
                    <a:pt x="6120003" y="6387262"/>
                  </a:lnTo>
                  <a:lnTo>
                    <a:pt x="5905322" y="6387262"/>
                  </a:lnTo>
                  <a:lnTo>
                    <a:pt x="5905322" y="6171362"/>
                  </a:lnTo>
                  <a:lnTo>
                    <a:pt x="6120003" y="6171362"/>
                  </a:lnTo>
                  <a:lnTo>
                    <a:pt x="6120003" y="6158662"/>
                  </a:lnTo>
                  <a:lnTo>
                    <a:pt x="5905322" y="6158662"/>
                  </a:lnTo>
                  <a:lnTo>
                    <a:pt x="5905322" y="5942762"/>
                  </a:lnTo>
                  <a:lnTo>
                    <a:pt x="6120003" y="5942762"/>
                  </a:lnTo>
                  <a:lnTo>
                    <a:pt x="6120003" y="5930062"/>
                  </a:lnTo>
                  <a:lnTo>
                    <a:pt x="5905322" y="5930062"/>
                  </a:lnTo>
                  <a:lnTo>
                    <a:pt x="5905322" y="5714162"/>
                  </a:lnTo>
                  <a:lnTo>
                    <a:pt x="6120003" y="5714162"/>
                  </a:lnTo>
                  <a:lnTo>
                    <a:pt x="6120003" y="5701462"/>
                  </a:lnTo>
                  <a:lnTo>
                    <a:pt x="5905322" y="5701462"/>
                  </a:lnTo>
                  <a:lnTo>
                    <a:pt x="5905322" y="5485562"/>
                  </a:lnTo>
                  <a:lnTo>
                    <a:pt x="6120003" y="5485562"/>
                  </a:lnTo>
                  <a:lnTo>
                    <a:pt x="6120003" y="5472862"/>
                  </a:lnTo>
                  <a:lnTo>
                    <a:pt x="5905322" y="5472862"/>
                  </a:lnTo>
                  <a:lnTo>
                    <a:pt x="5905322" y="5256962"/>
                  </a:lnTo>
                  <a:lnTo>
                    <a:pt x="6120003" y="5256962"/>
                  </a:lnTo>
                  <a:lnTo>
                    <a:pt x="6120003" y="5244262"/>
                  </a:lnTo>
                  <a:lnTo>
                    <a:pt x="5905322" y="5244262"/>
                  </a:lnTo>
                  <a:lnTo>
                    <a:pt x="5905322" y="5028362"/>
                  </a:lnTo>
                  <a:lnTo>
                    <a:pt x="6120003" y="5028362"/>
                  </a:lnTo>
                  <a:lnTo>
                    <a:pt x="6120003" y="5015662"/>
                  </a:lnTo>
                  <a:lnTo>
                    <a:pt x="5905322" y="5015662"/>
                  </a:lnTo>
                  <a:lnTo>
                    <a:pt x="5905322" y="4799762"/>
                  </a:lnTo>
                  <a:lnTo>
                    <a:pt x="6120003" y="4799762"/>
                  </a:lnTo>
                  <a:lnTo>
                    <a:pt x="6120003" y="4787062"/>
                  </a:lnTo>
                  <a:lnTo>
                    <a:pt x="5905322" y="4787062"/>
                  </a:lnTo>
                  <a:lnTo>
                    <a:pt x="5905322" y="4571162"/>
                  </a:lnTo>
                  <a:lnTo>
                    <a:pt x="6120003" y="4571162"/>
                  </a:lnTo>
                  <a:lnTo>
                    <a:pt x="6120003" y="4558462"/>
                  </a:lnTo>
                  <a:lnTo>
                    <a:pt x="5905322" y="4558462"/>
                  </a:lnTo>
                  <a:lnTo>
                    <a:pt x="5905322" y="4342562"/>
                  </a:lnTo>
                  <a:lnTo>
                    <a:pt x="6120003" y="4342562"/>
                  </a:lnTo>
                  <a:lnTo>
                    <a:pt x="6120003" y="4329862"/>
                  </a:lnTo>
                  <a:lnTo>
                    <a:pt x="5905322" y="4329862"/>
                  </a:lnTo>
                  <a:lnTo>
                    <a:pt x="5905322" y="4113961"/>
                  </a:lnTo>
                  <a:lnTo>
                    <a:pt x="6120003" y="4113961"/>
                  </a:lnTo>
                  <a:lnTo>
                    <a:pt x="6120003" y="4101261"/>
                  </a:lnTo>
                  <a:lnTo>
                    <a:pt x="5905322" y="4101261"/>
                  </a:lnTo>
                  <a:lnTo>
                    <a:pt x="5905322" y="3885361"/>
                  </a:lnTo>
                  <a:lnTo>
                    <a:pt x="6120003" y="3885361"/>
                  </a:lnTo>
                  <a:lnTo>
                    <a:pt x="6120003" y="3872661"/>
                  </a:lnTo>
                  <a:lnTo>
                    <a:pt x="5905322" y="3872661"/>
                  </a:lnTo>
                  <a:lnTo>
                    <a:pt x="5905322" y="3656761"/>
                  </a:lnTo>
                  <a:lnTo>
                    <a:pt x="6120003" y="3656761"/>
                  </a:lnTo>
                  <a:lnTo>
                    <a:pt x="6120003" y="3644061"/>
                  </a:lnTo>
                  <a:lnTo>
                    <a:pt x="5905322" y="3644061"/>
                  </a:lnTo>
                  <a:lnTo>
                    <a:pt x="5905322" y="3428161"/>
                  </a:lnTo>
                  <a:lnTo>
                    <a:pt x="6120003" y="3428161"/>
                  </a:lnTo>
                  <a:lnTo>
                    <a:pt x="6120003" y="3415461"/>
                  </a:lnTo>
                  <a:lnTo>
                    <a:pt x="5905322" y="3415461"/>
                  </a:lnTo>
                  <a:lnTo>
                    <a:pt x="5905322" y="3199561"/>
                  </a:lnTo>
                  <a:lnTo>
                    <a:pt x="6120003" y="3199561"/>
                  </a:lnTo>
                  <a:lnTo>
                    <a:pt x="6120003" y="3186861"/>
                  </a:lnTo>
                  <a:lnTo>
                    <a:pt x="5905322" y="3186861"/>
                  </a:lnTo>
                  <a:lnTo>
                    <a:pt x="5905322" y="2970949"/>
                  </a:lnTo>
                  <a:lnTo>
                    <a:pt x="6120003" y="2970949"/>
                  </a:lnTo>
                  <a:lnTo>
                    <a:pt x="6120003" y="2958249"/>
                  </a:lnTo>
                  <a:lnTo>
                    <a:pt x="5905322" y="2958249"/>
                  </a:lnTo>
                  <a:lnTo>
                    <a:pt x="5905322" y="2742349"/>
                  </a:lnTo>
                  <a:lnTo>
                    <a:pt x="6120003" y="2742349"/>
                  </a:lnTo>
                  <a:lnTo>
                    <a:pt x="6120003" y="2729649"/>
                  </a:lnTo>
                  <a:lnTo>
                    <a:pt x="5905322" y="2729649"/>
                  </a:lnTo>
                  <a:lnTo>
                    <a:pt x="5905322" y="2513749"/>
                  </a:lnTo>
                  <a:lnTo>
                    <a:pt x="6120003" y="2513749"/>
                  </a:lnTo>
                  <a:lnTo>
                    <a:pt x="6120003" y="2501049"/>
                  </a:lnTo>
                  <a:lnTo>
                    <a:pt x="5905322" y="2501049"/>
                  </a:lnTo>
                  <a:lnTo>
                    <a:pt x="5905322" y="2285149"/>
                  </a:lnTo>
                  <a:lnTo>
                    <a:pt x="6120003" y="2285149"/>
                  </a:lnTo>
                  <a:lnTo>
                    <a:pt x="6120003" y="2272449"/>
                  </a:lnTo>
                  <a:lnTo>
                    <a:pt x="5905322" y="2272449"/>
                  </a:lnTo>
                  <a:lnTo>
                    <a:pt x="5905322" y="2056549"/>
                  </a:lnTo>
                  <a:lnTo>
                    <a:pt x="6120003" y="2056549"/>
                  </a:lnTo>
                  <a:lnTo>
                    <a:pt x="6120003" y="2043849"/>
                  </a:lnTo>
                  <a:lnTo>
                    <a:pt x="5905322" y="2043849"/>
                  </a:lnTo>
                  <a:lnTo>
                    <a:pt x="5905322" y="1827949"/>
                  </a:lnTo>
                  <a:lnTo>
                    <a:pt x="6120003" y="1827949"/>
                  </a:lnTo>
                  <a:lnTo>
                    <a:pt x="6120003" y="1815249"/>
                  </a:lnTo>
                  <a:lnTo>
                    <a:pt x="5905322" y="1815249"/>
                  </a:lnTo>
                  <a:lnTo>
                    <a:pt x="5905322" y="1599349"/>
                  </a:lnTo>
                  <a:lnTo>
                    <a:pt x="6120003" y="1599349"/>
                  </a:lnTo>
                  <a:lnTo>
                    <a:pt x="6120003" y="1586649"/>
                  </a:lnTo>
                  <a:lnTo>
                    <a:pt x="5905322" y="1586649"/>
                  </a:lnTo>
                  <a:lnTo>
                    <a:pt x="5905322" y="1370749"/>
                  </a:lnTo>
                  <a:lnTo>
                    <a:pt x="6120003" y="1370749"/>
                  </a:lnTo>
                  <a:lnTo>
                    <a:pt x="6120003" y="1358049"/>
                  </a:lnTo>
                  <a:lnTo>
                    <a:pt x="5905322" y="1358049"/>
                  </a:lnTo>
                  <a:lnTo>
                    <a:pt x="5905322" y="1142149"/>
                  </a:lnTo>
                  <a:lnTo>
                    <a:pt x="6120003" y="1142149"/>
                  </a:lnTo>
                  <a:lnTo>
                    <a:pt x="6120003" y="1129449"/>
                  </a:lnTo>
                  <a:lnTo>
                    <a:pt x="5905322" y="1129449"/>
                  </a:lnTo>
                  <a:lnTo>
                    <a:pt x="5905322" y="913549"/>
                  </a:lnTo>
                  <a:lnTo>
                    <a:pt x="6120003" y="913549"/>
                  </a:lnTo>
                  <a:lnTo>
                    <a:pt x="6120003" y="900849"/>
                  </a:lnTo>
                  <a:lnTo>
                    <a:pt x="5905322" y="900849"/>
                  </a:lnTo>
                  <a:lnTo>
                    <a:pt x="5905322" y="684949"/>
                  </a:lnTo>
                  <a:lnTo>
                    <a:pt x="6120003" y="684949"/>
                  </a:lnTo>
                  <a:lnTo>
                    <a:pt x="6120003" y="672249"/>
                  </a:lnTo>
                  <a:lnTo>
                    <a:pt x="5905322" y="672249"/>
                  </a:lnTo>
                  <a:lnTo>
                    <a:pt x="5905322" y="456349"/>
                  </a:lnTo>
                  <a:lnTo>
                    <a:pt x="6120003" y="456349"/>
                  </a:lnTo>
                  <a:lnTo>
                    <a:pt x="6120003" y="443649"/>
                  </a:lnTo>
                  <a:lnTo>
                    <a:pt x="5905322" y="443649"/>
                  </a:lnTo>
                  <a:lnTo>
                    <a:pt x="5905322" y="227749"/>
                  </a:lnTo>
                  <a:lnTo>
                    <a:pt x="6120003" y="227749"/>
                  </a:lnTo>
                  <a:lnTo>
                    <a:pt x="6120003" y="215049"/>
                  </a:lnTo>
                  <a:close/>
                </a:path>
              </a:pathLst>
            </a:custGeom>
            <a:solidFill>
              <a:srgbClr val="F3F8FB"/>
            </a:solidFill>
          </p:spPr>
          <p:txBody>
            <a:bodyPr wrap="square" lIns="0" tIns="0" rIns="0" bIns="0" rtlCol="0">
              <a:prstTxWarp prst="textNoShape">
                <a:avLst/>
              </a:prstTxWarp>
              <a:noAutofit/>
            </a:bodyPr>
            <a:lstStyle/>
            <a:p>
              <a:endParaRPr lang="de-DE"/>
            </a:p>
          </p:txBody>
        </p:sp>
        <p:sp>
          <p:nvSpPr>
            <p:cNvPr id="9" name="Graphic 5">
              <a:extLst>
                <a:ext uri="{FF2B5EF4-FFF2-40B4-BE49-F238E27FC236}">
                  <a16:creationId xmlns:a16="http://schemas.microsoft.com/office/drawing/2014/main" id="{2C4A4F20-235A-EA2D-5548-7A3EA90CE536}"/>
                </a:ext>
              </a:extLst>
            </p:cNvPr>
            <p:cNvSpPr/>
            <p:nvPr/>
          </p:nvSpPr>
          <p:spPr>
            <a:xfrm>
              <a:off x="769404" y="1341278"/>
              <a:ext cx="6119495" cy="8009255"/>
            </a:xfrm>
            <a:custGeom>
              <a:avLst/>
              <a:gdLst/>
              <a:ahLst/>
              <a:cxnLst/>
              <a:rect l="l" t="t" r="r" b="b"/>
              <a:pathLst>
                <a:path w="6120130" h="8009255">
                  <a:moveTo>
                    <a:pt x="17995" y="0"/>
                  </a:moveTo>
                  <a:lnTo>
                    <a:pt x="10988" y="1415"/>
                  </a:lnTo>
                  <a:lnTo>
                    <a:pt x="5268" y="5273"/>
                  </a:lnTo>
                  <a:lnTo>
                    <a:pt x="1413" y="10994"/>
                  </a:lnTo>
                  <a:lnTo>
                    <a:pt x="0" y="17995"/>
                  </a:lnTo>
                  <a:lnTo>
                    <a:pt x="0" y="7990801"/>
                  </a:lnTo>
                  <a:lnTo>
                    <a:pt x="1413" y="7997808"/>
                  </a:lnTo>
                  <a:lnTo>
                    <a:pt x="5268" y="8003528"/>
                  </a:lnTo>
                  <a:lnTo>
                    <a:pt x="10988" y="8007384"/>
                  </a:lnTo>
                  <a:lnTo>
                    <a:pt x="17995" y="8008797"/>
                  </a:lnTo>
                  <a:lnTo>
                    <a:pt x="6101994" y="8008797"/>
                  </a:lnTo>
                  <a:lnTo>
                    <a:pt x="6109001" y="8007384"/>
                  </a:lnTo>
                  <a:lnTo>
                    <a:pt x="6114721" y="8003528"/>
                  </a:lnTo>
                  <a:lnTo>
                    <a:pt x="6118576" y="7997808"/>
                  </a:lnTo>
                  <a:lnTo>
                    <a:pt x="6119990" y="7990801"/>
                  </a:lnTo>
                  <a:lnTo>
                    <a:pt x="6119990" y="17995"/>
                  </a:lnTo>
                  <a:lnTo>
                    <a:pt x="6118576" y="10994"/>
                  </a:lnTo>
                  <a:lnTo>
                    <a:pt x="6114721" y="5273"/>
                  </a:lnTo>
                  <a:lnTo>
                    <a:pt x="6109001" y="1415"/>
                  </a:lnTo>
                  <a:lnTo>
                    <a:pt x="6101994" y="0"/>
                  </a:lnTo>
                  <a:lnTo>
                    <a:pt x="17995" y="0"/>
                  </a:lnTo>
                  <a:close/>
                </a:path>
              </a:pathLst>
            </a:custGeom>
            <a:ln w="19050">
              <a:solidFill>
                <a:srgbClr val="E8F0F5"/>
              </a:solidFill>
              <a:prstDash val="solid"/>
            </a:ln>
          </p:spPr>
          <p:txBody>
            <a:bodyPr wrap="square" lIns="0" tIns="0" rIns="0" bIns="0" rtlCol="0">
              <a:prstTxWarp prst="textNoShape">
                <a:avLst/>
              </a:prstTxWarp>
              <a:noAutofit/>
            </a:bodyPr>
            <a:lstStyle/>
            <a:p>
              <a:endParaRPr lang="de-DE"/>
            </a:p>
          </p:txBody>
        </p:sp>
      </p:grpSp>
      <p:sp>
        <p:nvSpPr>
          <p:cNvPr id="4" name="Textplatzhalter 6">
            <a:extLst>
              <a:ext uri="{FF2B5EF4-FFF2-40B4-BE49-F238E27FC236}">
                <a16:creationId xmlns:a16="http://schemas.microsoft.com/office/drawing/2014/main" id="{149B4920-62E6-6494-044C-5025833F6467}"/>
              </a:ext>
            </a:extLst>
          </p:cNvPr>
          <p:cNvSpPr txBox="1">
            <a:spLocks/>
          </p:cNvSpPr>
          <p:nvPr/>
        </p:nvSpPr>
        <p:spPr>
          <a:xfrm>
            <a:off x="6900789" y="10151428"/>
            <a:ext cx="600215" cy="540385"/>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de-DE" sz="1900" b="1" dirty="0">
                <a:solidFill>
                  <a:srgbClr val="70A821"/>
                </a:solidFill>
                <a:latin typeface="Verdana" panose="020B0604030504040204" pitchFamily="34" charset="0"/>
                <a:ea typeface="Verdana" panose="020B0604030504040204" pitchFamily="34" charset="0"/>
                <a:cs typeface="Verdana" panose="020B0604030504040204" pitchFamily="34" charset="0"/>
              </a:rPr>
              <a:t>2</a:t>
            </a:r>
          </a:p>
        </p:txBody>
      </p:sp>
      <p:sp>
        <p:nvSpPr>
          <p:cNvPr id="5" name="Textplatzhalter 6">
            <a:extLst>
              <a:ext uri="{FF2B5EF4-FFF2-40B4-BE49-F238E27FC236}">
                <a16:creationId xmlns:a16="http://schemas.microsoft.com/office/drawing/2014/main" id="{E1B13C94-CBA8-31B5-D7EE-9A531F6C0D6E}"/>
              </a:ext>
            </a:extLst>
          </p:cNvPr>
          <p:cNvSpPr txBox="1">
            <a:spLocks/>
          </p:cNvSpPr>
          <p:nvPr/>
        </p:nvSpPr>
        <p:spPr>
          <a:xfrm>
            <a:off x="1239554" y="9533855"/>
            <a:ext cx="6261450" cy="810578"/>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4604" marR="486409" indent="-2540">
              <a:lnSpc>
                <a:spcPct val="112000"/>
              </a:lnSpc>
              <a:spcBef>
                <a:spcPts val="100"/>
              </a:spcBef>
            </a:pPr>
            <a:r>
              <a:rPr lang="de-DE" sz="1400" dirty="0">
                <a:latin typeface="Verdana" panose="020B0604030504040204" pitchFamily="34" charset="0"/>
                <a:ea typeface="Verdana" panose="020B0604030504040204" pitchFamily="34" charset="0"/>
                <a:cs typeface="Verdana" panose="020B0604030504040204" pitchFamily="34" charset="0"/>
              </a:rPr>
              <a:t>Präsentiert gemeinsam die Zaubermaschine den</a:t>
            </a:r>
            <a:r>
              <a:rPr lang="de-DE" sz="1400" spc="5" dirty="0">
                <a:latin typeface="Verdana" panose="020B0604030504040204" pitchFamily="34" charset="0"/>
                <a:ea typeface="Verdana" panose="020B0604030504040204" pitchFamily="34" charset="0"/>
                <a:cs typeface="Verdana" panose="020B0604030504040204" pitchFamily="34" charset="0"/>
              </a:rPr>
              <a:t> </a:t>
            </a:r>
            <a:r>
              <a:rPr lang="de-DE" sz="1400" spc="-10" dirty="0">
                <a:latin typeface="Verdana" panose="020B0604030504040204" pitchFamily="34" charset="0"/>
                <a:ea typeface="Verdana" panose="020B0604030504040204" pitchFamily="34" charset="0"/>
                <a:cs typeface="Verdana" panose="020B0604030504040204" pitchFamily="34" charset="0"/>
              </a:rPr>
              <a:t>anderen </a:t>
            </a:r>
            <a:r>
              <a:rPr lang="de-DE" sz="1400" spc="-25" dirty="0">
                <a:latin typeface="Verdana" panose="020B0604030504040204" pitchFamily="34" charset="0"/>
                <a:ea typeface="Verdana" panose="020B0604030504040204" pitchFamily="34" charset="0"/>
                <a:cs typeface="Verdana" panose="020B0604030504040204" pitchFamily="34" charset="0"/>
              </a:rPr>
              <a:t>Gruppen.</a:t>
            </a:r>
            <a:r>
              <a:rPr lang="de-DE" sz="1400" spc="-35" dirty="0">
                <a:latin typeface="Verdana" panose="020B0604030504040204" pitchFamily="34" charset="0"/>
                <a:ea typeface="Verdana" panose="020B0604030504040204" pitchFamily="34" charset="0"/>
                <a:cs typeface="Verdana" panose="020B0604030504040204" pitchFamily="34" charset="0"/>
              </a:rPr>
              <a:t> </a:t>
            </a:r>
            <a:r>
              <a:rPr lang="de-DE" sz="1400" spc="-30" dirty="0">
                <a:latin typeface="Verdana" panose="020B0604030504040204" pitchFamily="34" charset="0"/>
                <a:ea typeface="Verdana" panose="020B0604030504040204" pitchFamily="34" charset="0"/>
                <a:cs typeface="Verdana" panose="020B0604030504040204" pitchFamily="34" charset="0"/>
              </a:rPr>
              <a:t>Jedes </a:t>
            </a:r>
            <a:r>
              <a:rPr lang="de-DE" sz="1400" dirty="0">
                <a:latin typeface="Verdana" panose="020B0604030504040204" pitchFamily="34" charset="0"/>
                <a:ea typeface="Verdana" panose="020B0604030504040204" pitchFamily="34" charset="0"/>
                <a:cs typeface="Verdana" panose="020B0604030504040204" pitchFamily="34" charset="0"/>
              </a:rPr>
              <a:t>Kind</a:t>
            </a:r>
            <a:r>
              <a:rPr lang="de-DE" sz="1400" spc="-30" dirty="0">
                <a:latin typeface="Verdana" panose="020B0604030504040204" pitchFamily="34" charset="0"/>
                <a:ea typeface="Verdana" panose="020B0604030504040204" pitchFamily="34" charset="0"/>
                <a:cs typeface="Verdana" panose="020B0604030504040204" pitchFamily="34" charset="0"/>
              </a:rPr>
              <a:t> </a:t>
            </a:r>
            <a:r>
              <a:rPr lang="de-DE" sz="1400" dirty="0">
                <a:latin typeface="Verdana" panose="020B0604030504040204" pitchFamily="34" charset="0"/>
                <a:ea typeface="Verdana" panose="020B0604030504040204" pitchFamily="34" charset="0"/>
                <a:cs typeface="Verdana" panose="020B0604030504040204" pitchFamily="34" charset="0"/>
              </a:rPr>
              <a:t>aus</a:t>
            </a:r>
            <a:r>
              <a:rPr lang="de-DE" sz="1400" spc="-35" dirty="0">
                <a:latin typeface="Verdana" panose="020B0604030504040204" pitchFamily="34" charset="0"/>
                <a:ea typeface="Verdana" panose="020B0604030504040204" pitchFamily="34" charset="0"/>
                <a:cs typeface="Verdana" panose="020B0604030504040204" pitchFamily="34" charset="0"/>
              </a:rPr>
              <a:t> </a:t>
            </a:r>
            <a:r>
              <a:rPr lang="de-DE" sz="1400" dirty="0">
                <a:latin typeface="Verdana" panose="020B0604030504040204" pitchFamily="34" charset="0"/>
                <a:ea typeface="Verdana" panose="020B0604030504040204" pitchFamily="34" charset="0"/>
                <a:cs typeface="Verdana" panose="020B0604030504040204" pitchFamily="34" charset="0"/>
              </a:rPr>
              <a:t>eurer</a:t>
            </a:r>
            <a:r>
              <a:rPr lang="de-DE" sz="1400" spc="-30" dirty="0">
                <a:latin typeface="Verdana" panose="020B0604030504040204" pitchFamily="34" charset="0"/>
                <a:ea typeface="Verdana" panose="020B0604030504040204" pitchFamily="34" charset="0"/>
                <a:cs typeface="Verdana" panose="020B0604030504040204" pitchFamily="34" charset="0"/>
              </a:rPr>
              <a:t> </a:t>
            </a:r>
            <a:r>
              <a:rPr lang="de-DE" sz="1400" spc="-25" dirty="0">
                <a:latin typeface="Verdana" panose="020B0604030504040204" pitchFamily="34" charset="0"/>
                <a:ea typeface="Verdana" panose="020B0604030504040204" pitchFamily="34" charset="0"/>
                <a:cs typeface="Verdana" panose="020B0604030504040204" pitchFamily="34" charset="0"/>
              </a:rPr>
              <a:t>Gruppe</a:t>
            </a:r>
            <a:r>
              <a:rPr lang="de-DE" sz="1400" spc="-30" dirty="0">
                <a:latin typeface="Verdana" panose="020B0604030504040204" pitchFamily="34" charset="0"/>
                <a:ea typeface="Verdana" panose="020B0604030504040204" pitchFamily="34" charset="0"/>
                <a:cs typeface="Verdana" panose="020B0604030504040204" pitchFamily="34" charset="0"/>
              </a:rPr>
              <a:t> </a:t>
            </a:r>
            <a:r>
              <a:rPr lang="de-DE" sz="1400" dirty="0">
                <a:latin typeface="Verdana" panose="020B0604030504040204" pitchFamily="34" charset="0"/>
                <a:ea typeface="Verdana" panose="020B0604030504040204" pitchFamily="34" charset="0"/>
                <a:cs typeface="Verdana" panose="020B0604030504040204" pitchFamily="34" charset="0"/>
              </a:rPr>
              <a:t>ist</a:t>
            </a:r>
            <a:r>
              <a:rPr lang="de-DE" sz="1400" spc="-35" dirty="0">
                <a:latin typeface="Verdana" panose="020B0604030504040204" pitchFamily="34" charset="0"/>
                <a:ea typeface="Verdana" panose="020B0604030504040204" pitchFamily="34" charset="0"/>
                <a:cs typeface="Verdana" panose="020B0604030504040204" pitchFamily="34" charset="0"/>
              </a:rPr>
              <a:t> </a:t>
            </a:r>
            <a:r>
              <a:rPr lang="de-DE" sz="1400" spc="-10" dirty="0">
                <a:latin typeface="Verdana" panose="020B0604030504040204" pitchFamily="34" charset="0"/>
                <a:ea typeface="Verdana" panose="020B0604030504040204" pitchFamily="34" charset="0"/>
                <a:cs typeface="Verdana" panose="020B0604030504040204" pitchFamily="34" charset="0"/>
              </a:rPr>
              <a:t>Experte</a:t>
            </a:r>
            <a:r>
              <a:rPr lang="de-DE" sz="1400" spc="-30" dirty="0">
                <a:latin typeface="Verdana" panose="020B0604030504040204" pitchFamily="34" charset="0"/>
                <a:ea typeface="Verdana" panose="020B0604030504040204" pitchFamily="34" charset="0"/>
                <a:cs typeface="Verdana" panose="020B0604030504040204" pitchFamily="34" charset="0"/>
              </a:rPr>
              <a:t> </a:t>
            </a:r>
            <a:r>
              <a:rPr lang="de-DE" sz="1400" dirty="0">
                <a:latin typeface="Verdana" panose="020B0604030504040204" pitchFamily="34" charset="0"/>
                <a:ea typeface="Verdana" panose="020B0604030504040204" pitchFamily="34" charset="0"/>
                <a:cs typeface="Verdana" panose="020B0604030504040204" pitchFamily="34" charset="0"/>
              </a:rPr>
              <a:t>oder</a:t>
            </a:r>
            <a:r>
              <a:rPr lang="de-DE" sz="1400" spc="-30" dirty="0">
                <a:latin typeface="Verdana" panose="020B0604030504040204" pitchFamily="34" charset="0"/>
                <a:ea typeface="Verdana" panose="020B0604030504040204" pitchFamily="34" charset="0"/>
                <a:cs typeface="Verdana" panose="020B0604030504040204" pitchFamily="34" charset="0"/>
              </a:rPr>
              <a:t> </a:t>
            </a:r>
            <a:r>
              <a:rPr lang="de-DE" sz="1400" spc="-10" dirty="0">
                <a:latin typeface="Verdana" panose="020B0604030504040204" pitchFamily="34" charset="0"/>
                <a:ea typeface="Verdana" panose="020B0604030504040204" pitchFamily="34" charset="0"/>
                <a:cs typeface="Verdana" panose="020B0604030504040204" pitchFamily="34" charset="0"/>
              </a:rPr>
              <a:t>Expertin </a:t>
            </a:r>
            <a:r>
              <a:rPr lang="de-DE" sz="1400" dirty="0">
                <a:latin typeface="Verdana" panose="020B0604030504040204" pitchFamily="34" charset="0"/>
                <a:ea typeface="Verdana" panose="020B0604030504040204" pitchFamily="34" charset="0"/>
                <a:cs typeface="Verdana" panose="020B0604030504040204" pitchFamily="34" charset="0"/>
              </a:rPr>
              <a:t>für</a:t>
            </a:r>
            <a:r>
              <a:rPr lang="de-DE" sz="1400" spc="15" dirty="0">
                <a:latin typeface="Verdana" panose="020B0604030504040204" pitchFamily="34" charset="0"/>
                <a:ea typeface="Verdana" panose="020B0604030504040204" pitchFamily="34" charset="0"/>
                <a:cs typeface="Verdana" panose="020B0604030504040204" pitchFamily="34" charset="0"/>
              </a:rPr>
              <a:t> </a:t>
            </a:r>
            <a:r>
              <a:rPr lang="de-DE" sz="1400" dirty="0">
                <a:latin typeface="Verdana" panose="020B0604030504040204" pitchFamily="34" charset="0"/>
                <a:ea typeface="Verdana" panose="020B0604030504040204" pitchFamily="34" charset="0"/>
                <a:cs typeface="Verdana" panose="020B0604030504040204" pitchFamily="34" charset="0"/>
              </a:rPr>
              <a:t>einen</a:t>
            </a:r>
            <a:r>
              <a:rPr lang="de-DE" sz="1400" spc="20" dirty="0">
                <a:latin typeface="Verdana" panose="020B0604030504040204" pitchFamily="34" charset="0"/>
                <a:ea typeface="Verdana" panose="020B0604030504040204" pitchFamily="34" charset="0"/>
                <a:cs typeface="Verdana" panose="020B0604030504040204" pitchFamily="34" charset="0"/>
              </a:rPr>
              <a:t> </a:t>
            </a:r>
            <a:r>
              <a:rPr lang="de-DE" sz="1400" spc="-60" dirty="0">
                <a:latin typeface="Verdana" panose="020B0604030504040204" pitchFamily="34" charset="0"/>
                <a:ea typeface="Verdana" panose="020B0604030504040204" pitchFamily="34" charset="0"/>
                <a:cs typeface="Verdana" panose="020B0604030504040204" pitchFamily="34" charset="0"/>
              </a:rPr>
              <a:t>Teil</a:t>
            </a:r>
            <a:r>
              <a:rPr lang="de-DE" sz="1400" spc="15" dirty="0">
                <a:latin typeface="Verdana" panose="020B0604030504040204" pitchFamily="34" charset="0"/>
                <a:ea typeface="Verdana" panose="020B0604030504040204" pitchFamily="34" charset="0"/>
                <a:cs typeface="Verdana" panose="020B0604030504040204" pitchFamily="34" charset="0"/>
              </a:rPr>
              <a:t> </a:t>
            </a:r>
            <a:r>
              <a:rPr lang="de-DE" sz="1400" dirty="0">
                <a:latin typeface="Verdana" panose="020B0604030504040204" pitchFamily="34" charset="0"/>
                <a:ea typeface="Verdana" panose="020B0604030504040204" pitchFamily="34" charset="0"/>
                <a:cs typeface="Verdana" panose="020B0604030504040204" pitchFamily="34" charset="0"/>
              </a:rPr>
              <a:t>der</a:t>
            </a:r>
            <a:r>
              <a:rPr lang="de-DE" sz="1400" spc="20" dirty="0">
                <a:latin typeface="Verdana" panose="020B0604030504040204" pitchFamily="34" charset="0"/>
                <a:ea typeface="Verdana" panose="020B0604030504040204" pitchFamily="34" charset="0"/>
                <a:cs typeface="Verdana" panose="020B0604030504040204" pitchFamily="34" charset="0"/>
              </a:rPr>
              <a:t> </a:t>
            </a:r>
            <a:r>
              <a:rPr lang="de-DE" sz="1400" dirty="0">
                <a:latin typeface="Verdana" panose="020B0604030504040204" pitchFamily="34" charset="0"/>
                <a:ea typeface="Verdana" panose="020B0604030504040204" pitchFamily="34" charset="0"/>
                <a:cs typeface="Verdana" panose="020B0604030504040204" pitchFamily="34" charset="0"/>
              </a:rPr>
              <a:t>Zaubermaschine</a:t>
            </a:r>
            <a:r>
              <a:rPr lang="de-DE" sz="1400" spc="15" dirty="0">
                <a:latin typeface="Verdana" panose="020B0604030504040204" pitchFamily="34" charset="0"/>
                <a:ea typeface="Verdana" panose="020B0604030504040204" pitchFamily="34" charset="0"/>
                <a:cs typeface="Verdana" panose="020B0604030504040204" pitchFamily="34" charset="0"/>
              </a:rPr>
              <a:t> </a:t>
            </a:r>
            <a:r>
              <a:rPr lang="de-DE" sz="1400" dirty="0">
                <a:latin typeface="Verdana" panose="020B0604030504040204" pitchFamily="34" charset="0"/>
                <a:ea typeface="Verdana" panose="020B0604030504040204" pitchFamily="34" charset="0"/>
                <a:cs typeface="Verdana" panose="020B0604030504040204" pitchFamily="34" charset="0"/>
              </a:rPr>
              <a:t>und</a:t>
            </a:r>
            <a:r>
              <a:rPr lang="de-DE" sz="1400" spc="20" dirty="0">
                <a:latin typeface="Verdana" panose="020B0604030504040204" pitchFamily="34" charset="0"/>
                <a:ea typeface="Verdana" panose="020B0604030504040204" pitchFamily="34" charset="0"/>
                <a:cs typeface="Verdana" panose="020B0604030504040204" pitchFamily="34" charset="0"/>
              </a:rPr>
              <a:t> </a:t>
            </a:r>
            <a:r>
              <a:rPr lang="de-DE" sz="1400" dirty="0">
                <a:latin typeface="Verdana" panose="020B0604030504040204" pitchFamily="34" charset="0"/>
                <a:ea typeface="Verdana" panose="020B0604030504040204" pitchFamily="34" charset="0"/>
                <a:cs typeface="Verdana" panose="020B0604030504040204" pitchFamily="34" charset="0"/>
              </a:rPr>
              <a:t>stellt</a:t>
            </a:r>
            <a:r>
              <a:rPr lang="de-DE" sz="1400" spc="15" dirty="0">
                <a:latin typeface="Verdana" panose="020B0604030504040204" pitchFamily="34" charset="0"/>
                <a:ea typeface="Verdana" panose="020B0604030504040204" pitchFamily="34" charset="0"/>
                <a:cs typeface="Verdana" panose="020B0604030504040204" pitchFamily="34" charset="0"/>
              </a:rPr>
              <a:t> </a:t>
            </a:r>
            <a:r>
              <a:rPr lang="de-DE" sz="1400" dirty="0">
                <a:latin typeface="Verdana" panose="020B0604030504040204" pitchFamily="34" charset="0"/>
                <a:ea typeface="Verdana" panose="020B0604030504040204" pitchFamily="34" charset="0"/>
                <a:cs typeface="Verdana" panose="020B0604030504040204" pitchFamily="34" charset="0"/>
              </a:rPr>
              <a:t>diesen</a:t>
            </a:r>
            <a:r>
              <a:rPr lang="de-DE" sz="1400" spc="20" dirty="0">
                <a:latin typeface="Verdana" panose="020B0604030504040204" pitchFamily="34" charset="0"/>
                <a:ea typeface="Verdana" panose="020B0604030504040204" pitchFamily="34" charset="0"/>
                <a:cs typeface="Verdana" panose="020B0604030504040204" pitchFamily="34" charset="0"/>
              </a:rPr>
              <a:t> </a:t>
            </a:r>
            <a:r>
              <a:rPr lang="de-DE" sz="1400" spc="-20" dirty="0">
                <a:latin typeface="Verdana" panose="020B0604030504040204" pitchFamily="34" charset="0"/>
                <a:ea typeface="Verdana" panose="020B0604030504040204" pitchFamily="34" charset="0"/>
                <a:cs typeface="Verdana" panose="020B0604030504040204" pitchFamily="34" charset="0"/>
              </a:rPr>
              <a:t>vor.</a:t>
            </a:r>
            <a:endParaRPr lang="de-DE" sz="1400" dirty="0">
              <a:latin typeface="Verdana" panose="020B0604030504040204" pitchFamily="34" charset="0"/>
              <a:ea typeface="Verdana" panose="020B0604030504040204" pitchFamily="34" charset="0"/>
              <a:cs typeface="Verdana" panose="020B0604030504040204" pitchFamily="34" charset="0"/>
            </a:endParaRPr>
          </a:p>
        </p:txBody>
      </p:sp>
      <p:grpSp>
        <p:nvGrpSpPr>
          <p:cNvPr id="6" name="Gruppieren 5">
            <a:extLst>
              <a:ext uri="{FF2B5EF4-FFF2-40B4-BE49-F238E27FC236}">
                <a16:creationId xmlns:a16="http://schemas.microsoft.com/office/drawing/2014/main" id="{A44629E0-ED1B-B683-876A-5E0A90EE6E84}"/>
              </a:ext>
            </a:extLst>
          </p:cNvPr>
          <p:cNvGrpSpPr/>
          <p:nvPr/>
        </p:nvGrpSpPr>
        <p:grpSpPr>
          <a:xfrm>
            <a:off x="596220" y="9603278"/>
            <a:ext cx="540385" cy="540385"/>
            <a:chOff x="768279" y="5075713"/>
            <a:chExt cx="540385" cy="540385"/>
          </a:xfrm>
        </p:grpSpPr>
        <p:sp>
          <p:nvSpPr>
            <p:cNvPr id="7" name="object 6">
              <a:extLst>
                <a:ext uri="{FF2B5EF4-FFF2-40B4-BE49-F238E27FC236}">
                  <a16:creationId xmlns:a16="http://schemas.microsoft.com/office/drawing/2014/main" id="{4650E696-B7ED-7A15-8C39-555FA4D7AA32}"/>
                </a:ext>
              </a:extLst>
            </p:cNvPr>
            <p:cNvSpPr/>
            <p:nvPr/>
          </p:nvSpPr>
          <p:spPr>
            <a:xfrm>
              <a:off x="768279" y="5075713"/>
              <a:ext cx="540385" cy="540385"/>
            </a:xfrm>
            <a:custGeom>
              <a:avLst/>
              <a:gdLst/>
              <a:ahLst/>
              <a:cxnLst/>
              <a:rect l="l" t="t" r="r" b="b"/>
              <a:pathLst>
                <a:path w="540385" h="540385">
                  <a:moveTo>
                    <a:pt x="270002" y="0"/>
                  </a:moveTo>
                  <a:lnTo>
                    <a:pt x="221470" y="4349"/>
                  </a:lnTo>
                  <a:lnTo>
                    <a:pt x="175792" y="16891"/>
                  </a:lnTo>
                  <a:lnTo>
                    <a:pt x="133730" y="36861"/>
                  </a:lnTo>
                  <a:lnTo>
                    <a:pt x="96046" y="63499"/>
                  </a:lnTo>
                  <a:lnTo>
                    <a:pt x="63503" y="96040"/>
                  </a:lnTo>
                  <a:lnTo>
                    <a:pt x="36864" y="133724"/>
                  </a:lnTo>
                  <a:lnTo>
                    <a:pt x="16892" y="175787"/>
                  </a:lnTo>
                  <a:lnTo>
                    <a:pt x="4350" y="221467"/>
                  </a:lnTo>
                  <a:lnTo>
                    <a:pt x="0" y="270001"/>
                  </a:lnTo>
                  <a:lnTo>
                    <a:pt x="4350" y="318533"/>
                  </a:lnTo>
                  <a:lnTo>
                    <a:pt x="16892" y="364211"/>
                  </a:lnTo>
                  <a:lnTo>
                    <a:pt x="36864" y="406273"/>
                  </a:lnTo>
                  <a:lnTo>
                    <a:pt x="63503" y="443957"/>
                  </a:lnTo>
                  <a:lnTo>
                    <a:pt x="96046" y="476500"/>
                  </a:lnTo>
                  <a:lnTo>
                    <a:pt x="133730" y="503139"/>
                  </a:lnTo>
                  <a:lnTo>
                    <a:pt x="175792" y="523111"/>
                  </a:lnTo>
                  <a:lnTo>
                    <a:pt x="221470" y="535653"/>
                  </a:lnTo>
                  <a:lnTo>
                    <a:pt x="270002" y="540003"/>
                  </a:lnTo>
                  <a:lnTo>
                    <a:pt x="318536" y="535653"/>
                  </a:lnTo>
                  <a:lnTo>
                    <a:pt x="364216" y="523111"/>
                  </a:lnTo>
                  <a:lnTo>
                    <a:pt x="406279" y="503139"/>
                  </a:lnTo>
                  <a:lnTo>
                    <a:pt x="443963" y="476500"/>
                  </a:lnTo>
                  <a:lnTo>
                    <a:pt x="476504" y="443957"/>
                  </a:lnTo>
                  <a:lnTo>
                    <a:pt x="503142" y="406273"/>
                  </a:lnTo>
                  <a:lnTo>
                    <a:pt x="523112" y="364211"/>
                  </a:lnTo>
                  <a:lnTo>
                    <a:pt x="535654" y="318533"/>
                  </a:lnTo>
                  <a:lnTo>
                    <a:pt x="540004" y="270001"/>
                  </a:lnTo>
                  <a:lnTo>
                    <a:pt x="535654" y="221467"/>
                  </a:lnTo>
                  <a:lnTo>
                    <a:pt x="523112" y="175787"/>
                  </a:lnTo>
                  <a:lnTo>
                    <a:pt x="503142" y="133724"/>
                  </a:lnTo>
                  <a:lnTo>
                    <a:pt x="476504" y="96040"/>
                  </a:lnTo>
                  <a:lnTo>
                    <a:pt x="443963" y="63499"/>
                  </a:lnTo>
                  <a:lnTo>
                    <a:pt x="406279" y="36861"/>
                  </a:lnTo>
                  <a:lnTo>
                    <a:pt x="364216" y="16891"/>
                  </a:lnTo>
                  <a:lnTo>
                    <a:pt x="318536" y="4349"/>
                  </a:lnTo>
                  <a:lnTo>
                    <a:pt x="270002" y="0"/>
                  </a:lnTo>
                  <a:close/>
                </a:path>
              </a:pathLst>
            </a:custGeom>
            <a:solidFill>
              <a:srgbClr val="79AB2B"/>
            </a:solidFill>
          </p:spPr>
          <p:txBody>
            <a:bodyPr wrap="square" lIns="0" tIns="0" rIns="0" bIns="0" rtlCol="0"/>
            <a:lstStyle/>
            <a:p>
              <a:endParaRPr/>
            </a:p>
          </p:txBody>
        </p:sp>
        <p:pic>
          <p:nvPicPr>
            <p:cNvPr id="8" name="object 7">
              <a:extLst>
                <a:ext uri="{FF2B5EF4-FFF2-40B4-BE49-F238E27FC236}">
                  <a16:creationId xmlns:a16="http://schemas.microsoft.com/office/drawing/2014/main" id="{42D2E85D-F864-FD40-05F5-8A7A3684B8F9}"/>
                </a:ext>
              </a:extLst>
            </p:cNvPr>
            <p:cNvPicPr/>
            <p:nvPr/>
          </p:nvPicPr>
          <p:blipFill>
            <a:blip r:embed="rId2" cstate="print"/>
            <a:stretch>
              <a:fillRect/>
            </a:stretch>
          </p:blipFill>
          <p:spPr>
            <a:xfrm>
              <a:off x="871228" y="5154415"/>
              <a:ext cx="334117" cy="332206"/>
            </a:xfrm>
            <a:prstGeom prst="rect">
              <a:avLst/>
            </a:prstGeom>
          </p:spPr>
        </p:pic>
      </p:grpSp>
      <p:sp>
        <p:nvSpPr>
          <p:cNvPr id="154" name="Textplatzhalter 6">
            <a:extLst>
              <a:ext uri="{FF2B5EF4-FFF2-40B4-BE49-F238E27FC236}">
                <a16:creationId xmlns:a16="http://schemas.microsoft.com/office/drawing/2014/main" id="{1E881AAC-FB8E-9D6B-4599-FCA2B7B58F13}"/>
              </a:ext>
            </a:extLst>
          </p:cNvPr>
          <p:cNvSpPr>
            <a:spLocks noGrp="1"/>
          </p:cNvSpPr>
          <p:nvPr>
            <p:ph type="body" sz="quarter" idx="10"/>
          </p:nvPr>
        </p:nvSpPr>
        <p:spPr>
          <a:xfrm>
            <a:off x="1854361" y="1654855"/>
            <a:ext cx="2054228" cy="284670"/>
          </a:xfrm>
        </p:spPr>
        <p:txBody>
          <a:bodyPr/>
          <a:lstStyle/>
          <a:p>
            <a:r>
              <a:rPr lang="de-DE" sz="1400" dirty="0">
                <a:latin typeface="Verdana" panose="020B0604030504040204" pitchFamily="34" charset="0"/>
                <a:ea typeface="Verdana" panose="020B0604030504040204" pitchFamily="34" charset="0"/>
                <a:cs typeface="Verdana" panose="020B0604030504040204" pitchFamily="34" charset="0"/>
              </a:rPr>
              <a:t>Wie nennt ihr Sie?</a:t>
            </a:r>
          </a:p>
        </p:txBody>
      </p:sp>
      <p:sp>
        <p:nvSpPr>
          <p:cNvPr id="155" name="Textplatzhalter 6">
            <a:extLst>
              <a:ext uri="{FF2B5EF4-FFF2-40B4-BE49-F238E27FC236}">
                <a16:creationId xmlns:a16="http://schemas.microsoft.com/office/drawing/2014/main" id="{6990D118-8DAB-4F3C-4810-92CF2D49AC3C}"/>
              </a:ext>
            </a:extLst>
          </p:cNvPr>
          <p:cNvSpPr txBox="1">
            <a:spLocks/>
          </p:cNvSpPr>
          <p:nvPr/>
        </p:nvSpPr>
        <p:spPr>
          <a:xfrm>
            <a:off x="1854360" y="3052543"/>
            <a:ext cx="3632039" cy="236848"/>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400" dirty="0">
                <a:latin typeface="Verdana" panose="020B0604030504040204" pitchFamily="34" charset="0"/>
                <a:ea typeface="Verdana" panose="020B0604030504040204" pitchFamily="34" charset="0"/>
                <a:cs typeface="Verdana" panose="020B0604030504040204" pitchFamily="34" charset="0"/>
              </a:rPr>
              <a:t>Wie kann sie? Wobei hilft sie euch?</a:t>
            </a:r>
          </a:p>
        </p:txBody>
      </p:sp>
      <p:sp>
        <p:nvSpPr>
          <p:cNvPr id="156" name="Textplatzhalter 6">
            <a:extLst>
              <a:ext uri="{FF2B5EF4-FFF2-40B4-BE49-F238E27FC236}">
                <a16:creationId xmlns:a16="http://schemas.microsoft.com/office/drawing/2014/main" id="{686FA2FE-70C1-0B6B-2B42-1DF402ADA5C4}"/>
              </a:ext>
            </a:extLst>
          </p:cNvPr>
          <p:cNvSpPr txBox="1">
            <a:spLocks/>
          </p:cNvSpPr>
          <p:nvPr/>
        </p:nvSpPr>
        <p:spPr>
          <a:xfrm>
            <a:off x="1854360" y="4331270"/>
            <a:ext cx="3720939" cy="236848"/>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400" dirty="0">
                <a:latin typeface="Verdana" panose="020B0604030504040204" pitchFamily="34" charset="0"/>
                <a:ea typeface="Verdana" panose="020B0604030504040204" pitchFamily="34" charset="0"/>
                <a:cs typeface="Verdana" panose="020B0604030504040204" pitchFamily="34" charset="0"/>
              </a:rPr>
              <a:t>Wie sieht sie aus? Beschreibt genau!</a:t>
            </a:r>
          </a:p>
        </p:txBody>
      </p:sp>
      <p:sp>
        <p:nvSpPr>
          <p:cNvPr id="157" name="Textplatzhalter 6">
            <a:extLst>
              <a:ext uri="{FF2B5EF4-FFF2-40B4-BE49-F238E27FC236}">
                <a16:creationId xmlns:a16="http://schemas.microsoft.com/office/drawing/2014/main" id="{45F4DAE6-D49C-61D4-C08E-213F2C0764A5}"/>
              </a:ext>
            </a:extLst>
          </p:cNvPr>
          <p:cNvSpPr txBox="1">
            <a:spLocks/>
          </p:cNvSpPr>
          <p:nvPr/>
        </p:nvSpPr>
        <p:spPr>
          <a:xfrm>
            <a:off x="1859022" y="5657819"/>
            <a:ext cx="2054228" cy="284670"/>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400" dirty="0">
                <a:latin typeface="Verdana" panose="020B0604030504040204" pitchFamily="34" charset="0"/>
                <a:ea typeface="Verdana" panose="020B0604030504040204" pitchFamily="34" charset="0"/>
                <a:cs typeface="Verdana" panose="020B0604030504040204" pitchFamily="34" charset="0"/>
              </a:rPr>
              <a:t>Wie fühlt sie sich an?</a:t>
            </a:r>
          </a:p>
        </p:txBody>
      </p:sp>
      <p:sp>
        <p:nvSpPr>
          <p:cNvPr id="158" name="Textplatzhalter 6">
            <a:extLst>
              <a:ext uri="{FF2B5EF4-FFF2-40B4-BE49-F238E27FC236}">
                <a16:creationId xmlns:a16="http://schemas.microsoft.com/office/drawing/2014/main" id="{365A59EE-C664-758C-57B9-F6C4073F2571}"/>
              </a:ext>
            </a:extLst>
          </p:cNvPr>
          <p:cNvSpPr txBox="1">
            <a:spLocks/>
          </p:cNvSpPr>
          <p:nvPr/>
        </p:nvSpPr>
        <p:spPr>
          <a:xfrm>
            <a:off x="1854360" y="6918263"/>
            <a:ext cx="4907155" cy="236848"/>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400" dirty="0">
                <a:latin typeface="Verdana" panose="020B0604030504040204" pitchFamily="34" charset="0"/>
                <a:ea typeface="Verdana" panose="020B0604030504040204" pitchFamily="34" charset="0"/>
                <a:cs typeface="Verdana" panose="020B0604030504040204" pitchFamily="34" charset="0"/>
              </a:rPr>
              <a:t>Welche Geräusche macht sie, wenn sie arbeitet?</a:t>
            </a:r>
          </a:p>
        </p:txBody>
      </p:sp>
      <p:sp>
        <p:nvSpPr>
          <p:cNvPr id="159" name="Textplatzhalter 6">
            <a:extLst>
              <a:ext uri="{FF2B5EF4-FFF2-40B4-BE49-F238E27FC236}">
                <a16:creationId xmlns:a16="http://schemas.microsoft.com/office/drawing/2014/main" id="{36D23559-D811-3E5A-A145-340B108F331C}"/>
              </a:ext>
            </a:extLst>
          </p:cNvPr>
          <p:cNvSpPr txBox="1">
            <a:spLocks/>
          </p:cNvSpPr>
          <p:nvPr/>
        </p:nvSpPr>
        <p:spPr>
          <a:xfrm>
            <a:off x="1859022" y="8175527"/>
            <a:ext cx="2054228" cy="284670"/>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400" dirty="0">
                <a:latin typeface="Verdana" panose="020B0604030504040204" pitchFamily="34" charset="0"/>
                <a:ea typeface="Verdana" panose="020B0604030504040204" pitchFamily="34" charset="0"/>
                <a:cs typeface="Verdana" panose="020B0604030504040204" pitchFamily="34" charset="0"/>
              </a:rPr>
              <a:t>Wie riecht sie:</a:t>
            </a:r>
          </a:p>
        </p:txBody>
      </p:sp>
      <p:sp>
        <p:nvSpPr>
          <p:cNvPr id="160" name="Textplatzhalter 6">
            <a:extLst>
              <a:ext uri="{FF2B5EF4-FFF2-40B4-BE49-F238E27FC236}">
                <a16:creationId xmlns:a16="http://schemas.microsoft.com/office/drawing/2014/main" id="{E0694B3B-B947-3118-F3EE-87BDC5B81D9E}"/>
              </a:ext>
            </a:extLst>
          </p:cNvPr>
          <p:cNvSpPr txBox="1">
            <a:spLocks/>
          </p:cNvSpPr>
          <p:nvPr/>
        </p:nvSpPr>
        <p:spPr>
          <a:xfrm>
            <a:off x="1854360" y="1414503"/>
            <a:ext cx="4292439" cy="236848"/>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400" b="1" dirty="0">
                <a:solidFill>
                  <a:srgbClr val="70A821"/>
                </a:solidFill>
                <a:latin typeface="Verdana" panose="020B0604030504040204" pitchFamily="34" charset="0"/>
                <a:ea typeface="Verdana" panose="020B0604030504040204" pitchFamily="34" charset="0"/>
                <a:cs typeface="Verdana" panose="020B0604030504040204" pitchFamily="34" charset="0"/>
              </a:rPr>
              <a:t>Steckbrief Maliks Zaubermaschine</a:t>
            </a:r>
          </a:p>
        </p:txBody>
      </p:sp>
      <p:pic>
        <p:nvPicPr>
          <p:cNvPr id="12" name="Grafik 11" descr="Ein Bild, das Clipart, Cartoon enthält.&#10;&#10;KI-generierte Inhalte können fehlerhaft sein.">
            <a:extLst>
              <a:ext uri="{FF2B5EF4-FFF2-40B4-BE49-F238E27FC236}">
                <a16:creationId xmlns:a16="http://schemas.microsoft.com/office/drawing/2014/main" id="{0BB4F9C4-CE26-BC21-CE6E-5074FAB6C3F6}"/>
              </a:ext>
            </a:extLst>
          </p:cNvPr>
          <p:cNvPicPr>
            <a:picLocks noChangeAspect="1"/>
          </p:cNvPicPr>
          <p:nvPr/>
        </p:nvPicPr>
        <p:blipFill>
          <a:blip r:embed="rId3"/>
          <a:stretch>
            <a:fillRect/>
          </a:stretch>
        </p:blipFill>
        <p:spPr>
          <a:xfrm>
            <a:off x="801838" y="2747798"/>
            <a:ext cx="927100" cy="927100"/>
          </a:xfrm>
          <a:prstGeom prst="rect">
            <a:avLst/>
          </a:prstGeom>
        </p:spPr>
      </p:pic>
      <p:pic>
        <p:nvPicPr>
          <p:cNvPr id="14" name="Grafik 13" descr="Ein Bild, das Kreis, Cartoon, Clipart, Augen enthält.&#10;&#10;KI-generierte Inhalte können fehlerhaft sein.">
            <a:extLst>
              <a:ext uri="{FF2B5EF4-FFF2-40B4-BE49-F238E27FC236}">
                <a16:creationId xmlns:a16="http://schemas.microsoft.com/office/drawing/2014/main" id="{42A76509-84CD-BC09-8415-A59E8F0FDA15}"/>
              </a:ext>
            </a:extLst>
          </p:cNvPr>
          <p:cNvPicPr>
            <a:picLocks noChangeAspect="1"/>
          </p:cNvPicPr>
          <p:nvPr/>
        </p:nvPicPr>
        <p:blipFill>
          <a:blip r:embed="rId4"/>
          <a:stretch>
            <a:fillRect/>
          </a:stretch>
        </p:blipFill>
        <p:spPr>
          <a:xfrm>
            <a:off x="801838" y="4023119"/>
            <a:ext cx="927100" cy="914400"/>
          </a:xfrm>
          <a:prstGeom prst="rect">
            <a:avLst/>
          </a:prstGeom>
        </p:spPr>
      </p:pic>
      <p:pic>
        <p:nvPicPr>
          <p:cNvPr id="16" name="Grafik 15" descr="Ein Bild, das Hand enthält.&#10;&#10;KI-generierte Inhalte können fehlerhaft sein.">
            <a:extLst>
              <a:ext uri="{FF2B5EF4-FFF2-40B4-BE49-F238E27FC236}">
                <a16:creationId xmlns:a16="http://schemas.microsoft.com/office/drawing/2014/main" id="{C0AD7A9F-0347-99E1-5083-7CB2D77ED11D}"/>
              </a:ext>
            </a:extLst>
          </p:cNvPr>
          <p:cNvPicPr>
            <a:picLocks noChangeAspect="1"/>
          </p:cNvPicPr>
          <p:nvPr/>
        </p:nvPicPr>
        <p:blipFill>
          <a:blip r:embed="rId5"/>
          <a:stretch>
            <a:fillRect/>
          </a:stretch>
        </p:blipFill>
        <p:spPr>
          <a:xfrm>
            <a:off x="801838" y="5290744"/>
            <a:ext cx="927100" cy="927100"/>
          </a:xfrm>
          <a:prstGeom prst="rect">
            <a:avLst/>
          </a:prstGeom>
        </p:spPr>
      </p:pic>
      <p:pic>
        <p:nvPicPr>
          <p:cNvPr id="18" name="Grafik 17" descr="Ein Bild, das Clipart, Cartoon, Grafiken enthält.&#10;&#10;KI-generierte Inhalte können fehlerhaft sein.">
            <a:extLst>
              <a:ext uri="{FF2B5EF4-FFF2-40B4-BE49-F238E27FC236}">
                <a16:creationId xmlns:a16="http://schemas.microsoft.com/office/drawing/2014/main" id="{7B11F312-AFD9-768E-19D6-51006827F131}"/>
              </a:ext>
            </a:extLst>
          </p:cNvPr>
          <p:cNvPicPr>
            <a:picLocks noChangeAspect="1"/>
          </p:cNvPicPr>
          <p:nvPr/>
        </p:nvPicPr>
        <p:blipFill>
          <a:blip r:embed="rId6"/>
          <a:stretch>
            <a:fillRect/>
          </a:stretch>
        </p:blipFill>
        <p:spPr>
          <a:xfrm>
            <a:off x="801838" y="6571069"/>
            <a:ext cx="927100" cy="914400"/>
          </a:xfrm>
          <a:prstGeom prst="rect">
            <a:avLst/>
          </a:prstGeom>
        </p:spPr>
      </p:pic>
      <p:pic>
        <p:nvPicPr>
          <p:cNvPr id="20" name="Grafik 19" descr="Ein Bild, das Clipart, Cartoon, Design, Kreativität enthält.&#10;&#10;KI-generierte Inhalte können fehlerhaft sein.">
            <a:extLst>
              <a:ext uri="{FF2B5EF4-FFF2-40B4-BE49-F238E27FC236}">
                <a16:creationId xmlns:a16="http://schemas.microsoft.com/office/drawing/2014/main" id="{695CF1F1-F1F6-6014-BB81-2E40E60E1CF8}"/>
              </a:ext>
            </a:extLst>
          </p:cNvPr>
          <p:cNvPicPr>
            <a:picLocks noChangeAspect="1"/>
          </p:cNvPicPr>
          <p:nvPr/>
        </p:nvPicPr>
        <p:blipFill>
          <a:blip r:embed="rId7"/>
          <a:stretch>
            <a:fillRect/>
          </a:stretch>
        </p:blipFill>
        <p:spPr>
          <a:xfrm>
            <a:off x="814538" y="7838694"/>
            <a:ext cx="914400" cy="914400"/>
          </a:xfrm>
          <a:prstGeom prst="rect">
            <a:avLst/>
          </a:prstGeom>
        </p:spPr>
      </p:pic>
      <p:grpSp>
        <p:nvGrpSpPr>
          <p:cNvPr id="17" name="Gruppieren 16">
            <a:extLst>
              <a:ext uri="{FF2B5EF4-FFF2-40B4-BE49-F238E27FC236}">
                <a16:creationId xmlns:a16="http://schemas.microsoft.com/office/drawing/2014/main" id="{3283EA4F-27D7-ADD5-4740-4AFAE31E0153}"/>
              </a:ext>
            </a:extLst>
          </p:cNvPr>
          <p:cNvGrpSpPr/>
          <p:nvPr/>
        </p:nvGrpSpPr>
        <p:grpSpPr>
          <a:xfrm>
            <a:off x="814538" y="1487854"/>
            <a:ext cx="914400" cy="911724"/>
            <a:chOff x="1670010" y="1921806"/>
            <a:chExt cx="914400" cy="911724"/>
          </a:xfrm>
        </p:grpSpPr>
        <p:sp>
          <p:nvSpPr>
            <p:cNvPr id="19" name="Oval 18">
              <a:extLst>
                <a:ext uri="{FF2B5EF4-FFF2-40B4-BE49-F238E27FC236}">
                  <a16:creationId xmlns:a16="http://schemas.microsoft.com/office/drawing/2014/main" id="{3FA2430F-BA24-5369-CBAA-34FB6DDE7135}"/>
                </a:ext>
              </a:extLst>
            </p:cNvPr>
            <p:cNvSpPr/>
            <p:nvPr/>
          </p:nvSpPr>
          <p:spPr>
            <a:xfrm>
              <a:off x="1670010" y="1921806"/>
              <a:ext cx="914400" cy="911724"/>
            </a:xfrm>
            <a:prstGeom prst="ellipse">
              <a:avLst/>
            </a:prstGeom>
            <a:solidFill>
              <a:schemeClr val="bg1"/>
            </a:solidFill>
            <a:ln>
              <a:solidFill>
                <a:srgbClr val="4161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21" name="Grafik 20" descr="Ein Bild, das Zeichnung, Entwurf, Kunst, Clipart enthält.&#10;&#10;KI-generierte Inhalte können fehlerhaft sein.">
              <a:extLst>
                <a:ext uri="{FF2B5EF4-FFF2-40B4-BE49-F238E27FC236}">
                  <a16:creationId xmlns:a16="http://schemas.microsoft.com/office/drawing/2014/main" id="{9962E33B-5624-DAFE-EBB7-9FC5FE074DDB}"/>
                </a:ext>
              </a:extLst>
            </p:cNvPr>
            <p:cNvPicPr>
              <a:picLocks noChangeAspect="1"/>
            </p:cNvPicPr>
            <p:nvPr/>
          </p:nvPicPr>
          <p:blipFill>
            <a:blip r:embed="rId8"/>
            <a:srcRect l="-16674" t="-23072" r="-13201" b="-15690"/>
            <a:stretch>
              <a:fillRect/>
            </a:stretch>
          </p:blipFill>
          <p:spPr>
            <a:xfrm>
              <a:off x="1712630" y="1970375"/>
              <a:ext cx="871780" cy="836957"/>
            </a:xfrm>
            <a:prstGeom prst="ellipse">
              <a:avLst/>
            </a:prstGeom>
          </p:spPr>
        </p:pic>
      </p:grpSp>
    </p:spTree>
    <p:extLst>
      <p:ext uri="{BB962C8B-B14F-4D97-AF65-F5344CB8AC3E}">
        <p14:creationId xmlns:p14="http://schemas.microsoft.com/office/powerpoint/2010/main" val="1000017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96C63-1F1B-7469-F308-D9DC021D96AB}"/>
            </a:ext>
          </a:extLst>
        </p:cNvPr>
        <p:cNvGrpSpPr/>
        <p:nvPr/>
      </p:nvGrpSpPr>
      <p:grpSpPr>
        <a:xfrm>
          <a:off x="0" y="0"/>
          <a:ext cx="0" cy="0"/>
          <a:chOff x="0" y="0"/>
          <a:chExt cx="0" cy="0"/>
        </a:xfrm>
      </p:grpSpPr>
      <p:grpSp>
        <p:nvGrpSpPr>
          <p:cNvPr id="17" name="Gruppieren 16">
            <a:extLst>
              <a:ext uri="{FF2B5EF4-FFF2-40B4-BE49-F238E27FC236}">
                <a16:creationId xmlns:a16="http://schemas.microsoft.com/office/drawing/2014/main" id="{A630A738-2CF7-7D01-4DE3-56972E8769AE}"/>
              </a:ext>
            </a:extLst>
          </p:cNvPr>
          <p:cNvGrpSpPr/>
          <p:nvPr/>
        </p:nvGrpSpPr>
        <p:grpSpPr>
          <a:xfrm>
            <a:off x="720090" y="2264162"/>
            <a:ext cx="6168809" cy="7392878"/>
            <a:chOff x="720090" y="1341278"/>
            <a:chExt cx="6168809" cy="8009256"/>
          </a:xfrm>
        </p:grpSpPr>
        <p:sp>
          <p:nvSpPr>
            <p:cNvPr id="18" name="Graphic 4">
              <a:extLst>
                <a:ext uri="{FF2B5EF4-FFF2-40B4-BE49-F238E27FC236}">
                  <a16:creationId xmlns:a16="http://schemas.microsoft.com/office/drawing/2014/main" id="{4DA4D191-E20F-4B1E-D54B-542E39FF3DE7}"/>
                </a:ext>
              </a:extLst>
            </p:cNvPr>
            <p:cNvSpPr/>
            <p:nvPr/>
          </p:nvSpPr>
          <p:spPr>
            <a:xfrm>
              <a:off x="720090" y="1341279"/>
              <a:ext cx="6119495" cy="8009255"/>
            </a:xfrm>
            <a:custGeom>
              <a:avLst/>
              <a:gdLst/>
              <a:ahLst/>
              <a:cxnLst/>
              <a:rect l="l" t="t" r="r" b="b"/>
              <a:pathLst>
                <a:path w="6120130" h="8009255">
                  <a:moveTo>
                    <a:pt x="6120003" y="215049"/>
                  </a:moveTo>
                  <a:lnTo>
                    <a:pt x="5905322" y="215049"/>
                  </a:lnTo>
                  <a:lnTo>
                    <a:pt x="5905322" y="0"/>
                  </a:lnTo>
                  <a:lnTo>
                    <a:pt x="5892622" y="0"/>
                  </a:lnTo>
                  <a:lnTo>
                    <a:pt x="5892622" y="7987462"/>
                  </a:lnTo>
                  <a:lnTo>
                    <a:pt x="5678157" y="7987462"/>
                  </a:lnTo>
                  <a:lnTo>
                    <a:pt x="5678157" y="7771562"/>
                  </a:lnTo>
                  <a:lnTo>
                    <a:pt x="5892622" y="7771562"/>
                  </a:lnTo>
                  <a:lnTo>
                    <a:pt x="5892622" y="7758862"/>
                  </a:lnTo>
                  <a:lnTo>
                    <a:pt x="5678157" y="7758862"/>
                  </a:lnTo>
                  <a:lnTo>
                    <a:pt x="5678157" y="7542962"/>
                  </a:lnTo>
                  <a:lnTo>
                    <a:pt x="5892622" y="7542962"/>
                  </a:lnTo>
                  <a:lnTo>
                    <a:pt x="5892622" y="7530262"/>
                  </a:lnTo>
                  <a:lnTo>
                    <a:pt x="5678157" y="7530262"/>
                  </a:lnTo>
                  <a:lnTo>
                    <a:pt x="5678157" y="7314362"/>
                  </a:lnTo>
                  <a:lnTo>
                    <a:pt x="5892622" y="7314362"/>
                  </a:lnTo>
                  <a:lnTo>
                    <a:pt x="5892622" y="7301662"/>
                  </a:lnTo>
                  <a:lnTo>
                    <a:pt x="5678157" y="7301662"/>
                  </a:lnTo>
                  <a:lnTo>
                    <a:pt x="5678157" y="7085762"/>
                  </a:lnTo>
                  <a:lnTo>
                    <a:pt x="5892622" y="7085762"/>
                  </a:lnTo>
                  <a:lnTo>
                    <a:pt x="5892622" y="7073062"/>
                  </a:lnTo>
                  <a:lnTo>
                    <a:pt x="5678157" y="7073062"/>
                  </a:lnTo>
                  <a:lnTo>
                    <a:pt x="5678157" y="6857162"/>
                  </a:lnTo>
                  <a:lnTo>
                    <a:pt x="5892622" y="6857162"/>
                  </a:lnTo>
                  <a:lnTo>
                    <a:pt x="5892622" y="6844462"/>
                  </a:lnTo>
                  <a:lnTo>
                    <a:pt x="5678157" y="6844462"/>
                  </a:lnTo>
                  <a:lnTo>
                    <a:pt x="5678157" y="6628562"/>
                  </a:lnTo>
                  <a:lnTo>
                    <a:pt x="5892622" y="6628562"/>
                  </a:lnTo>
                  <a:lnTo>
                    <a:pt x="5892622" y="6615862"/>
                  </a:lnTo>
                  <a:lnTo>
                    <a:pt x="5678157" y="6615862"/>
                  </a:lnTo>
                  <a:lnTo>
                    <a:pt x="5678157" y="6399962"/>
                  </a:lnTo>
                  <a:lnTo>
                    <a:pt x="5892622" y="6399962"/>
                  </a:lnTo>
                  <a:lnTo>
                    <a:pt x="5892622" y="6387262"/>
                  </a:lnTo>
                  <a:lnTo>
                    <a:pt x="5678157" y="6387262"/>
                  </a:lnTo>
                  <a:lnTo>
                    <a:pt x="5678157" y="6171362"/>
                  </a:lnTo>
                  <a:lnTo>
                    <a:pt x="5892622" y="6171362"/>
                  </a:lnTo>
                  <a:lnTo>
                    <a:pt x="5892622" y="6158662"/>
                  </a:lnTo>
                  <a:lnTo>
                    <a:pt x="5678157" y="6158662"/>
                  </a:lnTo>
                  <a:lnTo>
                    <a:pt x="5678157" y="5942762"/>
                  </a:lnTo>
                  <a:lnTo>
                    <a:pt x="5892622" y="5942762"/>
                  </a:lnTo>
                  <a:lnTo>
                    <a:pt x="5892622" y="5930062"/>
                  </a:lnTo>
                  <a:lnTo>
                    <a:pt x="5678157" y="5930062"/>
                  </a:lnTo>
                  <a:lnTo>
                    <a:pt x="5678157" y="5714162"/>
                  </a:lnTo>
                  <a:lnTo>
                    <a:pt x="5892622" y="5714162"/>
                  </a:lnTo>
                  <a:lnTo>
                    <a:pt x="5892622" y="5701462"/>
                  </a:lnTo>
                  <a:lnTo>
                    <a:pt x="5678157" y="5701462"/>
                  </a:lnTo>
                  <a:lnTo>
                    <a:pt x="5678157" y="5485562"/>
                  </a:lnTo>
                  <a:lnTo>
                    <a:pt x="5892622" y="5485562"/>
                  </a:lnTo>
                  <a:lnTo>
                    <a:pt x="5892622" y="5472862"/>
                  </a:lnTo>
                  <a:lnTo>
                    <a:pt x="5678157" y="5472862"/>
                  </a:lnTo>
                  <a:lnTo>
                    <a:pt x="5678157" y="5256962"/>
                  </a:lnTo>
                  <a:lnTo>
                    <a:pt x="5892622" y="5256962"/>
                  </a:lnTo>
                  <a:lnTo>
                    <a:pt x="5892622" y="5244262"/>
                  </a:lnTo>
                  <a:lnTo>
                    <a:pt x="5678157" y="5244262"/>
                  </a:lnTo>
                  <a:lnTo>
                    <a:pt x="5678157" y="5028362"/>
                  </a:lnTo>
                  <a:lnTo>
                    <a:pt x="5892622" y="5028362"/>
                  </a:lnTo>
                  <a:lnTo>
                    <a:pt x="5892622" y="5015662"/>
                  </a:lnTo>
                  <a:lnTo>
                    <a:pt x="5678157" y="5015662"/>
                  </a:lnTo>
                  <a:lnTo>
                    <a:pt x="5678157" y="4799762"/>
                  </a:lnTo>
                  <a:lnTo>
                    <a:pt x="5892622" y="4799762"/>
                  </a:lnTo>
                  <a:lnTo>
                    <a:pt x="5892622" y="4787062"/>
                  </a:lnTo>
                  <a:lnTo>
                    <a:pt x="5678157" y="4787062"/>
                  </a:lnTo>
                  <a:lnTo>
                    <a:pt x="5678157" y="4571162"/>
                  </a:lnTo>
                  <a:lnTo>
                    <a:pt x="5892622" y="4571162"/>
                  </a:lnTo>
                  <a:lnTo>
                    <a:pt x="5892622" y="4558462"/>
                  </a:lnTo>
                  <a:lnTo>
                    <a:pt x="5678157" y="4558462"/>
                  </a:lnTo>
                  <a:lnTo>
                    <a:pt x="5678157" y="4342562"/>
                  </a:lnTo>
                  <a:lnTo>
                    <a:pt x="5892622" y="4342562"/>
                  </a:lnTo>
                  <a:lnTo>
                    <a:pt x="5892622" y="4329862"/>
                  </a:lnTo>
                  <a:lnTo>
                    <a:pt x="5678157" y="4329862"/>
                  </a:lnTo>
                  <a:lnTo>
                    <a:pt x="5678157" y="4113961"/>
                  </a:lnTo>
                  <a:lnTo>
                    <a:pt x="5892622" y="4113961"/>
                  </a:lnTo>
                  <a:lnTo>
                    <a:pt x="5892622" y="4101261"/>
                  </a:lnTo>
                  <a:lnTo>
                    <a:pt x="5678157" y="4101261"/>
                  </a:lnTo>
                  <a:lnTo>
                    <a:pt x="5678157" y="3885361"/>
                  </a:lnTo>
                  <a:lnTo>
                    <a:pt x="5892622" y="3885361"/>
                  </a:lnTo>
                  <a:lnTo>
                    <a:pt x="5892622" y="3872661"/>
                  </a:lnTo>
                  <a:lnTo>
                    <a:pt x="5678157" y="3872661"/>
                  </a:lnTo>
                  <a:lnTo>
                    <a:pt x="5678157" y="3656761"/>
                  </a:lnTo>
                  <a:lnTo>
                    <a:pt x="5892622" y="3656761"/>
                  </a:lnTo>
                  <a:lnTo>
                    <a:pt x="5892622" y="3644061"/>
                  </a:lnTo>
                  <a:lnTo>
                    <a:pt x="5678157" y="3644061"/>
                  </a:lnTo>
                  <a:lnTo>
                    <a:pt x="5678157" y="3428161"/>
                  </a:lnTo>
                  <a:lnTo>
                    <a:pt x="5892622" y="3428161"/>
                  </a:lnTo>
                  <a:lnTo>
                    <a:pt x="5892622" y="3415461"/>
                  </a:lnTo>
                  <a:lnTo>
                    <a:pt x="5678157" y="3415461"/>
                  </a:lnTo>
                  <a:lnTo>
                    <a:pt x="5678157" y="3199561"/>
                  </a:lnTo>
                  <a:lnTo>
                    <a:pt x="5892622" y="3199561"/>
                  </a:lnTo>
                  <a:lnTo>
                    <a:pt x="5892622" y="3186861"/>
                  </a:lnTo>
                  <a:lnTo>
                    <a:pt x="5678157" y="3186861"/>
                  </a:lnTo>
                  <a:lnTo>
                    <a:pt x="5678157" y="2970949"/>
                  </a:lnTo>
                  <a:lnTo>
                    <a:pt x="5892622" y="2970949"/>
                  </a:lnTo>
                  <a:lnTo>
                    <a:pt x="5892622" y="2958249"/>
                  </a:lnTo>
                  <a:lnTo>
                    <a:pt x="5678157" y="2958249"/>
                  </a:lnTo>
                  <a:lnTo>
                    <a:pt x="5678157" y="2742349"/>
                  </a:lnTo>
                  <a:lnTo>
                    <a:pt x="5892622" y="2742349"/>
                  </a:lnTo>
                  <a:lnTo>
                    <a:pt x="5892622" y="2729649"/>
                  </a:lnTo>
                  <a:lnTo>
                    <a:pt x="5678157" y="2729649"/>
                  </a:lnTo>
                  <a:lnTo>
                    <a:pt x="5678157" y="2513749"/>
                  </a:lnTo>
                  <a:lnTo>
                    <a:pt x="5892622" y="2513749"/>
                  </a:lnTo>
                  <a:lnTo>
                    <a:pt x="5892622" y="2501049"/>
                  </a:lnTo>
                  <a:lnTo>
                    <a:pt x="5678157" y="2501049"/>
                  </a:lnTo>
                  <a:lnTo>
                    <a:pt x="5678157" y="2285149"/>
                  </a:lnTo>
                  <a:lnTo>
                    <a:pt x="5892622" y="2285149"/>
                  </a:lnTo>
                  <a:lnTo>
                    <a:pt x="5892622" y="2272449"/>
                  </a:lnTo>
                  <a:lnTo>
                    <a:pt x="5678157" y="2272449"/>
                  </a:lnTo>
                  <a:lnTo>
                    <a:pt x="5678157" y="2056549"/>
                  </a:lnTo>
                  <a:lnTo>
                    <a:pt x="5892622" y="2056549"/>
                  </a:lnTo>
                  <a:lnTo>
                    <a:pt x="5892622" y="2043849"/>
                  </a:lnTo>
                  <a:lnTo>
                    <a:pt x="5678157" y="2043849"/>
                  </a:lnTo>
                  <a:lnTo>
                    <a:pt x="5678157" y="1827949"/>
                  </a:lnTo>
                  <a:lnTo>
                    <a:pt x="5892622" y="1827949"/>
                  </a:lnTo>
                  <a:lnTo>
                    <a:pt x="5892622" y="1815249"/>
                  </a:lnTo>
                  <a:lnTo>
                    <a:pt x="5678157" y="1815249"/>
                  </a:lnTo>
                  <a:lnTo>
                    <a:pt x="5678157" y="1599349"/>
                  </a:lnTo>
                  <a:lnTo>
                    <a:pt x="5892622" y="1599349"/>
                  </a:lnTo>
                  <a:lnTo>
                    <a:pt x="5892622" y="1586649"/>
                  </a:lnTo>
                  <a:lnTo>
                    <a:pt x="5678157" y="1586649"/>
                  </a:lnTo>
                  <a:lnTo>
                    <a:pt x="5678157" y="1370749"/>
                  </a:lnTo>
                  <a:lnTo>
                    <a:pt x="5892622" y="1370749"/>
                  </a:lnTo>
                  <a:lnTo>
                    <a:pt x="5892622" y="1358049"/>
                  </a:lnTo>
                  <a:lnTo>
                    <a:pt x="5678157" y="1358049"/>
                  </a:lnTo>
                  <a:lnTo>
                    <a:pt x="5678157" y="1142149"/>
                  </a:lnTo>
                  <a:lnTo>
                    <a:pt x="5892622" y="1142149"/>
                  </a:lnTo>
                  <a:lnTo>
                    <a:pt x="5892622" y="1129449"/>
                  </a:lnTo>
                  <a:lnTo>
                    <a:pt x="5678157" y="1129449"/>
                  </a:lnTo>
                  <a:lnTo>
                    <a:pt x="5678157" y="913549"/>
                  </a:lnTo>
                  <a:lnTo>
                    <a:pt x="5892622" y="913549"/>
                  </a:lnTo>
                  <a:lnTo>
                    <a:pt x="5892622" y="900849"/>
                  </a:lnTo>
                  <a:lnTo>
                    <a:pt x="5678157" y="900849"/>
                  </a:lnTo>
                  <a:lnTo>
                    <a:pt x="5678157" y="684949"/>
                  </a:lnTo>
                  <a:lnTo>
                    <a:pt x="5892622" y="684949"/>
                  </a:lnTo>
                  <a:lnTo>
                    <a:pt x="5892622" y="672249"/>
                  </a:lnTo>
                  <a:lnTo>
                    <a:pt x="5678157" y="672249"/>
                  </a:lnTo>
                  <a:lnTo>
                    <a:pt x="5678157" y="456349"/>
                  </a:lnTo>
                  <a:lnTo>
                    <a:pt x="5892622" y="456349"/>
                  </a:lnTo>
                  <a:lnTo>
                    <a:pt x="5892622" y="443649"/>
                  </a:lnTo>
                  <a:lnTo>
                    <a:pt x="5678157" y="443649"/>
                  </a:lnTo>
                  <a:lnTo>
                    <a:pt x="5678157" y="227749"/>
                  </a:lnTo>
                  <a:lnTo>
                    <a:pt x="5892622" y="227749"/>
                  </a:lnTo>
                  <a:lnTo>
                    <a:pt x="5892622" y="215049"/>
                  </a:lnTo>
                  <a:lnTo>
                    <a:pt x="5678157" y="215049"/>
                  </a:lnTo>
                  <a:lnTo>
                    <a:pt x="5678157" y="0"/>
                  </a:lnTo>
                  <a:lnTo>
                    <a:pt x="5665457" y="0"/>
                  </a:lnTo>
                  <a:lnTo>
                    <a:pt x="5665457" y="7987462"/>
                  </a:lnTo>
                  <a:lnTo>
                    <a:pt x="5451005" y="7987462"/>
                  </a:lnTo>
                  <a:lnTo>
                    <a:pt x="5451005" y="7771562"/>
                  </a:lnTo>
                  <a:lnTo>
                    <a:pt x="5665457" y="7771562"/>
                  </a:lnTo>
                  <a:lnTo>
                    <a:pt x="5665457" y="7758862"/>
                  </a:lnTo>
                  <a:lnTo>
                    <a:pt x="5451005" y="7758862"/>
                  </a:lnTo>
                  <a:lnTo>
                    <a:pt x="5451005" y="7542962"/>
                  </a:lnTo>
                  <a:lnTo>
                    <a:pt x="5665457" y="7542962"/>
                  </a:lnTo>
                  <a:lnTo>
                    <a:pt x="5665457" y="7530262"/>
                  </a:lnTo>
                  <a:lnTo>
                    <a:pt x="5451005" y="7530262"/>
                  </a:lnTo>
                  <a:lnTo>
                    <a:pt x="5451005" y="7314362"/>
                  </a:lnTo>
                  <a:lnTo>
                    <a:pt x="5665457" y="7314362"/>
                  </a:lnTo>
                  <a:lnTo>
                    <a:pt x="5665457" y="7301662"/>
                  </a:lnTo>
                  <a:lnTo>
                    <a:pt x="5451005" y="7301662"/>
                  </a:lnTo>
                  <a:lnTo>
                    <a:pt x="5451005" y="7085762"/>
                  </a:lnTo>
                  <a:lnTo>
                    <a:pt x="5665457" y="7085762"/>
                  </a:lnTo>
                  <a:lnTo>
                    <a:pt x="5665457" y="7073062"/>
                  </a:lnTo>
                  <a:lnTo>
                    <a:pt x="5451005" y="7073062"/>
                  </a:lnTo>
                  <a:lnTo>
                    <a:pt x="5451005" y="6857162"/>
                  </a:lnTo>
                  <a:lnTo>
                    <a:pt x="5665457" y="6857162"/>
                  </a:lnTo>
                  <a:lnTo>
                    <a:pt x="5665457" y="6844462"/>
                  </a:lnTo>
                  <a:lnTo>
                    <a:pt x="5451005" y="6844462"/>
                  </a:lnTo>
                  <a:lnTo>
                    <a:pt x="5451005" y="6628562"/>
                  </a:lnTo>
                  <a:lnTo>
                    <a:pt x="5665457" y="6628562"/>
                  </a:lnTo>
                  <a:lnTo>
                    <a:pt x="5665457" y="6615862"/>
                  </a:lnTo>
                  <a:lnTo>
                    <a:pt x="5451005" y="6615862"/>
                  </a:lnTo>
                  <a:lnTo>
                    <a:pt x="5451005" y="6399962"/>
                  </a:lnTo>
                  <a:lnTo>
                    <a:pt x="5665457" y="6399962"/>
                  </a:lnTo>
                  <a:lnTo>
                    <a:pt x="5665457" y="6387262"/>
                  </a:lnTo>
                  <a:lnTo>
                    <a:pt x="5451005" y="6387262"/>
                  </a:lnTo>
                  <a:lnTo>
                    <a:pt x="5451005" y="6171362"/>
                  </a:lnTo>
                  <a:lnTo>
                    <a:pt x="5665457" y="6171362"/>
                  </a:lnTo>
                  <a:lnTo>
                    <a:pt x="5665457" y="6158662"/>
                  </a:lnTo>
                  <a:lnTo>
                    <a:pt x="5451005" y="6158662"/>
                  </a:lnTo>
                  <a:lnTo>
                    <a:pt x="5451005" y="5942762"/>
                  </a:lnTo>
                  <a:lnTo>
                    <a:pt x="5665457" y="5942762"/>
                  </a:lnTo>
                  <a:lnTo>
                    <a:pt x="5665457" y="5930062"/>
                  </a:lnTo>
                  <a:lnTo>
                    <a:pt x="5451005" y="5930062"/>
                  </a:lnTo>
                  <a:lnTo>
                    <a:pt x="5451005" y="5714162"/>
                  </a:lnTo>
                  <a:lnTo>
                    <a:pt x="5665457" y="5714162"/>
                  </a:lnTo>
                  <a:lnTo>
                    <a:pt x="5665457" y="5701462"/>
                  </a:lnTo>
                  <a:lnTo>
                    <a:pt x="5451005" y="5701462"/>
                  </a:lnTo>
                  <a:lnTo>
                    <a:pt x="5451005" y="5485562"/>
                  </a:lnTo>
                  <a:lnTo>
                    <a:pt x="5665457" y="5485562"/>
                  </a:lnTo>
                  <a:lnTo>
                    <a:pt x="5665457" y="5472862"/>
                  </a:lnTo>
                  <a:lnTo>
                    <a:pt x="5451005" y="5472862"/>
                  </a:lnTo>
                  <a:lnTo>
                    <a:pt x="5451005" y="5256962"/>
                  </a:lnTo>
                  <a:lnTo>
                    <a:pt x="5665457" y="5256962"/>
                  </a:lnTo>
                  <a:lnTo>
                    <a:pt x="5665457" y="5244262"/>
                  </a:lnTo>
                  <a:lnTo>
                    <a:pt x="5451005" y="5244262"/>
                  </a:lnTo>
                  <a:lnTo>
                    <a:pt x="5451005" y="5028362"/>
                  </a:lnTo>
                  <a:lnTo>
                    <a:pt x="5665457" y="5028362"/>
                  </a:lnTo>
                  <a:lnTo>
                    <a:pt x="5665457" y="5015662"/>
                  </a:lnTo>
                  <a:lnTo>
                    <a:pt x="5451005" y="5015662"/>
                  </a:lnTo>
                  <a:lnTo>
                    <a:pt x="5451005" y="4799762"/>
                  </a:lnTo>
                  <a:lnTo>
                    <a:pt x="5665457" y="4799762"/>
                  </a:lnTo>
                  <a:lnTo>
                    <a:pt x="5665457" y="4787062"/>
                  </a:lnTo>
                  <a:lnTo>
                    <a:pt x="5451005" y="4787062"/>
                  </a:lnTo>
                  <a:lnTo>
                    <a:pt x="5451005" y="4571162"/>
                  </a:lnTo>
                  <a:lnTo>
                    <a:pt x="5665457" y="4571162"/>
                  </a:lnTo>
                  <a:lnTo>
                    <a:pt x="5665457" y="4558462"/>
                  </a:lnTo>
                  <a:lnTo>
                    <a:pt x="5451005" y="4558462"/>
                  </a:lnTo>
                  <a:lnTo>
                    <a:pt x="5451005" y="4342562"/>
                  </a:lnTo>
                  <a:lnTo>
                    <a:pt x="5665457" y="4342562"/>
                  </a:lnTo>
                  <a:lnTo>
                    <a:pt x="5665457" y="4329862"/>
                  </a:lnTo>
                  <a:lnTo>
                    <a:pt x="5451005" y="4329862"/>
                  </a:lnTo>
                  <a:lnTo>
                    <a:pt x="5451005" y="4113961"/>
                  </a:lnTo>
                  <a:lnTo>
                    <a:pt x="5665457" y="4113961"/>
                  </a:lnTo>
                  <a:lnTo>
                    <a:pt x="5665457" y="4101261"/>
                  </a:lnTo>
                  <a:lnTo>
                    <a:pt x="5451005" y="4101261"/>
                  </a:lnTo>
                  <a:lnTo>
                    <a:pt x="5451005" y="3885361"/>
                  </a:lnTo>
                  <a:lnTo>
                    <a:pt x="5665457" y="3885361"/>
                  </a:lnTo>
                  <a:lnTo>
                    <a:pt x="5665457" y="3872661"/>
                  </a:lnTo>
                  <a:lnTo>
                    <a:pt x="5451005" y="3872661"/>
                  </a:lnTo>
                  <a:lnTo>
                    <a:pt x="5451005" y="3656761"/>
                  </a:lnTo>
                  <a:lnTo>
                    <a:pt x="5665457" y="3656761"/>
                  </a:lnTo>
                  <a:lnTo>
                    <a:pt x="5665457" y="3644061"/>
                  </a:lnTo>
                  <a:lnTo>
                    <a:pt x="5451005" y="3644061"/>
                  </a:lnTo>
                  <a:lnTo>
                    <a:pt x="5451005" y="3428161"/>
                  </a:lnTo>
                  <a:lnTo>
                    <a:pt x="5665457" y="3428161"/>
                  </a:lnTo>
                  <a:lnTo>
                    <a:pt x="5665457" y="3415461"/>
                  </a:lnTo>
                  <a:lnTo>
                    <a:pt x="5451005" y="3415461"/>
                  </a:lnTo>
                  <a:lnTo>
                    <a:pt x="5451005" y="3199561"/>
                  </a:lnTo>
                  <a:lnTo>
                    <a:pt x="5665457" y="3199561"/>
                  </a:lnTo>
                  <a:lnTo>
                    <a:pt x="5665457" y="3186861"/>
                  </a:lnTo>
                  <a:lnTo>
                    <a:pt x="5451005" y="3186861"/>
                  </a:lnTo>
                  <a:lnTo>
                    <a:pt x="5451005" y="2970949"/>
                  </a:lnTo>
                  <a:lnTo>
                    <a:pt x="5665457" y="2970949"/>
                  </a:lnTo>
                  <a:lnTo>
                    <a:pt x="5665457" y="2958249"/>
                  </a:lnTo>
                  <a:lnTo>
                    <a:pt x="5451005" y="2958249"/>
                  </a:lnTo>
                  <a:lnTo>
                    <a:pt x="5451005" y="2742349"/>
                  </a:lnTo>
                  <a:lnTo>
                    <a:pt x="5665457" y="2742349"/>
                  </a:lnTo>
                  <a:lnTo>
                    <a:pt x="5665457" y="2729649"/>
                  </a:lnTo>
                  <a:lnTo>
                    <a:pt x="5451005" y="2729649"/>
                  </a:lnTo>
                  <a:lnTo>
                    <a:pt x="5451005" y="2513749"/>
                  </a:lnTo>
                  <a:lnTo>
                    <a:pt x="5665457" y="2513749"/>
                  </a:lnTo>
                  <a:lnTo>
                    <a:pt x="5665457" y="2501049"/>
                  </a:lnTo>
                  <a:lnTo>
                    <a:pt x="5451005" y="2501049"/>
                  </a:lnTo>
                  <a:lnTo>
                    <a:pt x="5451005" y="2285149"/>
                  </a:lnTo>
                  <a:lnTo>
                    <a:pt x="5665457" y="2285149"/>
                  </a:lnTo>
                  <a:lnTo>
                    <a:pt x="5665457" y="2272449"/>
                  </a:lnTo>
                  <a:lnTo>
                    <a:pt x="5451005" y="2272449"/>
                  </a:lnTo>
                  <a:lnTo>
                    <a:pt x="5451005" y="2056549"/>
                  </a:lnTo>
                  <a:lnTo>
                    <a:pt x="5665457" y="2056549"/>
                  </a:lnTo>
                  <a:lnTo>
                    <a:pt x="5665457" y="2043849"/>
                  </a:lnTo>
                  <a:lnTo>
                    <a:pt x="5451005" y="2043849"/>
                  </a:lnTo>
                  <a:lnTo>
                    <a:pt x="5451005" y="1827949"/>
                  </a:lnTo>
                  <a:lnTo>
                    <a:pt x="5665457" y="1827949"/>
                  </a:lnTo>
                  <a:lnTo>
                    <a:pt x="5665457" y="1815249"/>
                  </a:lnTo>
                  <a:lnTo>
                    <a:pt x="5451005" y="1815249"/>
                  </a:lnTo>
                  <a:lnTo>
                    <a:pt x="5451005" y="1599349"/>
                  </a:lnTo>
                  <a:lnTo>
                    <a:pt x="5665457" y="1599349"/>
                  </a:lnTo>
                  <a:lnTo>
                    <a:pt x="5665457" y="1586649"/>
                  </a:lnTo>
                  <a:lnTo>
                    <a:pt x="5451005" y="1586649"/>
                  </a:lnTo>
                  <a:lnTo>
                    <a:pt x="5451005" y="1370749"/>
                  </a:lnTo>
                  <a:lnTo>
                    <a:pt x="5665457" y="1370749"/>
                  </a:lnTo>
                  <a:lnTo>
                    <a:pt x="5665457" y="1358049"/>
                  </a:lnTo>
                  <a:lnTo>
                    <a:pt x="5451005" y="1358049"/>
                  </a:lnTo>
                  <a:lnTo>
                    <a:pt x="5451005" y="1142149"/>
                  </a:lnTo>
                  <a:lnTo>
                    <a:pt x="5665457" y="1142149"/>
                  </a:lnTo>
                  <a:lnTo>
                    <a:pt x="5665457" y="1129449"/>
                  </a:lnTo>
                  <a:lnTo>
                    <a:pt x="5451005" y="1129449"/>
                  </a:lnTo>
                  <a:lnTo>
                    <a:pt x="5451005" y="913549"/>
                  </a:lnTo>
                  <a:lnTo>
                    <a:pt x="5665457" y="913549"/>
                  </a:lnTo>
                  <a:lnTo>
                    <a:pt x="5665457" y="900849"/>
                  </a:lnTo>
                  <a:lnTo>
                    <a:pt x="5451005" y="900849"/>
                  </a:lnTo>
                  <a:lnTo>
                    <a:pt x="5451005" y="684949"/>
                  </a:lnTo>
                  <a:lnTo>
                    <a:pt x="5665457" y="684949"/>
                  </a:lnTo>
                  <a:lnTo>
                    <a:pt x="5665457" y="672249"/>
                  </a:lnTo>
                  <a:lnTo>
                    <a:pt x="5451005" y="672249"/>
                  </a:lnTo>
                  <a:lnTo>
                    <a:pt x="5451005" y="456349"/>
                  </a:lnTo>
                  <a:lnTo>
                    <a:pt x="5665457" y="456349"/>
                  </a:lnTo>
                  <a:lnTo>
                    <a:pt x="5665457" y="443649"/>
                  </a:lnTo>
                  <a:lnTo>
                    <a:pt x="5451005" y="443649"/>
                  </a:lnTo>
                  <a:lnTo>
                    <a:pt x="5451005" y="227749"/>
                  </a:lnTo>
                  <a:lnTo>
                    <a:pt x="5665457" y="227749"/>
                  </a:lnTo>
                  <a:lnTo>
                    <a:pt x="5665457" y="215049"/>
                  </a:lnTo>
                  <a:lnTo>
                    <a:pt x="5451005" y="215049"/>
                  </a:lnTo>
                  <a:lnTo>
                    <a:pt x="5451005" y="0"/>
                  </a:lnTo>
                  <a:lnTo>
                    <a:pt x="5438305" y="0"/>
                  </a:lnTo>
                  <a:lnTo>
                    <a:pt x="5438305" y="7987462"/>
                  </a:lnTo>
                  <a:lnTo>
                    <a:pt x="5223827" y="7987462"/>
                  </a:lnTo>
                  <a:lnTo>
                    <a:pt x="5223827" y="7771562"/>
                  </a:lnTo>
                  <a:lnTo>
                    <a:pt x="5438305" y="7771562"/>
                  </a:lnTo>
                  <a:lnTo>
                    <a:pt x="5438305" y="7758862"/>
                  </a:lnTo>
                  <a:lnTo>
                    <a:pt x="5223827" y="7758862"/>
                  </a:lnTo>
                  <a:lnTo>
                    <a:pt x="5223827" y="7542962"/>
                  </a:lnTo>
                  <a:lnTo>
                    <a:pt x="5438305" y="7542962"/>
                  </a:lnTo>
                  <a:lnTo>
                    <a:pt x="5438305" y="7530262"/>
                  </a:lnTo>
                  <a:lnTo>
                    <a:pt x="5223827" y="7530262"/>
                  </a:lnTo>
                  <a:lnTo>
                    <a:pt x="5223827" y="7314362"/>
                  </a:lnTo>
                  <a:lnTo>
                    <a:pt x="5438305" y="7314362"/>
                  </a:lnTo>
                  <a:lnTo>
                    <a:pt x="5438305" y="7301662"/>
                  </a:lnTo>
                  <a:lnTo>
                    <a:pt x="5223827" y="7301662"/>
                  </a:lnTo>
                  <a:lnTo>
                    <a:pt x="5223827" y="7085762"/>
                  </a:lnTo>
                  <a:lnTo>
                    <a:pt x="5438305" y="7085762"/>
                  </a:lnTo>
                  <a:lnTo>
                    <a:pt x="5438305" y="7073062"/>
                  </a:lnTo>
                  <a:lnTo>
                    <a:pt x="5223827" y="7073062"/>
                  </a:lnTo>
                  <a:lnTo>
                    <a:pt x="5223827" y="6857162"/>
                  </a:lnTo>
                  <a:lnTo>
                    <a:pt x="5438305" y="6857162"/>
                  </a:lnTo>
                  <a:lnTo>
                    <a:pt x="5438305" y="6844462"/>
                  </a:lnTo>
                  <a:lnTo>
                    <a:pt x="5223827" y="6844462"/>
                  </a:lnTo>
                  <a:lnTo>
                    <a:pt x="5223827" y="6628562"/>
                  </a:lnTo>
                  <a:lnTo>
                    <a:pt x="5438305" y="6628562"/>
                  </a:lnTo>
                  <a:lnTo>
                    <a:pt x="5438305" y="6615862"/>
                  </a:lnTo>
                  <a:lnTo>
                    <a:pt x="5223827" y="6615862"/>
                  </a:lnTo>
                  <a:lnTo>
                    <a:pt x="5223827" y="6399962"/>
                  </a:lnTo>
                  <a:lnTo>
                    <a:pt x="5438305" y="6399962"/>
                  </a:lnTo>
                  <a:lnTo>
                    <a:pt x="5438305" y="6387262"/>
                  </a:lnTo>
                  <a:lnTo>
                    <a:pt x="5223827" y="6387262"/>
                  </a:lnTo>
                  <a:lnTo>
                    <a:pt x="5223827" y="6171362"/>
                  </a:lnTo>
                  <a:lnTo>
                    <a:pt x="5438305" y="6171362"/>
                  </a:lnTo>
                  <a:lnTo>
                    <a:pt x="5438305" y="6158662"/>
                  </a:lnTo>
                  <a:lnTo>
                    <a:pt x="5223827" y="6158662"/>
                  </a:lnTo>
                  <a:lnTo>
                    <a:pt x="5223827" y="5942762"/>
                  </a:lnTo>
                  <a:lnTo>
                    <a:pt x="5438305" y="5942762"/>
                  </a:lnTo>
                  <a:lnTo>
                    <a:pt x="5438305" y="5930062"/>
                  </a:lnTo>
                  <a:lnTo>
                    <a:pt x="5223827" y="5930062"/>
                  </a:lnTo>
                  <a:lnTo>
                    <a:pt x="5223827" y="5714162"/>
                  </a:lnTo>
                  <a:lnTo>
                    <a:pt x="5438305" y="5714162"/>
                  </a:lnTo>
                  <a:lnTo>
                    <a:pt x="5438305" y="5701462"/>
                  </a:lnTo>
                  <a:lnTo>
                    <a:pt x="5223827" y="5701462"/>
                  </a:lnTo>
                  <a:lnTo>
                    <a:pt x="5223827" y="5485562"/>
                  </a:lnTo>
                  <a:lnTo>
                    <a:pt x="5438305" y="5485562"/>
                  </a:lnTo>
                  <a:lnTo>
                    <a:pt x="5438305" y="5472862"/>
                  </a:lnTo>
                  <a:lnTo>
                    <a:pt x="5223827" y="5472862"/>
                  </a:lnTo>
                  <a:lnTo>
                    <a:pt x="5223827" y="5256962"/>
                  </a:lnTo>
                  <a:lnTo>
                    <a:pt x="5438305" y="5256962"/>
                  </a:lnTo>
                  <a:lnTo>
                    <a:pt x="5438305" y="5244262"/>
                  </a:lnTo>
                  <a:lnTo>
                    <a:pt x="5223827" y="5244262"/>
                  </a:lnTo>
                  <a:lnTo>
                    <a:pt x="5223827" y="5028362"/>
                  </a:lnTo>
                  <a:lnTo>
                    <a:pt x="5438305" y="5028362"/>
                  </a:lnTo>
                  <a:lnTo>
                    <a:pt x="5438305" y="5015662"/>
                  </a:lnTo>
                  <a:lnTo>
                    <a:pt x="5223827" y="5015662"/>
                  </a:lnTo>
                  <a:lnTo>
                    <a:pt x="5223827" y="4799762"/>
                  </a:lnTo>
                  <a:lnTo>
                    <a:pt x="5438305" y="4799762"/>
                  </a:lnTo>
                  <a:lnTo>
                    <a:pt x="5438305" y="4787062"/>
                  </a:lnTo>
                  <a:lnTo>
                    <a:pt x="5223827" y="4787062"/>
                  </a:lnTo>
                  <a:lnTo>
                    <a:pt x="5223827" y="4571162"/>
                  </a:lnTo>
                  <a:lnTo>
                    <a:pt x="5438305" y="4571162"/>
                  </a:lnTo>
                  <a:lnTo>
                    <a:pt x="5438305" y="4558462"/>
                  </a:lnTo>
                  <a:lnTo>
                    <a:pt x="5223827" y="4558462"/>
                  </a:lnTo>
                  <a:lnTo>
                    <a:pt x="5223827" y="4342562"/>
                  </a:lnTo>
                  <a:lnTo>
                    <a:pt x="5438305" y="4342562"/>
                  </a:lnTo>
                  <a:lnTo>
                    <a:pt x="5438305" y="4329862"/>
                  </a:lnTo>
                  <a:lnTo>
                    <a:pt x="5223827" y="4329862"/>
                  </a:lnTo>
                  <a:lnTo>
                    <a:pt x="5223827" y="4113961"/>
                  </a:lnTo>
                  <a:lnTo>
                    <a:pt x="5438305" y="4113961"/>
                  </a:lnTo>
                  <a:lnTo>
                    <a:pt x="5438305" y="4101261"/>
                  </a:lnTo>
                  <a:lnTo>
                    <a:pt x="5223827" y="4101261"/>
                  </a:lnTo>
                  <a:lnTo>
                    <a:pt x="5223827" y="3885361"/>
                  </a:lnTo>
                  <a:lnTo>
                    <a:pt x="5438305" y="3885361"/>
                  </a:lnTo>
                  <a:lnTo>
                    <a:pt x="5438305" y="3872661"/>
                  </a:lnTo>
                  <a:lnTo>
                    <a:pt x="5223827" y="3872661"/>
                  </a:lnTo>
                  <a:lnTo>
                    <a:pt x="5223827" y="3656761"/>
                  </a:lnTo>
                  <a:lnTo>
                    <a:pt x="5438305" y="3656761"/>
                  </a:lnTo>
                  <a:lnTo>
                    <a:pt x="5438305" y="3644061"/>
                  </a:lnTo>
                  <a:lnTo>
                    <a:pt x="5223827" y="3644061"/>
                  </a:lnTo>
                  <a:lnTo>
                    <a:pt x="5223827" y="3428161"/>
                  </a:lnTo>
                  <a:lnTo>
                    <a:pt x="5438305" y="3428161"/>
                  </a:lnTo>
                  <a:lnTo>
                    <a:pt x="5438305" y="3415461"/>
                  </a:lnTo>
                  <a:lnTo>
                    <a:pt x="5223827" y="3415461"/>
                  </a:lnTo>
                  <a:lnTo>
                    <a:pt x="5223827" y="3199561"/>
                  </a:lnTo>
                  <a:lnTo>
                    <a:pt x="5438305" y="3199561"/>
                  </a:lnTo>
                  <a:lnTo>
                    <a:pt x="5438305" y="3186861"/>
                  </a:lnTo>
                  <a:lnTo>
                    <a:pt x="5223827" y="3186861"/>
                  </a:lnTo>
                  <a:lnTo>
                    <a:pt x="5223827" y="2970949"/>
                  </a:lnTo>
                  <a:lnTo>
                    <a:pt x="5438305" y="2970949"/>
                  </a:lnTo>
                  <a:lnTo>
                    <a:pt x="5438305" y="2958249"/>
                  </a:lnTo>
                  <a:lnTo>
                    <a:pt x="5223827" y="2958249"/>
                  </a:lnTo>
                  <a:lnTo>
                    <a:pt x="5223827" y="2742349"/>
                  </a:lnTo>
                  <a:lnTo>
                    <a:pt x="5438305" y="2742349"/>
                  </a:lnTo>
                  <a:lnTo>
                    <a:pt x="5438305" y="2729649"/>
                  </a:lnTo>
                  <a:lnTo>
                    <a:pt x="5223827" y="2729649"/>
                  </a:lnTo>
                  <a:lnTo>
                    <a:pt x="5223827" y="2513749"/>
                  </a:lnTo>
                  <a:lnTo>
                    <a:pt x="5438305" y="2513749"/>
                  </a:lnTo>
                  <a:lnTo>
                    <a:pt x="5438305" y="2501049"/>
                  </a:lnTo>
                  <a:lnTo>
                    <a:pt x="5223827" y="2501049"/>
                  </a:lnTo>
                  <a:lnTo>
                    <a:pt x="5223827" y="2285149"/>
                  </a:lnTo>
                  <a:lnTo>
                    <a:pt x="5438305" y="2285149"/>
                  </a:lnTo>
                  <a:lnTo>
                    <a:pt x="5438305" y="2272449"/>
                  </a:lnTo>
                  <a:lnTo>
                    <a:pt x="5223827" y="2272449"/>
                  </a:lnTo>
                  <a:lnTo>
                    <a:pt x="5223827" y="2056549"/>
                  </a:lnTo>
                  <a:lnTo>
                    <a:pt x="5438305" y="2056549"/>
                  </a:lnTo>
                  <a:lnTo>
                    <a:pt x="5438305" y="2043849"/>
                  </a:lnTo>
                  <a:lnTo>
                    <a:pt x="5223827" y="2043849"/>
                  </a:lnTo>
                  <a:lnTo>
                    <a:pt x="5223827" y="1827949"/>
                  </a:lnTo>
                  <a:lnTo>
                    <a:pt x="5438305" y="1827949"/>
                  </a:lnTo>
                  <a:lnTo>
                    <a:pt x="5438305" y="1815249"/>
                  </a:lnTo>
                  <a:lnTo>
                    <a:pt x="5223827" y="1815249"/>
                  </a:lnTo>
                  <a:lnTo>
                    <a:pt x="5223827" y="1599349"/>
                  </a:lnTo>
                  <a:lnTo>
                    <a:pt x="5438305" y="1599349"/>
                  </a:lnTo>
                  <a:lnTo>
                    <a:pt x="5438305" y="1586649"/>
                  </a:lnTo>
                  <a:lnTo>
                    <a:pt x="5223827" y="1586649"/>
                  </a:lnTo>
                  <a:lnTo>
                    <a:pt x="5223827" y="1370749"/>
                  </a:lnTo>
                  <a:lnTo>
                    <a:pt x="5438305" y="1370749"/>
                  </a:lnTo>
                  <a:lnTo>
                    <a:pt x="5438305" y="1358049"/>
                  </a:lnTo>
                  <a:lnTo>
                    <a:pt x="5223827" y="1358049"/>
                  </a:lnTo>
                  <a:lnTo>
                    <a:pt x="5223827" y="1142149"/>
                  </a:lnTo>
                  <a:lnTo>
                    <a:pt x="5438305" y="1142149"/>
                  </a:lnTo>
                  <a:lnTo>
                    <a:pt x="5438305" y="1129449"/>
                  </a:lnTo>
                  <a:lnTo>
                    <a:pt x="5223827" y="1129449"/>
                  </a:lnTo>
                  <a:lnTo>
                    <a:pt x="5223827" y="913549"/>
                  </a:lnTo>
                  <a:lnTo>
                    <a:pt x="5438305" y="913549"/>
                  </a:lnTo>
                  <a:lnTo>
                    <a:pt x="5438305" y="900849"/>
                  </a:lnTo>
                  <a:lnTo>
                    <a:pt x="5223827" y="900849"/>
                  </a:lnTo>
                  <a:lnTo>
                    <a:pt x="5223827" y="684949"/>
                  </a:lnTo>
                  <a:lnTo>
                    <a:pt x="5438305" y="684949"/>
                  </a:lnTo>
                  <a:lnTo>
                    <a:pt x="5438305" y="672249"/>
                  </a:lnTo>
                  <a:lnTo>
                    <a:pt x="5223827" y="672249"/>
                  </a:lnTo>
                  <a:lnTo>
                    <a:pt x="5223827" y="456349"/>
                  </a:lnTo>
                  <a:lnTo>
                    <a:pt x="5438305" y="456349"/>
                  </a:lnTo>
                  <a:lnTo>
                    <a:pt x="5438305" y="443649"/>
                  </a:lnTo>
                  <a:lnTo>
                    <a:pt x="5223827" y="443649"/>
                  </a:lnTo>
                  <a:lnTo>
                    <a:pt x="5223827" y="227749"/>
                  </a:lnTo>
                  <a:lnTo>
                    <a:pt x="5438305" y="227749"/>
                  </a:lnTo>
                  <a:lnTo>
                    <a:pt x="5438305" y="215049"/>
                  </a:lnTo>
                  <a:lnTo>
                    <a:pt x="5223827" y="215049"/>
                  </a:lnTo>
                  <a:lnTo>
                    <a:pt x="5223827" y="0"/>
                  </a:lnTo>
                  <a:lnTo>
                    <a:pt x="5211127" y="0"/>
                  </a:lnTo>
                  <a:lnTo>
                    <a:pt x="5211127" y="7987462"/>
                  </a:lnTo>
                  <a:lnTo>
                    <a:pt x="4996688" y="7987462"/>
                  </a:lnTo>
                  <a:lnTo>
                    <a:pt x="4996688" y="7771562"/>
                  </a:lnTo>
                  <a:lnTo>
                    <a:pt x="5211127" y="7771562"/>
                  </a:lnTo>
                  <a:lnTo>
                    <a:pt x="5211127" y="7758862"/>
                  </a:lnTo>
                  <a:lnTo>
                    <a:pt x="4996688" y="7758862"/>
                  </a:lnTo>
                  <a:lnTo>
                    <a:pt x="4996688" y="7542962"/>
                  </a:lnTo>
                  <a:lnTo>
                    <a:pt x="5211127" y="7542962"/>
                  </a:lnTo>
                  <a:lnTo>
                    <a:pt x="5211127" y="7530262"/>
                  </a:lnTo>
                  <a:lnTo>
                    <a:pt x="4996688" y="7530262"/>
                  </a:lnTo>
                  <a:lnTo>
                    <a:pt x="4996688" y="7314362"/>
                  </a:lnTo>
                  <a:lnTo>
                    <a:pt x="5211127" y="7314362"/>
                  </a:lnTo>
                  <a:lnTo>
                    <a:pt x="5211127" y="7301662"/>
                  </a:lnTo>
                  <a:lnTo>
                    <a:pt x="4996688" y="7301662"/>
                  </a:lnTo>
                  <a:lnTo>
                    <a:pt x="4996688" y="7085762"/>
                  </a:lnTo>
                  <a:lnTo>
                    <a:pt x="5211127" y="7085762"/>
                  </a:lnTo>
                  <a:lnTo>
                    <a:pt x="5211127" y="7073062"/>
                  </a:lnTo>
                  <a:lnTo>
                    <a:pt x="4996688" y="7073062"/>
                  </a:lnTo>
                  <a:lnTo>
                    <a:pt x="4996688" y="6857162"/>
                  </a:lnTo>
                  <a:lnTo>
                    <a:pt x="5211127" y="6857162"/>
                  </a:lnTo>
                  <a:lnTo>
                    <a:pt x="5211127" y="6844462"/>
                  </a:lnTo>
                  <a:lnTo>
                    <a:pt x="4996688" y="6844462"/>
                  </a:lnTo>
                  <a:lnTo>
                    <a:pt x="4996688" y="6628562"/>
                  </a:lnTo>
                  <a:lnTo>
                    <a:pt x="5211127" y="6628562"/>
                  </a:lnTo>
                  <a:lnTo>
                    <a:pt x="5211127" y="6615862"/>
                  </a:lnTo>
                  <a:lnTo>
                    <a:pt x="4996688" y="6615862"/>
                  </a:lnTo>
                  <a:lnTo>
                    <a:pt x="4996688" y="6399962"/>
                  </a:lnTo>
                  <a:lnTo>
                    <a:pt x="5211127" y="6399962"/>
                  </a:lnTo>
                  <a:lnTo>
                    <a:pt x="5211127" y="6387262"/>
                  </a:lnTo>
                  <a:lnTo>
                    <a:pt x="4996688" y="6387262"/>
                  </a:lnTo>
                  <a:lnTo>
                    <a:pt x="4996688" y="6171362"/>
                  </a:lnTo>
                  <a:lnTo>
                    <a:pt x="5211127" y="6171362"/>
                  </a:lnTo>
                  <a:lnTo>
                    <a:pt x="5211127" y="6158662"/>
                  </a:lnTo>
                  <a:lnTo>
                    <a:pt x="4996688" y="6158662"/>
                  </a:lnTo>
                  <a:lnTo>
                    <a:pt x="4996688" y="5942762"/>
                  </a:lnTo>
                  <a:lnTo>
                    <a:pt x="5211127" y="5942762"/>
                  </a:lnTo>
                  <a:lnTo>
                    <a:pt x="5211127" y="5930062"/>
                  </a:lnTo>
                  <a:lnTo>
                    <a:pt x="4996688" y="5930062"/>
                  </a:lnTo>
                  <a:lnTo>
                    <a:pt x="4996688" y="5714162"/>
                  </a:lnTo>
                  <a:lnTo>
                    <a:pt x="5211127" y="5714162"/>
                  </a:lnTo>
                  <a:lnTo>
                    <a:pt x="5211127" y="5701462"/>
                  </a:lnTo>
                  <a:lnTo>
                    <a:pt x="4996688" y="5701462"/>
                  </a:lnTo>
                  <a:lnTo>
                    <a:pt x="4996688" y="5485562"/>
                  </a:lnTo>
                  <a:lnTo>
                    <a:pt x="5211127" y="5485562"/>
                  </a:lnTo>
                  <a:lnTo>
                    <a:pt x="5211127" y="5472862"/>
                  </a:lnTo>
                  <a:lnTo>
                    <a:pt x="4996688" y="5472862"/>
                  </a:lnTo>
                  <a:lnTo>
                    <a:pt x="4996688" y="5256962"/>
                  </a:lnTo>
                  <a:lnTo>
                    <a:pt x="5211127" y="5256962"/>
                  </a:lnTo>
                  <a:lnTo>
                    <a:pt x="5211127" y="5244262"/>
                  </a:lnTo>
                  <a:lnTo>
                    <a:pt x="4996688" y="5244262"/>
                  </a:lnTo>
                  <a:lnTo>
                    <a:pt x="4996688" y="5028362"/>
                  </a:lnTo>
                  <a:lnTo>
                    <a:pt x="5211127" y="5028362"/>
                  </a:lnTo>
                  <a:lnTo>
                    <a:pt x="5211127" y="5015662"/>
                  </a:lnTo>
                  <a:lnTo>
                    <a:pt x="4996688" y="5015662"/>
                  </a:lnTo>
                  <a:lnTo>
                    <a:pt x="4996688" y="4799762"/>
                  </a:lnTo>
                  <a:lnTo>
                    <a:pt x="5211127" y="4799762"/>
                  </a:lnTo>
                  <a:lnTo>
                    <a:pt x="5211127" y="4787062"/>
                  </a:lnTo>
                  <a:lnTo>
                    <a:pt x="4996688" y="4787062"/>
                  </a:lnTo>
                  <a:lnTo>
                    <a:pt x="4996688" y="4571162"/>
                  </a:lnTo>
                  <a:lnTo>
                    <a:pt x="5211127" y="4571162"/>
                  </a:lnTo>
                  <a:lnTo>
                    <a:pt x="5211127" y="4558462"/>
                  </a:lnTo>
                  <a:lnTo>
                    <a:pt x="4996688" y="4558462"/>
                  </a:lnTo>
                  <a:lnTo>
                    <a:pt x="4996688" y="4342562"/>
                  </a:lnTo>
                  <a:lnTo>
                    <a:pt x="5211127" y="4342562"/>
                  </a:lnTo>
                  <a:lnTo>
                    <a:pt x="5211127" y="4329862"/>
                  </a:lnTo>
                  <a:lnTo>
                    <a:pt x="4996688" y="4329862"/>
                  </a:lnTo>
                  <a:lnTo>
                    <a:pt x="4996688" y="4113961"/>
                  </a:lnTo>
                  <a:lnTo>
                    <a:pt x="5211127" y="4113961"/>
                  </a:lnTo>
                  <a:lnTo>
                    <a:pt x="5211127" y="4101261"/>
                  </a:lnTo>
                  <a:lnTo>
                    <a:pt x="4996688" y="4101261"/>
                  </a:lnTo>
                  <a:lnTo>
                    <a:pt x="4996688" y="3885361"/>
                  </a:lnTo>
                  <a:lnTo>
                    <a:pt x="5211127" y="3885361"/>
                  </a:lnTo>
                  <a:lnTo>
                    <a:pt x="5211127" y="3872661"/>
                  </a:lnTo>
                  <a:lnTo>
                    <a:pt x="4996688" y="3872661"/>
                  </a:lnTo>
                  <a:lnTo>
                    <a:pt x="4996688" y="3656761"/>
                  </a:lnTo>
                  <a:lnTo>
                    <a:pt x="5211127" y="3656761"/>
                  </a:lnTo>
                  <a:lnTo>
                    <a:pt x="5211127" y="3644061"/>
                  </a:lnTo>
                  <a:lnTo>
                    <a:pt x="4996688" y="3644061"/>
                  </a:lnTo>
                  <a:lnTo>
                    <a:pt x="4996688" y="3428161"/>
                  </a:lnTo>
                  <a:lnTo>
                    <a:pt x="5211127" y="3428161"/>
                  </a:lnTo>
                  <a:lnTo>
                    <a:pt x="5211127" y="3415461"/>
                  </a:lnTo>
                  <a:lnTo>
                    <a:pt x="4996688" y="3415461"/>
                  </a:lnTo>
                  <a:lnTo>
                    <a:pt x="4996688" y="3199561"/>
                  </a:lnTo>
                  <a:lnTo>
                    <a:pt x="5211127" y="3199561"/>
                  </a:lnTo>
                  <a:lnTo>
                    <a:pt x="5211127" y="3186861"/>
                  </a:lnTo>
                  <a:lnTo>
                    <a:pt x="4996688" y="3186861"/>
                  </a:lnTo>
                  <a:lnTo>
                    <a:pt x="4996688" y="2970949"/>
                  </a:lnTo>
                  <a:lnTo>
                    <a:pt x="5211127" y="2970949"/>
                  </a:lnTo>
                  <a:lnTo>
                    <a:pt x="5211127" y="2958249"/>
                  </a:lnTo>
                  <a:lnTo>
                    <a:pt x="4996688" y="2958249"/>
                  </a:lnTo>
                  <a:lnTo>
                    <a:pt x="4996688" y="2742349"/>
                  </a:lnTo>
                  <a:lnTo>
                    <a:pt x="5211127" y="2742349"/>
                  </a:lnTo>
                  <a:lnTo>
                    <a:pt x="5211127" y="2729649"/>
                  </a:lnTo>
                  <a:lnTo>
                    <a:pt x="4996688" y="2729649"/>
                  </a:lnTo>
                  <a:lnTo>
                    <a:pt x="4996688" y="2513749"/>
                  </a:lnTo>
                  <a:lnTo>
                    <a:pt x="5211127" y="2513749"/>
                  </a:lnTo>
                  <a:lnTo>
                    <a:pt x="5211127" y="2501049"/>
                  </a:lnTo>
                  <a:lnTo>
                    <a:pt x="4996688" y="2501049"/>
                  </a:lnTo>
                  <a:lnTo>
                    <a:pt x="4996688" y="2285149"/>
                  </a:lnTo>
                  <a:lnTo>
                    <a:pt x="5211127" y="2285149"/>
                  </a:lnTo>
                  <a:lnTo>
                    <a:pt x="5211127" y="2272449"/>
                  </a:lnTo>
                  <a:lnTo>
                    <a:pt x="4996688" y="2272449"/>
                  </a:lnTo>
                  <a:lnTo>
                    <a:pt x="4996688" y="2056549"/>
                  </a:lnTo>
                  <a:lnTo>
                    <a:pt x="5211127" y="2056549"/>
                  </a:lnTo>
                  <a:lnTo>
                    <a:pt x="5211127" y="2043849"/>
                  </a:lnTo>
                  <a:lnTo>
                    <a:pt x="4996688" y="2043849"/>
                  </a:lnTo>
                  <a:lnTo>
                    <a:pt x="4996688" y="1827949"/>
                  </a:lnTo>
                  <a:lnTo>
                    <a:pt x="5211127" y="1827949"/>
                  </a:lnTo>
                  <a:lnTo>
                    <a:pt x="5211127" y="1815249"/>
                  </a:lnTo>
                  <a:lnTo>
                    <a:pt x="4996688" y="1815249"/>
                  </a:lnTo>
                  <a:lnTo>
                    <a:pt x="4996688" y="1599349"/>
                  </a:lnTo>
                  <a:lnTo>
                    <a:pt x="5211127" y="1599349"/>
                  </a:lnTo>
                  <a:lnTo>
                    <a:pt x="5211127" y="1586649"/>
                  </a:lnTo>
                  <a:lnTo>
                    <a:pt x="4996688" y="1586649"/>
                  </a:lnTo>
                  <a:lnTo>
                    <a:pt x="4996688" y="1370749"/>
                  </a:lnTo>
                  <a:lnTo>
                    <a:pt x="5211127" y="1370749"/>
                  </a:lnTo>
                  <a:lnTo>
                    <a:pt x="5211127" y="1358049"/>
                  </a:lnTo>
                  <a:lnTo>
                    <a:pt x="4996688" y="1358049"/>
                  </a:lnTo>
                  <a:lnTo>
                    <a:pt x="4996688" y="1142149"/>
                  </a:lnTo>
                  <a:lnTo>
                    <a:pt x="5211127" y="1142149"/>
                  </a:lnTo>
                  <a:lnTo>
                    <a:pt x="5211127" y="1129449"/>
                  </a:lnTo>
                  <a:lnTo>
                    <a:pt x="4996688" y="1129449"/>
                  </a:lnTo>
                  <a:lnTo>
                    <a:pt x="4996688" y="913549"/>
                  </a:lnTo>
                  <a:lnTo>
                    <a:pt x="5211127" y="913549"/>
                  </a:lnTo>
                  <a:lnTo>
                    <a:pt x="5211127" y="900849"/>
                  </a:lnTo>
                  <a:lnTo>
                    <a:pt x="4996688" y="900849"/>
                  </a:lnTo>
                  <a:lnTo>
                    <a:pt x="4996688" y="684949"/>
                  </a:lnTo>
                  <a:lnTo>
                    <a:pt x="5211127" y="684949"/>
                  </a:lnTo>
                  <a:lnTo>
                    <a:pt x="5211127" y="672249"/>
                  </a:lnTo>
                  <a:lnTo>
                    <a:pt x="4996688" y="672249"/>
                  </a:lnTo>
                  <a:lnTo>
                    <a:pt x="4996688" y="456349"/>
                  </a:lnTo>
                  <a:lnTo>
                    <a:pt x="5211127" y="456349"/>
                  </a:lnTo>
                  <a:lnTo>
                    <a:pt x="5211127" y="443649"/>
                  </a:lnTo>
                  <a:lnTo>
                    <a:pt x="4996688" y="443649"/>
                  </a:lnTo>
                  <a:lnTo>
                    <a:pt x="4996688" y="227749"/>
                  </a:lnTo>
                  <a:lnTo>
                    <a:pt x="5211127" y="227749"/>
                  </a:lnTo>
                  <a:lnTo>
                    <a:pt x="5211127" y="215049"/>
                  </a:lnTo>
                  <a:lnTo>
                    <a:pt x="4996688" y="215049"/>
                  </a:lnTo>
                  <a:lnTo>
                    <a:pt x="4996688" y="0"/>
                  </a:lnTo>
                  <a:lnTo>
                    <a:pt x="4983988" y="0"/>
                  </a:lnTo>
                  <a:lnTo>
                    <a:pt x="4983988" y="7987462"/>
                  </a:lnTo>
                  <a:lnTo>
                    <a:pt x="4769523" y="7987462"/>
                  </a:lnTo>
                  <a:lnTo>
                    <a:pt x="4769523" y="7771562"/>
                  </a:lnTo>
                  <a:lnTo>
                    <a:pt x="4983988" y="7771562"/>
                  </a:lnTo>
                  <a:lnTo>
                    <a:pt x="4983988" y="7758862"/>
                  </a:lnTo>
                  <a:lnTo>
                    <a:pt x="4769523" y="7758862"/>
                  </a:lnTo>
                  <a:lnTo>
                    <a:pt x="4769523" y="7542962"/>
                  </a:lnTo>
                  <a:lnTo>
                    <a:pt x="4983988" y="7542962"/>
                  </a:lnTo>
                  <a:lnTo>
                    <a:pt x="4983988" y="7530262"/>
                  </a:lnTo>
                  <a:lnTo>
                    <a:pt x="4769523" y="7530262"/>
                  </a:lnTo>
                  <a:lnTo>
                    <a:pt x="4769523" y="7314362"/>
                  </a:lnTo>
                  <a:lnTo>
                    <a:pt x="4983988" y="7314362"/>
                  </a:lnTo>
                  <a:lnTo>
                    <a:pt x="4983988" y="7301662"/>
                  </a:lnTo>
                  <a:lnTo>
                    <a:pt x="4769523" y="7301662"/>
                  </a:lnTo>
                  <a:lnTo>
                    <a:pt x="4769523" y="7085762"/>
                  </a:lnTo>
                  <a:lnTo>
                    <a:pt x="4983988" y="7085762"/>
                  </a:lnTo>
                  <a:lnTo>
                    <a:pt x="4983988" y="7073062"/>
                  </a:lnTo>
                  <a:lnTo>
                    <a:pt x="4769523" y="7073062"/>
                  </a:lnTo>
                  <a:lnTo>
                    <a:pt x="4769523" y="6857162"/>
                  </a:lnTo>
                  <a:lnTo>
                    <a:pt x="4983988" y="6857162"/>
                  </a:lnTo>
                  <a:lnTo>
                    <a:pt x="4983988" y="6844462"/>
                  </a:lnTo>
                  <a:lnTo>
                    <a:pt x="4769523" y="6844462"/>
                  </a:lnTo>
                  <a:lnTo>
                    <a:pt x="4769523" y="6628562"/>
                  </a:lnTo>
                  <a:lnTo>
                    <a:pt x="4983988" y="6628562"/>
                  </a:lnTo>
                  <a:lnTo>
                    <a:pt x="4983988" y="6615862"/>
                  </a:lnTo>
                  <a:lnTo>
                    <a:pt x="4769523" y="6615862"/>
                  </a:lnTo>
                  <a:lnTo>
                    <a:pt x="4769523" y="6399962"/>
                  </a:lnTo>
                  <a:lnTo>
                    <a:pt x="4983988" y="6399962"/>
                  </a:lnTo>
                  <a:lnTo>
                    <a:pt x="4983988" y="6387262"/>
                  </a:lnTo>
                  <a:lnTo>
                    <a:pt x="4769523" y="6387262"/>
                  </a:lnTo>
                  <a:lnTo>
                    <a:pt x="4769523" y="6171362"/>
                  </a:lnTo>
                  <a:lnTo>
                    <a:pt x="4983988" y="6171362"/>
                  </a:lnTo>
                  <a:lnTo>
                    <a:pt x="4983988" y="6158662"/>
                  </a:lnTo>
                  <a:lnTo>
                    <a:pt x="4769523" y="6158662"/>
                  </a:lnTo>
                  <a:lnTo>
                    <a:pt x="4769523" y="5942762"/>
                  </a:lnTo>
                  <a:lnTo>
                    <a:pt x="4983988" y="5942762"/>
                  </a:lnTo>
                  <a:lnTo>
                    <a:pt x="4983988" y="5930062"/>
                  </a:lnTo>
                  <a:lnTo>
                    <a:pt x="4769523" y="5930062"/>
                  </a:lnTo>
                  <a:lnTo>
                    <a:pt x="4769523" y="5714162"/>
                  </a:lnTo>
                  <a:lnTo>
                    <a:pt x="4983988" y="5714162"/>
                  </a:lnTo>
                  <a:lnTo>
                    <a:pt x="4983988" y="5701462"/>
                  </a:lnTo>
                  <a:lnTo>
                    <a:pt x="4769523" y="5701462"/>
                  </a:lnTo>
                  <a:lnTo>
                    <a:pt x="4769523" y="5485562"/>
                  </a:lnTo>
                  <a:lnTo>
                    <a:pt x="4983988" y="5485562"/>
                  </a:lnTo>
                  <a:lnTo>
                    <a:pt x="4983988" y="5472862"/>
                  </a:lnTo>
                  <a:lnTo>
                    <a:pt x="4769523" y="5472862"/>
                  </a:lnTo>
                  <a:lnTo>
                    <a:pt x="4769523" y="5256962"/>
                  </a:lnTo>
                  <a:lnTo>
                    <a:pt x="4983988" y="5256962"/>
                  </a:lnTo>
                  <a:lnTo>
                    <a:pt x="4983988" y="5244262"/>
                  </a:lnTo>
                  <a:lnTo>
                    <a:pt x="4769523" y="5244262"/>
                  </a:lnTo>
                  <a:lnTo>
                    <a:pt x="4769523" y="5028362"/>
                  </a:lnTo>
                  <a:lnTo>
                    <a:pt x="4983988" y="5028362"/>
                  </a:lnTo>
                  <a:lnTo>
                    <a:pt x="4983988" y="5015662"/>
                  </a:lnTo>
                  <a:lnTo>
                    <a:pt x="4769523" y="5015662"/>
                  </a:lnTo>
                  <a:lnTo>
                    <a:pt x="4769523" y="4799762"/>
                  </a:lnTo>
                  <a:lnTo>
                    <a:pt x="4983988" y="4799762"/>
                  </a:lnTo>
                  <a:lnTo>
                    <a:pt x="4983988" y="4787062"/>
                  </a:lnTo>
                  <a:lnTo>
                    <a:pt x="4769523" y="4787062"/>
                  </a:lnTo>
                  <a:lnTo>
                    <a:pt x="4769523" y="4571162"/>
                  </a:lnTo>
                  <a:lnTo>
                    <a:pt x="4983988" y="4571162"/>
                  </a:lnTo>
                  <a:lnTo>
                    <a:pt x="4983988" y="4558462"/>
                  </a:lnTo>
                  <a:lnTo>
                    <a:pt x="4769523" y="4558462"/>
                  </a:lnTo>
                  <a:lnTo>
                    <a:pt x="4769523" y="4342562"/>
                  </a:lnTo>
                  <a:lnTo>
                    <a:pt x="4983988" y="4342562"/>
                  </a:lnTo>
                  <a:lnTo>
                    <a:pt x="4983988" y="4329862"/>
                  </a:lnTo>
                  <a:lnTo>
                    <a:pt x="4769523" y="4329862"/>
                  </a:lnTo>
                  <a:lnTo>
                    <a:pt x="4769523" y="4113961"/>
                  </a:lnTo>
                  <a:lnTo>
                    <a:pt x="4983988" y="4113961"/>
                  </a:lnTo>
                  <a:lnTo>
                    <a:pt x="4983988" y="4101261"/>
                  </a:lnTo>
                  <a:lnTo>
                    <a:pt x="4769523" y="4101261"/>
                  </a:lnTo>
                  <a:lnTo>
                    <a:pt x="4769523" y="3885361"/>
                  </a:lnTo>
                  <a:lnTo>
                    <a:pt x="4983988" y="3885361"/>
                  </a:lnTo>
                  <a:lnTo>
                    <a:pt x="4983988" y="3872661"/>
                  </a:lnTo>
                  <a:lnTo>
                    <a:pt x="4769523" y="3872661"/>
                  </a:lnTo>
                  <a:lnTo>
                    <a:pt x="4769523" y="3656761"/>
                  </a:lnTo>
                  <a:lnTo>
                    <a:pt x="4983988" y="3656761"/>
                  </a:lnTo>
                  <a:lnTo>
                    <a:pt x="4983988" y="3644061"/>
                  </a:lnTo>
                  <a:lnTo>
                    <a:pt x="4769523" y="3644061"/>
                  </a:lnTo>
                  <a:lnTo>
                    <a:pt x="4769523" y="3428161"/>
                  </a:lnTo>
                  <a:lnTo>
                    <a:pt x="4983988" y="3428161"/>
                  </a:lnTo>
                  <a:lnTo>
                    <a:pt x="4983988" y="3415461"/>
                  </a:lnTo>
                  <a:lnTo>
                    <a:pt x="4769523" y="3415461"/>
                  </a:lnTo>
                  <a:lnTo>
                    <a:pt x="4769523" y="3199561"/>
                  </a:lnTo>
                  <a:lnTo>
                    <a:pt x="4983988" y="3199561"/>
                  </a:lnTo>
                  <a:lnTo>
                    <a:pt x="4983988" y="3186861"/>
                  </a:lnTo>
                  <a:lnTo>
                    <a:pt x="4769523" y="3186861"/>
                  </a:lnTo>
                  <a:lnTo>
                    <a:pt x="4769523" y="2970949"/>
                  </a:lnTo>
                  <a:lnTo>
                    <a:pt x="4983988" y="2970949"/>
                  </a:lnTo>
                  <a:lnTo>
                    <a:pt x="4983988" y="2958249"/>
                  </a:lnTo>
                  <a:lnTo>
                    <a:pt x="4769523" y="2958249"/>
                  </a:lnTo>
                  <a:lnTo>
                    <a:pt x="4769523" y="2742349"/>
                  </a:lnTo>
                  <a:lnTo>
                    <a:pt x="4983988" y="2742349"/>
                  </a:lnTo>
                  <a:lnTo>
                    <a:pt x="4983988" y="2729649"/>
                  </a:lnTo>
                  <a:lnTo>
                    <a:pt x="4769523" y="2729649"/>
                  </a:lnTo>
                  <a:lnTo>
                    <a:pt x="4769523" y="2513749"/>
                  </a:lnTo>
                  <a:lnTo>
                    <a:pt x="4983988" y="2513749"/>
                  </a:lnTo>
                  <a:lnTo>
                    <a:pt x="4983988" y="2501049"/>
                  </a:lnTo>
                  <a:lnTo>
                    <a:pt x="4769523" y="2501049"/>
                  </a:lnTo>
                  <a:lnTo>
                    <a:pt x="4769523" y="2285149"/>
                  </a:lnTo>
                  <a:lnTo>
                    <a:pt x="4983988" y="2285149"/>
                  </a:lnTo>
                  <a:lnTo>
                    <a:pt x="4983988" y="2272449"/>
                  </a:lnTo>
                  <a:lnTo>
                    <a:pt x="4769523" y="2272449"/>
                  </a:lnTo>
                  <a:lnTo>
                    <a:pt x="4769523" y="2056549"/>
                  </a:lnTo>
                  <a:lnTo>
                    <a:pt x="4983988" y="2056549"/>
                  </a:lnTo>
                  <a:lnTo>
                    <a:pt x="4983988" y="2043849"/>
                  </a:lnTo>
                  <a:lnTo>
                    <a:pt x="4769523" y="2043849"/>
                  </a:lnTo>
                  <a:lnTo>
                    <a:pt x="4769523" y="1827949"/>
                  </a:lnTo>
                  <a:lnTo>
                    <a:pt x="4983988" y="1827949"/>
                  </a:lnTo>
                  <a:lnTo>
                    <a:pt x="4983988" y="1815249"/>
                  </a:lnTo>
                  <a:lnTo>
                    <a:pt x="4769523" y="1815249"/>
                  </a:lnTo>
                  <a:lnTo>
                    <a:pt x="4769523" y="1599349"/>
                  </a:lnTo>
                  <a:lnTo>
                    <a:pt x="4983988" y="1599349"/>
                  </a:lnTo>
                  <a:lnTo>
                    <a:pt x="4983988" y="1586649"/>
                  </a:lnTo>
                  <a:lnTo>
                    <a:pt x="4769523" y="1586649"/>
                  </a:lnTo>
                  <a:lnTo>
                    <a:pt x="4769523" y="1370749"/>
                  </a:lnTo>
                  <a:lnTo>
                    <a:pt x="4983988" y="1370749"/>
                  </a:lnTo>
                  <a:lnTo>
                    <a:pt x="4983988" y="1358049"/>
                  </a:lnTo>
                  <a:lnTo>
                    <a:pt x="4769523" y="1358049"/>
                  </a:lnTo>
                  <a:lnTo>
                    <a:pt x="4769523" y="1142149"/>
                  </a:lnTo>
                  <a:lnTo>
                    <a:pt x="4983988" y="1142149"/>
                  </a:lnTo>
                  <a:lnTo>
                    <a:pt x="4983988" y="1129449"/>
                  </a:lnTo>
                  <a:lnTo>
                    <a:pt x="4769523" y="1129449"/>
                  </a:lnTo>
                  <a:lnTo>
                    <a:pt x="4769523" y="913549"/>
                  </a:lnTo>
                  <a:lnTo>
                    <a:pt x="4983988" y="913549"/>
                  </a:lnTo>
                  <a:lnTo>
                    <a:pt x="4983988" y="900849"/>
                  </a:lnTo>
                  <a:lnTo>
                    <a:pt x="4769523" y="900849"/>
                  </a:lnTo>
                  <a:lnTo>
                    <a:pt x="4769523" y="684949"/>
                  </a:lnTo>
                  <a:lnTo>
                    <a:pt x="4983988" y="684949"/>
                  </a:lnTo>
                  <a:lnTo>
                    <a:pt x="4983988" y="672249"/>
                  </a:lnTo>
                  <a:lnTo>
                    <a:pt x="4769523" y="672249"/>
                  </a:lnTo>
                  <a:lnTo>
                    <a:pt x="4769523" y="456349"/>
                  </a:lnTo>
                  <a:lnTo>
                    <a:pt x="4983988" y="456349"/>
                  </a:lnTo>
                  <a:lnTo>
                    <a:pt x="4983988" y="443649"/>
                  </a:lnTo>
                  <a:lnTo>
                    <a:pt x="4769523" y="443649"/>
                  </a:lnTo>
                  <a:lnTo>
                    <a:pt x="4769523" y="227749"/>
                  </a:lnTo>
                  <a:lnTo>
                    <a:pt x="4983988" y="227749"/>
                  </a:lnTo>
                  <a:lnTo>
                    <a:pt x="4983988" y="215049"/>
                  </a:lnTo>
                  <a:lnTo>
                    <a:pt x="4769523" y="215049"/>
                  </a:lnTo>
                  <a:lnTo>
                    <a:pt x="4769523" y="0"/>
                  </a:lnTo>
                  <a:lnTo>
                    <a:pt x="4756823" y="0"/>
                  </a:lnTo>
                  <a:lnTo>
                    <a:pt x="4756823" y="7987462"/>
                  </a:lnTo>
                  <a:lnTo>
                    <a:pt x="4542345" y="7987462"/>
                  </a:lnTo>
                  <a:lnTo>
                    <a:pt x="4542345" y="7771562"/>
                  </a:lnTo>
                  <a:lnTo>
                    <a:pt x="4756823" y="7771562"/>
                  </a:lnTo>
                  <a:lnTo>
                    <a:pt x="4756823" y="7758862"/>
                  </a:lnTo>
                  <a:lnTo>
                    <a:pt x="4542345" y="7758862"/>
                  </a:lnTo>
                  <a:lnTo>
                    <a:pt x="4542345" y="7542962"/>
                  </a:lnTo>
                  <a:lnTo>
                    <a:pt x="4756823" y="7542962"/>
                  </a:lnTo>
                  <a:lnTo>
                    <a:pt x="4756823" y="7530262"/>
                  </a:lnTo>
                  <a:lnTo>
                    <a:pt x="4542345" y="7530262"/>
                  </a:lnTo>
                  <a:lnTo>
                    <a:pt x="4542345" y="7314362"/>
                  </a:lnTo>
                  <a:lnTo>
                    <a:pt x="4756823" y="7314362"/>
                  </a:lnTo>
                  <a:lnTo>
                    <a:pt x="4756823" y="7301662"/>
                  </a:lnTo>
                  <a:lnTo>
                    <a:pt x="4542345" y="7301662"/>
                  </a:lnTo>
                  <a:lnTo>
                    <a:pt x="4542345" y="7085762"/>
                  </a:lnTo>
                  <a:lnTo>
                    <a:pt x="4756823" y="7085762"/>
                  </a:lnTo>
                  <a:lnTo>
                    <a:pt x="4756823" y="7073062"/>
                  </a:lnTo>
                  <a:lnTo>
                    <a:pt x="4542345" y="7073062"/>
                  </a:lnTo>
                  <a:lnTo>
                    <a:pt x="4542345" y="6857162"/>
                  </a:lnTo>
                  <a:lnTo>
                    <a:pt x="4756823" y="6857162"/>
                  </a:lnTo>
                  <a:lnTo>
                    <a:pt x="4756823" y="6844462"/>
                  </a:lnTo>
                  <a:lnTo>
                    <a:pt x="4542345" y="6844462"/>
                  </a:lnTo>
                  <a:lnTo>
                    <a:pt x="4542345" y="6628562"/>
                  </a:lnTo>
                  <a:lnTo>
                    <a:pt x="4756823" y="6628562"/>
                  </a:lnTo>
                  <a:lnTo>
                    <a:pt x="4756823" y="6615862"/>
                  </a:lnTo>
                  <a:lnTo>
                    <a:pt x="4542345" y="6615862"/>
                  </a:lnTo>
                  <a:lnTo>
                    <a:pt x="4542345" y="6399962"/>
                  </a:lnTo>
                  <a:lnTo>
                    <a:pt x="4756823" y="6399962"/>
                  </a:lnTo>
                  <a:lnTo>
                    <a:pt x="4756823" y="6387262"/>
                  </a:lnTo>
                  <a:lnTo>
                    <a:pt x="4542345" y="6387262"/>
                  </a:lnTo>
                  <a:lnTo>
                    <a:pt x="4542345" y="6171362"/>
                  </a:lnTo>
                  <a:lnTo>
                    <a:pt x="4756823" y="6171362"/>
                  </a:lnTo>
                  <a:lnTo>
                    <a:pt x="4756823" y="6158662"/>
                  </a:lnTo>
                  <a:lnTo>
                    <a:pt x="4542345" y="6158662"/>
                  </a:lnTo>
                  <a:lnTo>
                    <a:pt x="4542345" y="5942762"/>
                  </a:lnTo>
                  <a:lnTo>
                    <a:pt x="4756823" y="5942762"/>
                  </a:lnTo>
                  <a:lnTo>
                    <a:pt x="4756823" y="5930062"/>
                  </a:lnTo>
                  <a:lnTo>
                    <a:pt x="4542345" y="5930062"/>
                  </a:lnTo>
                  <a:lnTo>
                    <a:pt x="4542345" y="5714162"/>
                  </a:lnTo>
                  <a:lnTo>
                    <a:pt x="4756823" y="5714162"/>
                  </a:lnTo>
                  <a:lnTo>
                    <a:pt x="4756823" y="5701462"/>
                  </a:lnTo>
                  <a:lnTo>
                    <a:pt x="4542345" y="5701462"/>
                  </a:lnTo>
                  <a:lnTo>
                    <a:pt x="4542345" y="5485562"/>
                  </a:lnTo>
                  <a:lnTo>
                    <a:pt x="4756823" y="5485562"/>
                  </a:lnTo>
                  <a:lnTo>
                    <a:pt x="4756823" y="5472862"/>
                  </a:lnTo>
                  <a:lnTo>
                    <a:pt x="4542345" y="5472862"/>
                  </a:lnTo>
                  <a:lnTo>
                    <a:pt x="4542345" y="5256962"/>
                  </a:lnTo>
                  <a:lnTo>
                    <a:pt x="4756823" y="5256962"/>
                  </a:lnTo>
                  <a:lnTo>
                    <a:pt x="4756823" y="5244262"/>
                  </a:lnTo>
                  <a:lnTo>
                    <a:pt x="4542345" y="5244262"/>
                  </a:lnTo>
                  <a:lnTo>
                    <a:pt x="4542345" y="5028362"/>
                  </a:lnTo>
                  <a:lnTo>
                    <a:pt x="4756823" y="5028362"/>
                  </a:lnTo>
                  <a:lnTo>
                    <a:pt x="4756823" y="5015662"/>
                  </a:lnTo>
                  <a:lnTo>
                    <a:pt x="4542345" y="5015662"/>
                  </a:lnTo>
                  <a:lnTo>
                    <a:pt x="4542345" y="4799762"/>
                  </a:lnTo>
                  <a:lnTo>
                    <a:pt x="4756823" y="4799762"/>
                  </a:lnTo>
                  <a:lnTo>
                    <a:pt x="4756823" y="4787062"/>
                  </a:lnTo>
                  <a:lnTo>
                    <a:pt x="4542345" y="4787062"/>
                  </a:lnTo>
                  <a:lnTo>
                    <a:pt x="4542345" y="4571162"/>
                  </a:lnTo>
                  <a:lnTo>
                    <a:pt x="4756823" y="4571162"/>
                  </a:lnTo>
                  <a:lnTo>
                    <a:pt x="4756823" y="4558462"/>
                  </a:lnTo>
                  <a:lnTo>
                    <a:pt x="4542345" y="4558462"/>
                  </a:lnTo>
                  <a:lnTo>
                    <a:pt x="4542345" y="4342562"/>
                  </a:lnTo>
                  <a:lnTo>
                    <a:pt x="4756823" y="4342562"/>
                  </a:lnTo>
                  <a:lnTo>
                    <a:pt x="4756823" y="4329862"/>
                  </a:lnTo>
                  <a:lnTo>
                    <a:pt x="4542345" y="4329862"/>
                  </a:lnTo>
                  <a:lnTo>
                    <a:pt x="4542345" y="4113961"/>
                  </a:lnTo>
                  <a:lnTo>
                    <a:pt x="4756823" y="4113961"/>
                  </a:lnTo>
                  <a:lnTo>
                    <a:pt x="4756823" y="4101261"/>
                  </a:lnTo>
                  <a:lnTo>
                    <a:pt x="4542345" y="4101261"/>
                  </a:lnTo>
                  <a:lnTo>
                    <a:pt x="4542345" y="3885361"/>
                  </a:lnTo>
                  <a:lnTo>
                    <a:pt x="4756823" y="3885361"/>
                  </a:lnTo>
                  <a:lnTo>
                    <a:pt x="4756823" y="3872661"/>
                  </a:lnTo>
                  <a:lnTo>
                    <a:pt x="4542345" y="3872661"/>
                  </a:lnTo>
                  <a:lnTo>
                    <a:pt x="4542345" y="3656761"/>
                  </a:lnTo>
                  <a:lnTo>
                    <a:pt x="4756823" y="3656761"/>
                  </a:lnTo>
                  <a:lnTo>
                    <a:pt x="4756823" y="3644061"/>
                  </a:lnTo>
                  <a:lnTo>
                    <a:pt x="4542345" y="3644061"/>
                  </a:lnTo>
                  <a:lnTo>
                    <a:pt x="4542345" y="3428161"/>
                  </a:lnTo>
                  <a:lnTo>
                    <a:pt x="4756823" y="3428161"/>
                  </a:lnTo>
                  <a:lnTo>
                    <a:pt x="4756823" y="3415461"/>
                  </a:lnTo>
                  <a:lnTo>
                    <a:pt x="4542345" y="3415461"/>
                  </a:lnTo>
                  <a:lnTo>
                    <a:pt x="4542345" y="3199561"/>
                  </a:lnTo>
                  <a:lnTo>
                    <a:pt x="4756823" y="3199561"/>
                  </a:lnTo>
                  <a:lnTo>
                    <a:pt x="4756823" y="3186861"/>
                  </a:lnTo>
                  <a:lnTo>
                    <a:pt x="4542345" y="3186861"/>
                  </a:lnTo>
                  <a:lnTo>
                    <a:pt x="4542345" y="2970949"/>
                  </a:lnTo>
                  <a:lnTo>
                    <a:pt x="4756823" y="2970949"/>
                  </a:lnTo>
                  <a:lnTo>
                    <a:pt x="4756823" y="2958249"/>
                  </a:lnTo>
                  <a:lnTo>
                    <a:pt x="4542345" y="2958249"/>
                  </a:lnTo>
                  <a:lnTo>
                    <a:pt x="4542345" y="2742349"/>
                  </a:lnTo>
                  <a:lnTo>
                    <a:pt x="4756823" y="2742349"/>
                  </a:lnTo>
                  <a:lnTo>
                    <a:pt x="4756823" y="2729649"/>
                  </a:lnTo>
                  <a:lnTo>
                    <a:pt x="4542345" y="2729649"/>
                  </a:lnTo>
                  <a:lnTo>
                    <a:pt x="4542345" y="2513749"/>
                  </a:lnTo>
                  <a:lnTo>
                    <a:pt x="4756823" y="2513749"/>
                  </a:lnTo>
                  <a:lnTo>
                    <a:pt x="4756823" y="2501049"/>
                  </a:lnTo>
                  <a:lnTo>
                    <a:pt x="4542345" y="2501049"/>
                  </a:lnTo>
                  <a:lnTo>
                    <a:pt x="4542345" y="2285149"/>
                  </a:lnTo>
                  <a:lnTo>
                    <a:pt x="4756823" y="2285149"/>
                  </a:lnTo>
                  <a:lnTo>
                    <a:pt x="4756823" y="2272449"/>
                  </a:lnTo>
                  <a:lnTo>
                    <a:pt x="4542345" y="2272449"/>
                  </a:lnTo>
                  <a:lnTo>
                    <a:pt x="4542345" y="2056549"/>
                  </a:lnTo>
                  <a:lnTo>
                    <a:pt x="4756823" y="2056549"/>
                  </a:lnTo>
                  <a:lnTo>
                    <a:pt x="4756823" y="2043849"/>
                  </a:lnTo>
                  <a:lnTo>
                    <a:pt x="4542345" y="2043849"/>
                  </a:lnTo>
                  <a:lnTo>
                    <a:pt x="4542345" y="1827949"/>
                  </a:lnTo>
                  <a:lnTo>
                    <a:pt x="4756823" y="1827949"/>
                  </a:lnTo>
                  <a:lnTo>
                    <a:pt x="4756823" y="1815249"/>
                  </a:lnTo>
                  <a:lnTo>
                    <a:pt x="4542345" y="1815249"/>
                  </a:lnTo>
                  <a:lnTo>
                    <a:pt x="4542345" y="1599349"/>
                  </a:lnTo>
                  <a:lnTo>
                    <a:pt x="4756823" y="1599349"/>
                  </a:lnTo>
                  <a:lnTo>
                    <a:pt x="4756823" y="1586649"/>
                  </a:lnTo>
                  <a:lnTo>
                    <a:pt x="4542345" y="1586649"/>
                  </a:lnTo>
                  <a:lnTo>
                    <a:pt x="4542345" y="1370749"/>
                  </a:lnTo>
                  <a:lnTo>
                    <a:pt x="4756823" y="1370749"/>
                  </a:lnTo>
                  <a:lnTo>
                    <a:pt x="4756823" y="1358049"/>
                  </a:lnTo>
                  <a:lnTo>
                    <a:pt x="4542345" y="1358049"/>
                  </a:lnTo>
                  <a:lnTo>
                    <a:pt x="4542345" y="1142149"/>
                  </a:lnTo>
                  <a:lnTo>
                    <a:pt x="4756823" y="1142149"/>
                  </a:lnTo>
                  <a:lnTo>
                    <a:pt x="4756823" y="1129449"/>
                  </a:lnTo>
                  <a:lnTo>
                    <a:pt x="4542345" y="1129449"/>
                  </a:lnTo>
                  <a:lnTo>
                    <a:pt x="4542345" y="913549"/>
                  </a:lnTo>
                  <a:lnTo>
                    <a:pt x="4756823" y="913549"/>
                  </a:lnTo>
                  <a:lnTo>
                    <a:pt x="4756823" y="900849"/>
                  </a:lnTo>
                  <a:lnTo>
                    <a:pt x="4542345" y="900849"/>
                  </a:lnTo>
                  <a:lnTo>
                    <a:pt x="4542345" y="684949"/>
                  </a:lnTo>
                  <a:lnTo>
                    <a:pt x="4756823" y="684949"/>
                  </a:lnTo>
                  <a:lnTo>
                    <a:pt x="4756823" y="672249"/>
                  </a:lnTo>
                  <a:lnTo>
                    <a:pt x="4542345" y="672249"/>
                  </a:lnTo>
                  <a:lnTo>
                    <a:pt x="4542345" y="456349"/>
                  </a:lnTo>
                  <a:lnTo>
                    <a:pt x="4756823" y="456349"/>
                  </a:lnTo>
                  <a:lnTo>
                    <a:pt x="4756823" y="443649"/>
                  </a:lnTo>
                  <a:lnTo>
                    <a:pt x="4542345" y="443649"/>
                  </a:lnTo>
                  <a:lnTo>
                    <a:pt x="4542345" y="227749"/>
                  </a:lnTo>
                  <a:lnTo>
                    <a:pt x="4756823" y="227749"/>
                  </a:lnTo>
                  <a:lnTo>
                    <a:pt x="4756823" y="215049"/>
                  </a:lnTo>
                  <a:lnTo>
                    <a:pt x="4542345" y="215049"/>
                  </a:lnTo>
                  <a:lnTo>
                    <a:pt x="4542345" y="0"/>
                  </a:lnTo>
                  <a:lnTo>
                    <a:pt x="4529645" y="0"/>
                  </a:lnTo>
                  <a:lnTo>
                    <a:pt x="4529645" y="7987462"/>
                  </a:lnTo>
                  <a:lnTo>
                    <a:pt x="4315206" y="7987462"/>
                  </a:lnTo>
                  <a:lnTo>
                    <a:pt x="4315206" y="7771562"/>
                  </a:lnTo>
                  <a:lnTo>
                    <a:pt x="4529645" y="7771562"/>
                  </a:lnTo>
                  <a:lnTo>
                    <a:pt x="4529645" y="7758862"/>
                  </a:lnTo>
                  <a:lnTo>
                    <a:pt x="4315206" y="7758862"/>
                  </a:lnTo>
                  <a:lnTo>
                    <a:pt x="4315206" y="7542962"/>
                  </a:lnTo>
                  <a:lnTo>
                    <a:pt x="4529645" y="7542962"/>
                  </a:lnTo>
                  <a:lnTo>
                    <a:pt x="4529645" y="7530262"/>
                  </a:lnTo>
                  <a:lnTo>
                    <a:pt x="4315206" y="7530262"/>
                  </a:lnTo>
                  <a:lnTo>
                    <a:pt x="4315206" y="7314362"/>
                  </a:lnTo>
                  <a:lnTo>
                    <a:pt x="4529645" y="7314362"/>
                  </a:lnTo>
                  <a:lnTo>
                    <a:pt x="4529645" y="7301662"/>
                  </a:lnTo>
                  <a:lnTo>
                    <a:pt x="4315206" y="7301662"/>
                  </a:lnTo>
                  <a:lnTo>
                    <a:pt x="4315206" y="7085762"/>
                  </a:lnTo>
                  <a:lnTo>
                    <a:pt x="4529645" y="7085762"/>
                  </a:lnTo>
                  <a:lnTo>
                    <a:pt x="4529645" y="7073062"/>
                  </a:lnTo>
                  <a:lnTo>
                    <a:pt x="4315206" y="7073062"/>
                  </a:lnTo>
                  <a:lnTo>
                    <a:pt x="4315206" y="6857162"/>
                  </a:lnTo>
                  <a:lnTo>
                    <a:pt x="4529645" y="6857162"/>
                  </a:lnTo>
                  <a:lnTo>
                    <a:pt x="4529645" y="6844462"/>
                  </a:lnTo>
                  <a:lnTo>
                    <a:pt x="4315206" y="6844462"/>
                  </a:lnTo>
                  <a:lnTo>
                    <a:pt x="4315206" y="6628562"/>
                  </a:lnTo>
                  <a:lnTo>
                    <a:pt x="4529645" y="6628562"/>
                  </a:lnTo>
                  <a:lnTo>
                    <a:pt x="4529645" y="6615862"/>
                  </a:lnTo>
                  <a:lnTo>
                    <a:pt x="4315206" y="6615862"/>
                  </a:lnTo>
                  <a:lnTo>
                    <a:pt x="4315206" y="6399962"/>
                  </a:lnTo>
                  <a:lnTo>
                    <a:pt x="4529645" y="6399962"/>
                  </a:lnTo>
                  <a:lnTo>
                    <a:pt x="4529645" y="6387262"/>
                  </a:lnTo>
                  <a:lnTo>
                    <a:pt x="4315206" y="6387262"/>
                  </a:lnTo>
                  <a:lnTo>
                    <a:pt x="4315206" y="6171362"/>
                  </a:lnTo>
                  <a:lnTo>
                    <a:pt x="4529645" y="6171362"/>
                  </a:lnTo>
                  <a:lnTo>
                    <a:pt x="4529645" y="6158662"/>
                  </a:lnTo>
                  <a:lnTo>
                    <a:pt x="4315206" y="6158662"/>
                  </a:lnTo>
                  <a:lnTo>
                    <a:pt x="4315206" y="5942762"/>
                  </a:lnTo>
                  <a:lnTo>
                    <a:pt x="4529645" y="5942762"/>
                  </a:lnTo>
                  <a:lnTo>
                    <a:pt x="4529645" y="5930062"/>
                  </a:lnTo>
                  <a:lnTo>
                    <a:pt x="4315206" y="5930062"/>
                  </a:lnTo>
                  <a:lnTo>
                    <a:pt x="4315206" y="5714162"/>
                  </a:lnTo>
                  <a:lnTo>
                    <a:pt x="4529645" y="5714162"/>
                  </a:lnTo>
                  <a:lnTo>
                    <a:pt x="4529645" y="5701462"/>
                  </a:lnTo>
                  <a:lnTo>
                    <a:pt x="4315206" y="5701462"/>
                  </a:lnTo>
                  <a:lnTo>
                    <a:pt x="4315206" y="5485562"/>
                  </a:lnTo>
                  <a:lnTo>
                    <a:pt x="4529645" y="5485562"/>
                  </a:lnTo>
                  <a:lnTo>
                    <a:pt x="4529645" y="5472862"/>
                  </a:lnTo>
                  <a:lnTo>
                    <a:pt x="4315206" y="5472862"/>
                  </a:lnTo>
                  <a:lnTo>
                    <a:pt x="4315206" y="5256962"/>
                  </a:lnTo>
                  <a:lnTo>
                    <a:pt x="4529645" y="5256962"/>
                  </a:lnTo>
                  <a:lnTo>
                    <a:pt x="4529645" y="5244262"/>
                  </a:lnTo>
                  <a:lnTo>
                    <a:pt x="4315206" y="5244262"/>
                  </a:lnTo>
                  <a:lnTo>
                    <a:pt x="4315206" y="5028362"/>
                  </a:lnTo>
                  <a:lnTo>
                    <a:pt x="4529645" y="5028362"/>
                  </a:lnTo>
                  <a:lnTo>
                    <a:pt x="4529645" y="5015662"/>
                  </a:lnTo>
                  <a:lnTo>
                    <a:pt x="4315206" y="5015662"/>
                  </a:lnTo>
                  <a:lnTo>
                    <a:pt x="4315206" y="4799762"/>
                  </a:lnTo>
                  <a:lnTo>
                    <a:pt x="4529645" y="4799762"/>
                  </a:lnTo>
                  <a:lnTo>
                    <a:pt x="4529645" y="4787062"/>
                  </a:lnTo>
                  <a:lnTo>
                    <a:pt x="4315206" y="4787062"/>
                  </a:lnTo>
                  <a:lnTo>
                    <a:pt x="4315206" y="4571162"/>
                  </a:lnTo>
                  <a:lnTo>
                    <a:pt x="4529645" y="4571162"/>
                  </a:lnTo>
                  <a:lnTo>
                    <a:pt x="4529645" y="4558462"/>
                  </a:lnTo>
                  <a:lnTo>
                    <a:pt x="4315206" y="4558462"/>
                  </a:lnTo>
                  <a:lnTo>
                    <a:pt x="4315206" y="4342562"/>
                  </a:lnTo>
                  <a:lnTo>
                    <a:pt x="4529645" y="4342562"/>
                  </a:lnTo>
                  <a:lnTo>
                    <a:pt x="4529645" y="4329862"/>
                  </a:lnTo>
                  <a:lnTo>
                    <a:pt x="4315206" y="4329862"/>
                  </a:lnTo>
                  <a:lnTo>
                    <a:pt x="4315206" y="4113961"/>
                  </a:lnTo>
                  <a:lnTo>
                    <a:pt x="4529645" y="4113961"/>
                  </a:lnTo>
                  <a:lnTo>
                    <a:pt x="4529645" y="4101261"/>
                  </a:lnTo>
                  <a:lnTo>
                    <a:pt x="4315206" y="4101261"/>
                  </a:lnTo>
                  <a:lnTo>
                    <a:pt x="4315206" y="3885361"/>
                  </a:lnTo>
                  <a:lnTo>
                    <a:pt x="4529645" y="3885361"/>
                  </a:lnTo>
                  <a:lnTo>
                    <a:pt x="4529645" y="3872661"/>
                  </a:lnTo>
                  <a:lnTo>
                    <a:pt x="4315206" y="3872661"/>
                  </a:lnTo>
                  <a:lnTo>
                    <a:pt x="4315206" y="3656761"/>
                  </a:lnTo>
                  <a:lnTo>
                    <a:pt x="4529645" y="3656761"/>
                  </a:lnTo>
                  <a:lnTo>
                    <a:pt x="4529645" y="3644061"/>
                  </a:lnTo>
                  <a:lnTo>
                    <a:pt x="4315206" y="3644061"/>
                  </a:lnTo>
                  <a:lnTo>
                    <a:pt x="4315206" y="3428161"/>
                  </a:lnTo>
                  <a:lnTo>
                    <a:pt x="4529645" y="3428161"/>
                  </a:lnTo>
                  <a:lnTo>
                    <a:pt x="4529645" y="3415461"/>
                  </a:lnTo>
                  <a:lnTo>
                    <a:pt x="4315206" y="3415461"/>
                  </a:lnTo>
                  <a:lnTo>
                    <a:pt x="4315206" y="3199561"/>
                  </a:lnTo>
                  <a:lnTo>
                    <a:pt x="4529645" y="3199561"/>
                  </a:lnTo>
                  <a:lnTo>
                    <a:pt x="4529645" y="3186861"/>
                  </a:lnTo>
                  <a:lnTo>
                    <a:pt x="4315206" y="3186861"/>
                  </a:lnTo>
                  <a:lnTo>
                    <a:pt x="4315206" y="2970949"/>
                  </a:lnTo>
                  <a:lnTo>
                    <a:pt x="4529645" y="2970949"/>
                  </a:lnTo>
                  <a:lnTo>
                    <a:pt x="4529645" y="2958249"/>
                  </a:lnTo>
                  <a:lnTo>
                    <a:pt x="4315206" y="2958249"/>
                  </a:lnTo>
                  <a:lnTo>
                    <a:pt x="4315206" y="2742349"/>
                  </a:lnTo>
                  <a:lnTo>
                    <a:pt x="4529645" y="2742349"/>
                  </a:lnTo>
                  <a:lnTo>
                    <a:pt x="4529645" y="2729649"/>
                  </a:lnTo>
                  <a:lnTo>
                    <a:pt x="4315206" y="2729649"/>
                  </a:lnTo>
                  <a:lnTo>
                    <a:pt x="4315206" y="2513749"/>
                  </a:lnTo>
                  <a:lnTo>
                    <a:pt x="4529645" y="2513749"/>
                  </a:lnTo>
                  <a:lnTo>
                    <a:pt x="4529645" y="2501049"/>
                  </a:lnTo>
                  <a:lnTo>
                    <a:pt x="4315206" y="2501049"/>
                  </a:lnTo>
                  <a:lnTo>
                    <a:pt x="4315206" y="2285149"/>
                  </a:lnTo>
                  <a:lnTo>
                    <a:pt x="4529645" y="2285149"/>
                  </a:lnTo>
                  <a:lnTo>
                    <a:pt x="4529645" y="2272449"/>
                  </a:lnTo>
                  <a:lnTo>
                    <a:pt x="4315206" y="2272449"/>
                  </a:lnTo>
                  <a:lnTo>
                    <a:pt x="4315206" y="2056549"/>
                  </a:lnTo>
                  <a:lnTo>
                    <a:pt x="4529645" y="2056549"/>
                  </a:lnTo>
                  <a:lnTo>
                    <a:pt x="4529645" y="2043849"/>
                  </a:lnTo>
                  <a:lnTo>
                    <a:pt x="4315206" y="2043849"/>
                  </a:lnTo>
                  <a:lnTo>
                    <a:pt x="4315206" y="1827949"/>
                  </a:lnTo>
                  <a:lnTo>
                    <a:pt x="4529645" y="1827949"/>
                  </a:lnTo>
                  <a:lnTo>
                    <a:pt x="4529645" y="1815249"/>
                  </a:lnTo>
                  <a:lnTo>
                    <a:pt x="4315206" y="1815249"/>
                  </a:lnTo>
                  <a:lnTo>
                    <a:pt x="4315206" y="1599349"/>
                  </a:lnTo>
                  <a:lnTo>
                    <a:pt x="4529645" y="1599349"/>
                  </a:lnTo>
                  <a:lnTo>
                    <a:pt x="4529645" y="1586649"/>
                  </a:lnTo>
                  <a:lnTo>
                    <a:pt x="4315206" y="1586649"/>
                  </a:lnTo>
                  <a:lnTo>
                    <a:pt x="4315206" y="1370749"/>
                  </a:lnTo>
                  <a:lnTo>
                    <a:pt x="4529645" y="1370749"/>
                  </a:lnTo>
                  <a:lnTo>
                    <a:pt x="4529645" y="1358049"/>
                  </a:lnTo>
                  <a:lnTo>
                    <a:pt x="4315206" y="1358049"/>
                  </a:lnTo>
                  <a:lnTo>
                    <a:pt x="4315206" y="1142149"/>
                  </a:lnTo>
                  <a:lnTo>
                    <a:pt x="4529645" y="1142149"/>
                  </a:lnTo>
                  <a:lnTo>
                    <a:pt x="4529645" y="1129449"/>
                  </a:lnTo>
                  <a:lnTo>
                    <a:pt x="4315206" y="1129449"/>
                  </a:lnTo>
                  <a:lnTo>
                    <a:pt x="4315206" y="913549"/>
                  </a:lnTo>
                  <a:lnTo>
                    <a:pt x="4529645" y="913549"/>
                  </a:lnTo>
                  <a:lnTo>
                    <a:pt x="4529645" y="900849"/>
                  </a:lnTo>
                  <a:lnTo>
                    <a:pt x="4315206" y="900849"/>
                  </a:lnTo>
                  <a:lnTo>
                    <a:pt x="4315206" y="684949"/>
                  </a:lnTo>
                  <a:lnTo>
                    <a:pt x="4529645" y="684949"/>
                  </a:lnTo>
                  <a:lnTo>
                    <a:pt x="4529645" y="672249"/>
                  </a:lnTo>
                  <a:lnTo>
                    <a:pt x="4315206" y="672249"/>
                  </a:lnTo>
                  <a:lnTo>
                    <a:pt x="4315206" y="456349"/>
                  </a:lnTo>
                  <a:lnTo>
                    <a:pt x="4529645" y="456349"/>
                  </a:lnTo>
                  <a:lnTo>
                    <a:pt x="4529645" y="443649"/>
                  </a:lnTo>
                  <a:lnTo>
                    <a:pt x="4315206" y="443649"/>
                  </a:lnTo>
                  <a:lnTo>
                    <a:pt x="4315206" y="227749"/>
                  </a:lnTo>
                  <a:lnTo>
                    <a:pt x="4529645" y="227749"/>
                  </a:lnTo>
                  <a:lnTo>
                    <a:pt x="4529645" y="215049"/>
                  </a:lnTo>
                  <a:lnTo>
                    <a:pt x="4315206" y="215049"/>
                  </a:lnTo>
                  <a:lnTo>
                    <a:pt x="4315206" y="0"/>
                  </a:lnTo>
                  <a:lnTo>
                    <a:pt x="4302506" y="0"/>
                  </a:lnTo>
                  <a:lnTo>
                    <a:pt x="4302506" y="7987462"/>
                  </a:lnTo>
                  <a:lnTo>
                    <a:pt x="4088041" y="7987462"/>
                  </a:lnTo>
                  <a:lnTo>
                    <a:pt x="4088041" y="7771562"/>
                  </a:lnTo>
                  <a:lnTo>
                    <a:pt x="4302506" y="7771562"/>
                  </a:lnTo>
                  <a:lnTo>
                    <a:pt x="4302506" y="7758862"/>
                  </a:lnTo>
                  <a:lnTo>
                    <a:pt x="4088041" y="7758862"/>
                  </a:lnTo>
                  <a:lnTo>
                    <a:pt x="4088041" y="7542962"/>
                  </a:lnTo>
                  <a:lnTo>
                    <a:pt x="4302506" y="7542962"/>
                  </a:lnTo>
                  <a:lnTo>
                    <a:pt x="4302506" y="7530262"/>
                  </a:lnTo>
                  <a:lnTo>
                    <a:pt x="4088041" y="7530262"/>
                  </a:lnTo>
                  <a:lnTo>
                    <a:pt x="4088041" y="7314362"/>
                  </a:lnTo>
                  <a:lnTo>
                    <a:pt x="4302506" y="7314362"/>
                  </a:lnTo>
                  <a:lnTo>
                    <a:pt x="4302506" y="7301662"/>
                  </a:lnTo>
                  <a:lnTo>
                    <a:pt x="4088041" y="7301662"/>
                  </a:lnTo>
                  <a:lnTo>
                    <a:pt x="4088041" y="7085762"/>
                  </a:lnTo>
                  <a:lnTo>
                    <a:pt x="4302506" y="7085762"/>
                  </a:lnTo>
                  <a:lnTo>
                    <a:pt x="4302506" y="7073062"/>
                  </a:lnTo>
                  <a:lnTo>
                    <a:pt x="4088041" y="7073062"/>
                  </a:lnTo>
                  <a:lnTo>
                    <a:pt x="4088041" y="6857162"/>
                  </a:lnTo>
                  <a:lnTo>
                    <a:pt x="4302506" y="6857162"/>
                  </a:lnTo>
                  <a:lnTo>
                    <a:pt x="4302506" y="6844462"/>
                  </a:lnTo>
                  <a:lnTo>
                    <a:pt x="4088041" y="6844462"/>
                  </a:lnTo>
                  <a:lnTo>
                    <a:pt x="4088041" y="6628562"/>
                  </a:lnTo>
                  <a:lnTo>
                    <a:pt x="4302506" y="6628562"/>
                  </a:lnTo>
                  <a:lnTo>
                    <a:pt x="4302506" y="6615862"/>
                  </a:lnTo>
                  <a:lnTo>
                    <a:pt x="4088041" y="6615862"/>
                  </a:lnTo>
                  <a:lnTo>
                    <a:pt x="4088041" y="6399962"/>
                  </a:lnTo>
                  <a:lnTo>
                    <a:pt x="4302506" y="6399962"/>
                  </a:lnTo>
                  <a:lnTo>
                    <a:pt x="4302506" y="6387262"/>
                  </a:lnTo>
                  <a:lnTo>
                    <a:pt x="4088041" y="6387262"/>
                  </a:lnTo>
                  <a:lnTo>
                    <a:pt x="4088041" y="6171362"/>
                  </a:lnTo>
                  <a:lnTo>
                    <a:pt x="4302506" y="6171362"/>
                  </a:lnTo>
                  <a:lnTo>
                    <a:pt x="4302506" y="6158662"/>
                  </a:lnTo>
                  <a:lnTo>
                    <a:pt x="4088041" y="6158662"/>
                  </a:lnTo>
                  <a:lnTo>
                    <a:pt x="4088041" y="5942762"/>
                  </a:lnTo>
                  <a:lnTo>
                    <a:pt x="4302506" y="5942762"/>
                  </a:lnTo>
                  <a:lnTo>
                    <a:pt x="4302506" y="5930062"/>
                  </a:lnTo>
                  <a:lnTo>
                    <a:pt x="4088041" y="5930062"/>
                  </a:lnTo>
                  <a:lnTo>
                    <a:pt x="4088041" y="5714162"/>
                  </a:lnTo>
                  <a:lnTo>
                    <a:pt x="4302506" y="5714162"/>
                  </a:lnTo>
                  <a:lnTo>
                    <a:pt x="4302506" y="5701462"/>
                  </a:lnTo>
                  <a:lnTo>
                    <a:pt x="4088041" y="5701462"/>
                  </a:lnTo>
                  <a:lnTo>
                    <a:pt x="4088041" y="5485562"/>
                  </a:lnTo>
                  <a:lnTo>
                    <a:pt x="4302506" y="5485562"/>
                  </a:lnTo>
                  <a:lnTo>
                    <a:pt x="4302506" y="5472862"/>
                  </a:lnTo>
                  <a:lnTo>
                    <a:pt x="4088041" y="5472862"/>
                  </a:lnTo>
                  <a:lnTo>
                    <a:pt x="4088041" y="5256962"/>
                  </a:lnTo>
                  <a:lnTo>
                    <a:pt x="4302506" y="5256962"/>
                  </a:lnTo>
                  <a:lnTo>
                    <a:pt x="4302506" y="5244262"/>
                  </a:lnTo>
                  <a:lnTo>
                    <a:pt x="4088041" y="5244262"/>
                  </a:lnTo>
                  <a:lnTo>
                    <a:pt x="4088041" y="5028362"/>
                  </a:lnTo>
                  <a:lnTo>
                    <a:pt x="4302506" y="5028362"/>
                  </a:lnTo>
                  <a:lnTo>
                    <a:pt x="4302506" y="5015662"/>
                  </a:lnTo>
                  <a:lnTo>
                    <a:pt x="4088041" y="5015662"/>
                  </a:lnTo>
                  <a:lnTo>
                    <a:pt x="4088041" y="4799762"/>
                  </a:lnTo>
                  <a:lnTo>
                    <a:pt x="4302506" y="4799762"/>
                  </a:lnTo>
                  <a:lnTo>
                    <a:pt x="4302506" y="4787062"/>
                  </a:lnTo>
                  <a:lnTo>
                    <a:pt x="4088041" y="4787062"/>
                  </a:lnTo>
                  <a:lnTo>
                    <a:pt x="4088041" y="4571162"/>
                  </a:lnTo>
                  <a:lnTo>
                    <a:pt x="4302506" y="4571162"/>
                  </a:lnTo>
                  <a:lnTo>
                    <a:pt x="4302506" y="4558462"/>
                  </a:lnTo>
                  <a:lnTo>
                    <a:pt x="4088041" y="4558462"/>
                  </a:lnTo>
                  <a:lnTo>
                    <a:pt x="4088041" y="4342562"/>
                  </a:lnTo>
                  <a:lnTo>
                    <a:pt x="4302506" y="4342562"/>
                  </a:lnTo>
                  <a:lnTo>
                    <a:pt x="4302506" y="4329862"/>
                  </a:lnTo>
                  <a:lnTo>
                    <a:pt x="4088041" y="4329862"/>
                  </a:lnTo>
                  <a:lnTo>
                    <a:pt x="4088041" y="4113961"/>
                  </a:lnTo>
                  <a:lnTo>
                    <a:pt x="4302506" y="4113961"/>
                  </a:lnTo>
                  <a:lnTo>
                    <a:pt x="4302506" y="4101261"/>
                  </a:lnTo>
                  <a:lnTo>
                    <a:pt x="4088041" y="4101261"/>
                  </a:lnTo>
                  <a:lnTo>
                    <a:pt x="4088041" y="3885361"/>
                  </a:lnTo>
                  <a:lnTo>
                    <a:pt x="4302506" y="3885361"/>
                  </a:lnTo>
                  <a:lnTo>
                    <a:pt x="4302506" y="3872661"/>
                  </a:lnTo>
                  <a:lnTo>
                    <a:pt x="4088041" y="3872661"/>
                  </a:lnTo>
                  <a:lnTo>
                    <a:pt x="4088041" y="3656761"/>
                  </a:lnTo>
                  <a:lnTo>
                    <a:pt x="4302506" y="3656761"/>
                  </a:lnTo>
                  <a:lnTo>
                    <a:pt x="4302506" y="3644061"/>
                  </a:lnTo>
                  <a:lnTo>
                    <a:pt x="4088041" y="3644061"/>
                  </a:lnTo>
                  <a:lnTo>
                    <a:pt x="4088041" y="3428161"/>
                  </a:lnTo>
                  <a:lnTo>
                    <a:pt x="4302506" y="3428161"/>
                  </a:lnTo>
                  <a:lnTo>
                    <a:pt x="4302506" y="3415461"/>
                  </a:lnTo>
                  <a:lnTo>
                    <a:pt x="4088041" y="3415461"/>
                  </a:lnTo>
                  <a:lnTo>
                    <a:pt x="4088041" y="3199561"/>
                  </a:lnTo>
                  <a:lnTo>
                    <a:pt x="4302506" y="3199561"/>
                  </a:lnTo>
                  <a:lnTo>
                    <a:pt x="4302506" y="3186861"/>
                  </a:lnTo>
                  <a:lnTo>
                    <a:pt x="4088041" y="3186861"/>
                  </a:lnTo>
                  <a:lnTo>
                    <a:pt x="4088041" y="2970949"/>
                  </a:lnTo>
                  <a:lnTo>
                    <a:pt x="4302506" y="2970949"/>
                  </a:lnTo>
                  <a:lnTo>
                    <a:pt x="4302506" y="2958249"/>
                  </a:lnTo>
                  <a:lnTo>
                    <a:pt x="4088041" y="2958249"/>
                  </a:lnTo>
                  <a:lnTo>
                    <a:pt x="4088041" y="2742349"/>
                  </a:lnTo>
                  <a:lnTo>
                    <a:pt x="4302506" y="2742349"/>
                  </a:lnTo>
                  <a:lnTo>
                    <a:pt x="4302506" y="2729649"/>
                  </a:lnTo>
                  <a:lnTo>
                    <a:pt x="4088041" y="2729649"/>
                  </a:lnTo>
                  <a:lnTo>
                    <a:pt x="4088041" y="2513749"/>
                  </a:lnTo>
                  <a:lnTo>
                    <a:pt x="4302506" y="2513749"/>
                  </a:lnTo>
                  <a:lnTo>
                    <a:pt x="4302506" y="2501049"/>
                  </a:lnTo>
                  <a:lnTo>
                    <a:pt x="4088041" y="2501049"/>
                  </a:lnTo>
                  <a:lnTo>
                    <a:pt x="4088041" y="2285149"/>
                  </a:lnTo>
                  <a:lnTo>
                    <a:pt x="4302506" y="2285149"/>
                  </a:lnTo>
                  <a:lnTo>
                    <a:pt x="4302506" y="2272449"/>
                  </a:lnTo>
                  <a:lnTo>
                    <a:pt x="4088041" y="2272449"/>
                  </a:lnTo>
                  <a:lnTo>
                    <a:pt x="4088041" y="2056549"/>
                  </a:lnTo>
                  <a:lnTo>
                    <a:pt x="4302506" y="2056549"/>
                  </a:lnTo>
                  <a:lnTo>
                    <a:pt x="4302506" y="2043849"/>
                  </a:lnTo>
                  <a:lnTo>
                    <a:pt x="4088041" y="2043849"/>
                  </a:lnTo>
                  <a:lnTo>
                    <a:pt x="4088041" y="1827949"/>
                  </a:lnTo>
                  <a:lnTo>
                    <a:pt x="4302506" y="1827949"/>
                  </a:lnTo>
                  <a:lnTo>
                    <a:pt x="4302506" y="1815249"/>
                  </a:lnTo>
                  <a:lnTo>
                    <a:pt x="4088041" y="1815249"/>
                  </a:lnTo>
                  <a:lnTo>
                    <a:pt x="4088041" y="1599349"/>
                  </a:lnTo>
                  <a:lnTo>
                    <a:pt x="4302506" y="1599349"/>
                  </a:lnTo>
                  <a:lnTo>
                    <a:pt x="4302506" y="1586649"/>
                  </a:lnTo>
                  <a:lnTo>
                    <a:pt x="4088041" y="1586649"/>
                  </a:lnTo>
                  <a:lnTo>
                    <a:pt x="4088041" y="1370749"/>
                  </a:lnTo>
                  <a:lnTo>
                    <a:pt x="4302506" y="1370749"/>
                  </a:lnTo>
                  <a:lnTo>
                    <a:pt x="4302506" y="1358049"/>
                  </a:lnTo>
                  <a:lnTo>
                    <a:pt x="4088041" y="1358049"/>
                  </a:lnTo>
                  <a:lnTo>
                    <a:pt x="4088041" y="1142149"/>
                  </a:lnTo>
                  <a:lnTo>
                    <a:pt x="4302506" y="1142149"/>
                  </a:lnTo>
                  <a:lnTo>
                    <a:pt x="4302506" y="1129449"/>
                  </a:lnTo>
                  <a:lnTo>
                    <a:pt x="4088041" y="1129449"/>
                  </a:lnTo>
                  <a:lnTo>
                    <a:pt x="4088041" y="913549"/>
                  </a:lnTo>
                  <a:lnTo>
                    <a:pt x="4302506" y="913549"/>
                  </a:lnTo>
                  <a:lnTo>
                    <a:pt x="4302506" y="900849"/>
                  </a:lnTo>
                  <a:lnTo>
                    <a:pt x="4088041" y="900849"/>
                  </a:lnTo>
                  <a:lnTo>
                    <a:pt x="4088041" y="684949"/>
                  </a:lnTo>
                  <a:lnTo>
                    <a:pt x="4302506" y="684949"/>
                  </a:lnTo>
                  <a:lnTo>
                    <a:pt x="4302506" y="672249"/>
                  </a:lnTo>
                  <a:lnTo>
                    <a:pt x="4088041" y="672249"/>
                  </a:lnTo>
                  <a:lnTo>
                    <a:pt x="4088041" y="456349"/>
                  </a:lnTo>
                  <a:lnTo>
                    <a:pt x="4302506" y="456349"/>
                  </a:lnTo>
                  <a:lnTo>
                    <a:pt x="4302506" y="443649"/>
                  </a:lnTo>
                  <a:lnTo>
                    <a:pt x="4088041" y="443649"/>
                  </a:lnTo>
                  <a:lnTo>
                    <a:pt x="4088041" y="227749"/>
                  </a:lnTo>
                  <a:lnTo>
                    <a:pt x="4302506" y="227749"/>
                  </a:lnTo>
                  <a:lnTo>
                    <a:pt x="4302506" y="215049"/>
                  </a:lnTo>
                  <a:lnTo>
                    <a:pt x="4088041" y="215049"/>
                  </a:lnTo>
                  <a:lnTo>
                    <a:pt x="4088041" y="0"/>
                  </a:lnTo>
                  <a:lnTo>
                    <a:pt x="4075341" y="0"/>
                  </a:lnTo>
                  <a:lnTo>
                    <a:pt x="4075341" y="7987462"/>
                  </a:lnTo>
                  <a:lnTo>
                    <a:pt x="3860876" y="7987462"/>
                  </a:lnTo>
                  <a:lnTo>
                    <a:pt x="3860876" y="7771562"/>
                  </a:lnTo>
                  <a:lnTo>
                    <a:pt x="4075341" y="7771562"/>
                  </a:lnTo>
                  <a:lnTo>
                    <a:pt x="4075341" y="7758862"/>
                  </a:lnTo>
                  <a:lnTo>
                    <a:pt x="3860876" y="7758862"/>
                  </a:lnTo>
                  <a:lnTo>
                    <a:pt x="3860876" y="7542962"/>
                  </a:lnTo>
                  <a:lnTo>
                    <a:pt x="4075341" y="7542962"/>
                  </a:lnTo>
                  <a:lnTo>
                    <a:pt x="4075341" y="7530262"/>
                  </a:lnTo>
                  <a:lnTo>
                    <a:pt x="3860876" y="7530262"/>
                  </a:lnTo>
                  <a:lnTo>
                    <a:pt x="3860876" y="7314362"/>
                  </a:lnTo>
                  <a:lnTo>
                    <a:pt x="4075341" y="7314362"/>
                  </a:lnTo>
                  <a:lnTo>
                    <a:pt x="4075341" y="7301662"/>
                  </a:lnTo>
                  <a:lnTo>
                    <a:pt x="3860876" y="7301662"/>
                  </a:lnTo>
                  <a:lnTo>
                    <a:pt x="3860876" y="7085762"/>
                  </a:lnTo>
                  <a:lnTo>
                    <a:pt x="4075341" y="7085762"/>
                  </a:lnTo>
                  <a:lnTo>
                    <a:pt x="4075341" y="7073062"/>
                  </a:lnTo>
                  <a:lnTo>
                    <a:pt x="3860876" y="7073062"/>
                  </a:lnTo>
                  <a:lnTo>
                    <a:pt x="3860876" y="6857162"/>
                  </a:lnTo>
                  <a:lnTo>
                    <a:pt x="4075341" y="6857162"/>
                  </a:lnTo>
                  <a:lnTo>
                    <a:pt x="4075341" y="6844462"/>
                  </a:lnTo>
                  <a:lnTo>
                    <a:pt x="3860876" y="6844462"/>
                  </a:lnTo>
                  <a:lnTo>
                    <a:pt x="3860876" y="6628562"/>
                  </a:lnTo>
                  <a:lnTo>
                    <a:pt x="4075341" y="6628562"/>
                  </a:lnTo>
                  <a:lnTo>
                    <a:pt x="4075341" y="6615862"/>
                  </a:lnTo>
                  <a:lnTo>
                    <a:pt x="3860876" y="6615862"/>
                  </a:lnTo>
                  <a:lnTo>
                    <a:pt x="3860876" y="6399962"/>
                  </a:lnTo>
                  <a:lnTo>
                    <a:pt x="4075341" y="6399962"/>
                  </a:lnTo>
                  <a:lnTo>
                    <a:pt x="4075341" y="6387262"/>
                  </a:lnTo>
                  <a:lnTo>
                    <a:pt x="3860876" y="6387262"/>
                  </a:lnTo>
                  <a:lnTo>
                    <a:pt x="3860876" y="6171362"/>
                  </a:lnTo>
                  <a:lnTo>
                    <a:pt x="4075341" y="6171362"/>
                  </a:lnTo>
                  <a:lnTo>
                    <a:pt x="4075341" y="6158662"/>
                  </a:lnTo>
                  <a:lnTo>
                    <a:pt x="3860876" y="6158662"/>
                  </a:lnTo>
                  <a:lnTo>
                    <a:pt x="3860876" y="5942762"/>
                  </a:lnTo>
                  <a:lnTo>
                    <a:pt x="4075341" y="5942762"/>
                  </a:lnTo>
                  <a:lnTo>
                    <a:pt x="4075341" y="5930062"/>
                  </a:lnTo>
                  <a:lnTo>
                    <a:pt x="3860876" y="5930062"/>
                  </a:lnTo>
                  <a:lnTo>
                    <a:pt x="3860876" y="5714162"/>
                  </a:lnTo>
                  <a:lnTo>
                    <a:pt x="4075341" y="5714162"/>
                  </a:lnTo>
                  <a:lnTo>
                    <a:pt x="4075341" y="5701462"/>
                  </a:lnTo>
                  <a:lnTo>
                    <a:pt x="3860876" y="5701462"/>
                  </a:lnTo>
                  <a:lnTo>
                    <a:pt x="3860876" y="5485562"/>
                  </a:lnTo>
                  <a:lnTo>
                    <a:pt x="4075341" y="5485562"/>
                  </a:lnTo>
                  <a:lnTo>
                    <a:pt x="4075341" y="5472862"/>
                  </a:lnTo>
                  <a:lnTo>
                    <a:pt x="3860876" y="5472862"/>
                  </a:lnTo>
                  <a:lnTo>
                    <a:pt x="3860876" y="5256962"/>
                  </a:lnTo>
                  <a:lnTo>
                    <a:pt x="4075341" y="5256962"/>
                  </a:lnTo>
                  <a:lnTo>
                    <a:pt x="4075341" y="5244262"/>
                  </a:lnTo>
                  <a:lnTo>
                    <a:pt x="3860876" y="5244262"/>
                  </a:lnTo>
                  <a:lnTo>
                    <a:pt x="3860876" y="5028362"/>
                  </a:lnTo>
                  <a:lnTo>
                    <a:pt x="4075341" y="5028362"/>
                  </a:lnTo>
                  <a:lnTo>
                    <a:pt x="4075341" y="5015662"/>
                  </a:lnTo>
                  <a:lnTo>
                    <a:pt x="3860876" y="5015662"/>
                  </a:lnTo>
                  <a:lnTo>
                    <a:pt x="3860876" y="4799762"/>
                  </a:lnTo>
                  <a:lnTo>
                    <a:pt x="4075341" y="4799762"/>
                  </a:lnTo>
                  <a:lnTo>
                    <a:pt x="4075341" y="4787062"/>
                  </a:lnTo>
                  <a:lnTo>
                    <a:pt x="3860876" y="4787062"/>
                  </a:lnTo>
                  <a:lnTo>
                    <a:pt x="3860876" y="4571162"/>
                  </a:lnTo>
                  <a:lnTo>
                    <a:pt x="4075341" y="4571162"/>
                  </a:lnTo>
                  <a:lnTo>
                    <a:pt x="4075341" y="4558462"/>
                  </a:lnTo>
                  <a:lnTo>
                    <a:pt x="3860876" y="4558462"/>
                  </a:lnTo>
                  <a:lnTo>
                    <a:pt x="3860876" y="4342562"/>
                  </a:lnTo>
                  <a:lnTo>
                    <a:pt x="4075341" y="4342562"/>
                  </a:lnTo>
                  <a:lnTo>
                    <a:pt x="4075341" y="4329862"/>
                  </a:lnTo>
                  <a:lnTo>
                    <a:pt x="3860876" y="4329862"/>
                  </a:lnTo>
                  <a:lnTo>
                    <a:pt x="3860876" y="4113961"/>
                  </a:lnTo>
                  <a:lnTo>
                    <a:pt x="4075341" y="4113961"/>
                  </a:lnTo>
                  <a:lnTo>
                    <a:pt x="4075341" y="4101261"/>
                  </a:lnTo>
                  <a:lnTo>
                    <a:pt x="3860876" y="4101261"/>
                  </a:lnTo>
                  <a:lnTo>
                    <a:pt x="3860876" y="3885361"/>
                  </a:lnTo>
                  <a:lnTo>
                    <a:pt x="4075341" y="3885361"/>
                  </a:lnTo>
                  <a:lnTo>
                    <a:pt x="4075341" y="3872661"/>
                  </a:lnTo>
                  <a:lnTo>
                    <a:pt x="3860876" y="3872661"/>
                  </a:lnTo>
                  <a:lnTo>
                    <a:pt x="3860876" y="3656761"/>
                  </a:lnTo>
                  <a:lnTo>
                    <a:pt x="4075341" y="3656761"/>
                  </a:lnTo>
                  <a:lnTo>
                    <a:pt x="4075341" y="3644061"/>
                  </a:lnTo>
                  <a:lnTo>
                    <a:pt x="3860876" y="3644061"/>
                  </a:lnTo>
                  <a:lnTo>
                    <a:pt x="3860876" y="3428161"/>
                  </a:lnTo>
                  <a:lnTo>
                    <a:pt x="4075341" y="3428161"/>
                  </a:lnTo>
                  <a:lnTo>
                    <a:pt x="4075341" y="3415461"/>
                  </a:lnTo>
                  <a:lnTo>
                    <a:pt x="3860876" y="3415461"/>
                  </a:lnTo>
                  <a:lnTo>
                    <a:pt x="3860876" y="3199561"/>
                  </a:lnTo>
                  <a:lnTo>
                    <a:pt x="4075341" y="3199561"/>
                  </a:lnTo>
                  <a:lnTo>
                    <a:pt x="4075341" y="3186861"/>
                  </a:lnTo>
                  <a:lnTo>
                    <a:pt x="3860876" y="3186861"/>
                  </a:lnTo>
                  <a:lnTo>
                    <a:pt x="3860876" y="2970949"/>
                  </a:lnTo>
                  <a:lnTo>
                    <a:pt x="4075341" y="2970949"/>
                  </a:lnTo>
                  <a:lnTo>
                    <a:pt x="4075341" y="2958249"/>
                  </a:lnTo>
                  <a:lnTo>
                    <a:pt x="3860876" y="2958249"/>
                  </a:lnTo>
                  <a:lnTo>
                    <a:pt x="3860876" y="2742349"/>
                  </a:lnTo>
                  <a:lnTo>
                    <a:pt x="4075341" y="2742349"/>
                  </a:lnTo>
                  <a:lnTo>
                    <a:pt x="4075341" y="2729649"/>
                  </a:lnTo>
                  <a:lnTo>
                    <a:pt x="3860876" y="2729649"/>
                  </a:lnTo>
                  <a:lnTo>
                    <a:pt x="3860876" y="2513749"/>
                  </a:lnTo>
                  <a:lnTo>
                    <a:pt x="4075341" y="2513749"/>
                  </a:lnTo>
                  <a:lnTo>
                    <a:pt x="4075341" y="2501049"/>
                  </a:lnTo>
                  <a:lnTo>
                    <a:pt x="3860876" y="2501049"/>
                  </a:lnTo>
                  <a:lnTo>
                    <a:pt x="3860876" y="2285149"/>
                  </a:lnTo>
                  <a:lnTo>
                    <a:pt x="4075341" y="2285149"/>
                  </a:lnTo>
                  <a:lnTo>
                    <a:pt x="4075341" y="2272449"/>
                  </a:lnTo>
                  <a:lnTo>
                    <a:pt x="3860876" y="2272449"/>
                  </a:lnTo>
                  <a:lnTo>
                    <a:pt x="3860876" y="2056549"/>
                  </a:lnTo>
                  <a:lnTo>
                    <a:pt x="4075341" y="2056549"/>
                  </a:lnTo>
                  <a:lnTo>
                    <a:pt x="4075341" y="2043849"/>
                  </a:lnTo>
                  <a:lnTo>
                    <a:pt x="3860876" y="2043849"/>
                  </a:lnTo>
                  <a:lnTo>
                    <a:pt x="3860876" y="1827949"/>
                  </a:lnTo>
                  <a:lnTo>
                    <a:pt x="4075341" y="1827949"/>
                  </a:lnTo>
                  <a:lnTo>
                    <a:pt x="4075341" y="1815249"/>
                  </a:lnTo>
                  <a:lnTo>
                    <a:pt x="3860876" y="1815249"/>
                  </a:lnTo>
                  <a:lnTo>
                    <a:pt x="3860876" y="1599349"/>
                  </a:lnTo>
                  <a:lnTo>
                    <a:pt x="4075341" y="1599349"/>
                  </a:lnTo>
                  <a:lnTo>
                    <a:pt x="4075341" y="1586649"/>
                  </a:lnTo>
                  <a:lnTo>
                    <a:pt x="3860876" y="1586649"/>
                  </a:lnTo>
                  <a:lnTo>
                    <a:pt x="3860876" y="1370749"/>
                  </a:lnTo>
                  <a:lnTo>
                    <a:pt x="4075341" y="1370749"/>
                  </a:lnTo>
                  <a:lnTo>
                    <a:pt x="4075341" y="1358049"/>
                  </a:lnTo>
                  <a:lnTo>
                    <a:pt x="3860876" y="1358049"/>
                  </a:lnTo>
                  <a:lnTo>
                    <a:pt x="3860876" y="1142149"/>
                  </a:lnTo>
                  <a:lnTo>
                    <a:pt x="4075341" y="1142149"/>
                  </a:lnTo>
                  <a:lnTo>
                    <a:pt x="4075341" y="1129449"/>
                  </a:lnTo>
                  <a:lnTo>
                    <a:pt x="3860876" y="1129449"/>
                  </a:lnTo>
                  <a:lnTo>
                    <a:pt x="3860876" y="913549"/>
                  </a:lnTo>
                  <a:lnTo>
                    <a:pt x="4075341" y="913549"/>
                  </a:lnTo>
                  <a:lnTo>
                    <a:pt x="4075341" y="900849"/>
                  </a:lnTo>
                  <a:lnTo>
                    <a:pt x="3860876" y="900849"/>
                  </a:lnTo>
                  <a:lnTo>
                    <a:pt x="3860876" y="684949"/>
                  </a:lnTo>
                  <a:lnTo>
                    <a:pt x="4075341" y="684949"/>
                  </a:lnTo>
                  <a:lnTo>
                    <a:pt x="4075341" y="672249"/>
                  </a:lnTo>
                  <a:lnTo>
                    <a:pt x="3860876" y="672249"/>
                  </a:lnTo>
                  <a:lnTo>
                    <a:pt x="3860876" y="456349"/>
                  </a:lnTo>
                  <a:lnTo>
                    <a:pt x="4075341" y="456349"/>
                  </a:lnTo>
                  <a:lnTo>
                    <a:pt x="4075341" y="443649"/>
                  </a:lnTo>
                  <a:lnTo>
                    <a:pt x="3860876" y="443649"/>
                  </a:lnTo>
                  <a:lnTo>
                    <a:pt x="3860876" y="227749"/>
                  </a:lnTo>
                  <a:lnTo>
                    <a:pt x="4075341" y="227749"/>
                  </a:lnTo>
                  <a:lnTo>
                    <a:pt x="4075341" y="215049"/>
                  </a:lnTo>
                  <a:lnTo>
                    <a:pt x="3860876" y="215049"/>
                  </a:lnTo>
                  <a:lnTo>
                    <a:pt x="3860876" y="0"/>
                  </a:lnTo>
                  <a:lnTo>
                    <a:pt x="3848176" y="0"/>
                  </a:lnTo>
                  <a:lnTo>
                    <a:pt x="3848176" y="7987462"/>
                  </a:lnTo>
                  <a:lnTo>
                    <a:pt x="3633711" y="7987462"/>
                  </a:lnTo>
                  <a:lnTo>
                    <a:pt x="3633711" y="7771562"/>
                  </a:lnTo>
                  <a:lnTo>
                    <a:pt x="3848176" y="7771562"/>
                  </a:lnTo>
                  <a:lnTo>
                    <a:pt x="3848176" y="7758862"/>
                  </a:lnTo>
                  <a:lnTo>
                    <a:pt x="3633711" y="7758862"/>
                  </a:lnTo>
                  <a:lnTo>
                    <a:pt x="3633711" y="7542962"/>
                  </a:lnTo>
                  <a:lnTo>
                    <a:pt x="3848176" y="7542962"/>
                  </a:lnTo>
                  <a:lnTo>
                    <a:pt x="3848176" y="7530262"/>
                  </a:lnTo>
                  <a:lnTo>
                    <a:pt x="3633711" y="7530262"/>
                  </a:lnTo>
                  <a:lnTo>
                    <a:pt x="3633711" y="7314362"/>
                  </a:lnTo>
                  <a:lnTo>
                    <a:pt x="3848176" y="7314362"/>
                  </a:lnTo>
                  <a:lnTo>
                    <a:pt x="3848176" y="7301662"/>
                  </a:lnTo>
                  <a:lnTo>
                    <a:pt x="3633711" y="7301662"/>
                  </a:lnTo>
                  <a:lnTo>
                    <a:pt x="3633711" y="7085762"/>
                  </a:lnTo>
                  <a:lnTo>
                    <a:pt x="3848176" y="7085762"/>
                  </a:lnTo>
                  <a:lnTo>
                    <a:pt x="3848176" y="7073062"/>
                  </a:lnTo>
                  <a:lnTo>
                    <a:pt x="3633711" y="7073062"/>
                  </a:lnTo>
                  <a:lnTo>
                    <a:pt x="3633711" y="6857162"/>
                  </a:lnTo>
                  <a:lnTo>
                    <a:pt x="3848176" y="6857162"/>
                  </a:lnTo>
                  <a:lnTo>
                    <a:pt x="3848176" y="6844462"/>
                  </a:lnTo>
                  <a:lnTo>
                    <a:pt x="3633711" y="6844462"/>
                  </a:lnTo>
                  <a:lnTo>
                    <a:pt x="3633711" y="6628562"/>
                  </a:lnTo>
                  <a:lnTo>
                    <a:pt x="3848176" y="6628562"/>
                  </a:lnTo>
                  <a:lnTo>
                    <a:pt x="3848176" y="6615862"/>
                  </a:lnTo>
                  <a:lnTo>
                    <a:pt x="3633711" y="6615862"/>
                  </a:lnTo>
                  <a:lnTo>
                    <a:pt x="3633711" y="6399962"/>
                  </a:lnTo>
                  <a:lnTo>
                    <a:pt x="3848176" y="6399962"/>
                  </a:lnTo>
                  <a:lnTo>
                    <a:pt x="3848176" y="6387262"/>
                  </a:lnTo>
                  <a:lnTo>
                    <a:pt x="3633711" y="6387262"/>
                  </a:lnTo>
                  <a:lnTo>
                    <a:pt x="3633711" y="6171362"/>
                  </a:lnTo>
                  <a:lnTo>
                    <a:pt x="3848176" y="6171362"/>
                  </a:lnTo>
                  <a:lnTo>
                    <a:pt x="3848176" y="6158662"/>
                  </a:lnTo>
                  <a:lnTo>
                    <a:pt x="3633711" y="6158662"/>
                  </a:lnTo>
                  <a:lnTo>
                    <a:pt x="3633711" y="5942762"/>
                  </a:lnTo>
                  <a:lnTo>
                    <a:pt x="3848176" y="5942762"/>
                  </a:lnTo>
                  <a:lnTo>
                    <a:pt x="3848176" y="5930062"/>
                  </a:lnTo>
                  <a:lnTo>
                    <a:pt x="3633711" y="5930062"/>
                  </a:lnTo>
                  <a:lnTo>
                    <a:pt x="3633711" y="5714162"/>
                  </a:lnTo>
                  <a:lnTo>
                    <a:pt x="3848176" y="5714162"/>
                  </a:lnTo>
                  <a:lnTo>
                    <a:pt x="3848176" y="5701462"/>
                  </a:lnTo>
                  <a:lnTo>
                    <a:pt x="3633711" y="5701462"/>
                  </a:lnTo>
                  <a:lnTo>
                    <a:pt x="3633711" y="5485562"/>
                  </a:lnTo>
                  <a:lnTo>
                    <a:pt x="3848176" y="5485562"/>
                  </a:lnTo>
                  <a:lnTo>
                    <a:pt x="3848176" y="5472862"/>
                  </a:lnTo>
                  <a:lnTo>
                    <a:pt x="3633711" y="5472862"/>
                  </a:lnTo>
                  <a:lnTo>
                    <a:pt x="3633711" y="5256962"/>
                  </a:lnTo>
                  <a:lnTo>
                    <a:pt x="3848176" y="5256962"/>
                  </a:lnTo>
                  <a:lnTo>
                    <a:pt x="3848176" y="5244262"/>
                  </a:lnTo>
                  <a:lnTo>
                    <a:pt x="3633711" y="5244262"/>
                  </a:lnTo>
                  <a:lnTo>
                    <a:pt x="3633711" y="5028362"/>
                  </a:lnTo>
                  <a:lnTo>
                    <a:pt x="3848176" y="5028362"/>
                  </a:lnTo>
                  <a:lnTo>
                    <a:pt x="3848176" y="5015662"/>
                  </a:lnTo>
                  <a:lnTo>
                    <a:pt x="3633711" y="5015662"/>
                  </a:lnTo>
                  <a:lnTo>
                    <a:pt x="3633711" y="4799762"/>
                  </a:lnTo>
                  <a:lnTo>
                    <a:pt x="3848176" y="4799762"/>
                  </a:lnTo>
                  <a:lnTo>
                    <a:pt x="3848176" y="4787062"/>
                  </a:lnTo>
                  <a:lnTo>
                    <a:pt x="3633711" y="4787062"/>
                  </a:lnTo>
                  <a:lnTo>
                    <a:pt x="3633711" y="4571162"/>
                  </a:lnTo>
                  <a:lnTo>
                    <a:pt x="3848176" y="4571162"/>
                  </a:lnTo>
                  <a:lnTo>
                    <a:pt x="3848176" y="4558462"/>
                  </a:lnTo>
                  <a:lnTo>
                    <a:pt x="3633711" y="4558462"/>
                  </a:lnTo>
                  <a:lnTo>
                    <a:pt x="3633711" y="4342562"/>
                  </a:lnTo>
                  <a:lnTo>
                    <a:pt x="3848176" y="4342562"/>
                  </a:lnTo>
                  <a:lnTo>
                    <a:pt x="3848176" y="4329862"/>
                  </a:lnTo>
                  <a:lnTo>
                    <a:pt x="3633711" y="4329862"/>
                  </a:lnTo>
                  <a:lnTo>
                    <a:pt x="3633711" y="4113961"/>
                  </a:lnTo>
                  <a:lnTo>
                    <a:pt x="3848176" y="4113961"/>
                  </a:lnTo>
                  <a:lnTo>
                    <a:pt x="3848176" y="4101261"/>
                  </a:lnTo>
                  <a:lnTo>
                    <a:pt x="3633711" y="4101261"/>
                  </a:lnTo>
                  <a:lnTo>
                    <a:pt x="3633711" y="3885361"/>
                  </a:lnTo>
                  <a:lnTo>
                    <a:pt x="3848176" y="3885361"/>
                  </a:lnTo>
                  <a:lnTo>
                    <a:pt x="3848176" y="3872661"/>
                  </a:lnTo>
                  <a:lnTo>
                    <a:pt x="3633711" y="3872661"/>
                  </a:lnTo>
                  <a:lnTo>
                    <a:pt x="3633711" y="3656761"/>
                  </a:lnTo>
                  <a:lnTo>
                    <a:pt x="3848176" y="3656761"/>
                  </a:lnTo>
                  <a:lnTo>
                    <a:pt x="3848176" y="3644061"/>
                  </a:lnTo>
                  <a:lnTo>
                    <a:pt x="3633711" y="3644061"/>
                  </a:lnTo>
                  <a:lnTo>
                    <a:pt x="3633711" y="3428161"/>
                  </a:lnTo>
                  <a:lnTo>
                    <a:pt x="3848176" y="3428161"/>
                  </a:lnTo>
                  <a:lnTo>
                    <a:pt x="3848176" y="3415461"/>
                  </a:lnTo>
                  <a:lnTo>
                    <a:pt x="3633711" y="3415461"/>
                  </a:lnTo>
                  <a:lnTo>
                    <a:pt x="3633711" y="3199561"/>
                  </a:lnTo>
                  <a:lnTo>
                    <a:pt x="3848176" y="3199561"/>
                  </a:lnTo>
                  <a:lnTo>
                    <a:pt x="3848176" y="3186861"/>
                  </a:lnTo>
                  <a:lnTo>
                    <a:pt x="3633711" y="3186861"/>
                  </a:lnTo>
                  <a:lnTo>
                    <a:pt x="3633711" y="2970949"/>
                  </a:lnTo>
                  <a:lnTo>
                    <a:pt x="3848176" y="2970949"/>
                  </a:lnTo>
                  <a:lnTo>
                    <a:pt x="3848176" y="2958249"/>
                  </a:lnTo>
                  <a:lnTo>
                    <a:pt x="3633711" y="2958249"/>
                  </a:lnTo>
                  <a:lnTo>
                    <a:pt x="3633711" y="2742349"/>
                  </a:lnTo>
                  <a:lnTo>
                    <a:pt x="3848176" y="2742349"/>
                  </a:lnTo>
                  <a:lnTo>
                    <a:pt x="3848176" y="2729649"/>
                  </a:lnTo>
                  <a:lnTo>
                    <a:pt x="3633711" y="2729649"/>
                  </a:lnTo>
                  <a:lnTo>
                    <a:pt x="3633711" y="2513749"/>
                  </a:lnTo>
                  <a:lnTo>
                    <a:pt x="3848176" y="2513749"/>
                  </a:lnTo>
                  <a:lnTo>
                    <a:pt x="3848176" y="2501049"/>
                  </a:lnTo>
                  <a:lnTo>
                    <a:pt x="3633711" y="2501049"/>
                  </a:lnTo>
                  <a:lnTo>
                    <a:pt x="3633711" y="2285149"/>
                  </a:lnTo>
                  <a:lnTo>
                    <a:pt x="3848176" y="2285149"/>
                  </a:lnTo>
                  <a:lnTo>
                    <a:pt x="3848176" y="2272449"/>
                  </a:lnTo>
                  <a:lnTo>
                    <a:pt x="3633711" y="2272449"/>
                  </a:lnTo>
                  <a:lnTo>
                    <a:pt x="3633711" y="2056549"/>
                  </a:lnTo>
                  <a:lnTo>
                    <a:pt x="3848176" y="2056549"/>
                  </a:lnTo>
                  <a:lnTo>
                    <a:pt x="3848176" y="2043849"/>
                  </a:lnTo>
                  <a:lnTo>
                    <a:pt x="3633711" y="2043849"/>
                  </a:lnTo>
                  <a:lnTo>
                    <a:pt x="3633711" y="1827949"/>
                  </a:lnTo>
                  <a:lnTo>
                    <a:pt x="3848176" y="1827949"/>
                  </a:lnTo>
                  <a:lnTo>
                    <a:pt x="3848176" y="1815249"/>
                  </a:lnTo>
                  <a:lnTo>
                    <a:pt x="3633711" y="1815249"/>
                  </a:lnTo>
                  <a:lnTo>
                    <a:pt x="3633711" y="1599349"/>
                  </a:lnTo>
                  <a:lnTo>
                    <a:pt x="3848176" y="1599349"/>
                  </a:lnTo>
                  <a:lnTo>
                    <a:pt x="3848176" y="1586649"/>
                  </a:lnTo>
                  <a:lnTo>
                    <a:pt x="3633711" y="1586649"/>
                  </a:lnTo>
                  <a:lnTo>
                    <a:pt x="3633711" y="1370749"/>
                  </a:lnTo>
                  <a:lnTo>
                    <a:pt x="3848176" y="1370749"/>
                  </a:lnTo>
                  <a:lnTo>
                    <a:pt x="3848176" y="1358049"/>
                  </a:lnTo>
                  <a:lnTo>
                    <a:pt x="3633711" y="1358049"/>
                  </a:lnTo>
                  <a:lnTo>
                    <a:pt x="3633711" y="1142149"/>
                  </a:lnTo>
                  <a:lnTo>
                    <a:pt x="3848176" y="1142149"/>
                  </a:lnTo>
                  <a:lnTo>
                    <a:pt x="3848176" y="1129449"/>
                  </a:lnTo>
                  <a:lnTo>
                    <a:pt x="3633711" y="1129449"/>
                  </a:lnTo>
                  <a:lnTo>
                    <a:pt x="3633711" y="913549"/>
                  </a:lnTo>
                  <a:lnTo>
                    <a:pt x="3848176" y="913549"/>
                  </a:lnTo>
                  <a:lnTo>
                    <a:pt x="3848176" y="900849"/>
                  </a:lnTo>
                  <a:lnTo>
                    <a:pt x="3633711" y="900849"/>
                  </a:lnTo>
                  <a:lnTo>
                    <a:pt x="3633711" y="684949"/>
                  </a:lnTo>
                  <a:lnTo>
                    <a:pt x="3848176" y="684949"/>
                  </a:lnTo>
                  <a:lnTo>
                    <a:pt x="3848176" y="672249"/>
                  </a:lnTo>
                  <a:lnTo>
                    <a:pt x="3633711" y="672249"/>
                  </a:lnTo>
                  <a:lnTo>
                    <a:pt x="3633711" y="456349"/>
                  </a:lnTo>
                  <a:lnTo>
                    <a:pt x="3848176" y="456349"/>
                  </a:lnTo>
                  <a:lnTo>
                    <a:pt x="3848176" y="443649"/>
                  </a:lnTo>
                  <a:lnTo>
                    <a:pt x="3633711" y="443649"/>
                  </a:lnTo>
                  <a:lnTo>
                    <a:pt x="3633711" y="227749"/>
                  </a:lnTo>
                  <a:lnTo>
                    <a:pt x="3848176" y="227749"/>
                  </a:lnTo>
                  <a:lnTo>
                    <a:pt x="3848176" y="215049"/>
                  </a:lnTo>
                  <a:lnTo>
                    <a:pt x="3633711" y="215049"/>
                  </a:lnTo>
                  <a:lnTo>
                    <a:pt x="3633711" y="0"/>
                  </a:lnTo>
                  <a:lnTo>
                    <a:pt x="3621011" y="0"/>
                  </a:lnTo>
                  <a:lnTo>
                    <a:pt x="3621011" y="7987462"/>
                  </a:lnTo>
                  <a:lnTo>
                    <a:pt x="3406559" y="7987462"/>
                  </a:lnTo>
                  <a:lnTo>
                    <a:pt x="3406559" y="7771562"/>
                  </a:lnTo>
                  <a:lnTo>
                    <a:pt x="3621011" y="7771562"/>
                  </a:lnTo>
                  <a:lnTo>
                    <a:pt x="3621011" y="7758862"/>
                  </a:lnTo>
                  <a:lnTo>
                    <a:pt x="3406559" y="7758862"/>
                  </a:lnTo>
                  <a:lnTo>
                    <a:pt x="3406559" y="7542962"/>
                  </a:lnTo>
                  <a:lnTo>
                    <a:pt x="3621011" y="7542962"/>
                  </a:lnTo>
                  <a:lnTo>
                    <a:pt x="3621011" y="7530262"/>
                  </a:lnTo>
                  <a:lnTo>
                    <a:pt x="3406559" y="7530262"/>
                  </a:lnTo>
                  <a:lnTo>
                    <a:pt x="3406559" y="7314362"/>
                  </a:lnTo>
                  <a:lnTo>
                    <a:pt x="3621011" y="7314362"/>
                  </a:lnTo>
                  <a:lnTo>
                    <a:pt x="3621011" y="7301662"/>
                  </a:lnTo>
                  <a:lnTo>
                    <a:pt x="3406559" y="7301662"/>
                  </a:lnTo>
                  <a:lnTo>
                    <a:pt x="3406559" y="7085762"/>
                  </a:lnTo>
                  <a:lnTo>
                    <a:pt x="3621011" y="7085762"/>
                  </a:lnTo>
                  <a:lnTo>
                    <a:pt x="3621011" y="7073062"/>
                  </a:lnTo>
                  <a:lnTo>
                    <a:pt x="3406559" y="7073062"/>
                  </a:lnTo>
                  <a:lnTo>
                    <a:pt x="3406559" y="6857162"/>
                  </a:lnTo>
                  <a:lnTo>
                    <a:pt x="3621011" y="6857162"/>
                  </a:lnTo>
                  <a:lnTo>
                    <a:pt x="3621011" y="6844462"/>
                  </a:lnTo>
                  <a:lnTo>
                    <a:pt x="3406559" y="6844462"/>
                  </a:lnTo>
                  <a:lnTo>
                    <a:pt x="3406559" y="6628562"/>
                  </a:lnTo>
                  <a:lnTo>
                    <a:pt x="3621011" y="6628562"/>
                  </a:lnTo>
                  <a:lnTo>
                    <a:pt x="3621011" y="6615862"/>
                  </a:lnTo>
                  <a:lnTo>
                    <a:pt x="3406559" y="6615862"/>
                  </a:lnTo>
                  <a:lnTo>
                    <a:pt x="3406559" y="6399962"/>
                  </a:lnTo>
                  <a:lnTo>
                    <a:pt x="3621011" y="6399962"/>
                  </a:lnTo>
                  <a:lnTo>
                    <a:pt x="3621011" y="6387262"/>
                  </a:lnTo>
                  <a:lnTo>
                    <a:pt x="3406559" y="6387262"/>
                  </a:lnTo>
                  <a:lnTo>
                    <a:pt x="3406559" y="6171362"/>
                  </a:lnTo>
                  <a:lnTo>
                    <a:pt x="3621011" y="6171362"/>
                  </a:lnTo>
                  <a:lnTo>
                    <a:pt x="3621011" y="6158662"/>
                  </a:lnTo>
                  <a:lnTo>
                    <a:pt x="3406559" y="6158662"/>
                  </a:lnTo>
                  <a:lnTo>
                    <a:pt x="3406559" y="5942762"/>
                  </a:lnTo>
                  <a:lnTo>
                    <a:pt x="3621011" y="5942762"/>
                  </a:lnTo>
                  <a:lnTo>
                    <a:pt x="3621011" y="5930062"/>
                  </a:lnTo>
                  <a:lnTo>
                    <a:pt x="3406559" y="5930062"/>
                  </a:lnTo>
                  <a:lnTo>
                    <a:pt x="3406559" y="5714162"/>
                  </a:lnTo>
                  <a:lnTo>
                    <a:pt x="3621011" y="5714162"/>
                  </a:lnTo>
                  <a:lnTo>
                    <a:pt x="3621011" y="5701462"/>
                  </a:lnTo>
                  <a:lnTo>
                    <a:pt x="3406559" y="5701462"/>
                  </a:lnTo>
                  <a:lnTo>
                    <a:pt x="3406559" y="5485562"/>
                  </a:lnTo>
                  <a:lnTo>
                    <a:pt x="3621011" y="5485562"/>
                  </a:lnTo>
                  <a:lnTo>
                    <a:pt x="3621011" y="5472862"/>
                  </a:lnTo>
                  <a:lnTo>
                    <a:pt x="3406559" y="5472862"/>
                  </a:lnTo>
                  <a:lnTo>
                    <a:pt x="3406559" y="5256962"/>
                  </a:lnTo>
                  <a:lnTo>
                    <a:pt x="3621011" y="5256962"/>
                  </a:lnTo>
                  <a:lnTo>
                    <a:pt x="3621011" y="5244262"/>
                  </a:lnTo>
                  <a:lnTo>
                    <a:pt x="3406559" y="5244262"/>
                  </a:lnTo>
                  <a:lnTo>
                    <a:pt x="3406559" y="5028362"/>
                  </a:lnTo>
                  <a:lnTo>
                    <a:pt x="3621011" y="5028362"/>
                  </a:lnTo>
                  <a:lnTo>
                    <a:pt x="3621011" y="5015662"/>
                  </a:lnTo>
                  <a:lnTo>
                    <a:pt x="3406559" y="5015662"/>
                  </a:lnTo>
                  <a:lnTo>
                    <a:pt x="3406559" y="4799762"/>
                  </a:lnTo>
                  <a:lnTo>
                    <a:pt x="3621011" y="4799762"/>
                  </a:lnTo>
                  <a:lnTo>
                    <a:pt x="3621011" y="4787062"/>
                  </a:lnTo>
                  <a:lnTo>
                    <a:pt x="3406559" y="4787062"/>
                  </a:lnTo>
                  <a:lnTo>
                    <a:pt x="3406559" y="4571162"/>
                  </a:lnTo>
                  <a:lnTo>
                    <a:pt x="3621011" y="4571162"/>
                  </a:lnTo>
                  <a:lnTo>
                    <a:pt x="3621011" y="4558462"/>
                  </a:lnTo>
                  <a:lnTo>
                    <a:pt x="3406559" y="4558462"/>
                  </a:lnTo>
                  <a:lnTo>
                    <a:pt x="3406559" y="4342562"/>
                  </a:lnTo>
                  <a:lnTo>
                    <a:pt x="3621011" y="4342562"/>
                  </a:lnTo>
                  <a:lnTo>
                    <a:pt x="3621011" y="4329862"/>
                  </a:lnTo>
                  <a:lnTo>
                    <a:pt x="3406559" y="4329862"/>
                  </a:lnTo>
                  <a:lnTo>
                    <a:pt x="3406559" y="4113961"/>
                  </a:lnTo>
                  <a:lnTo>
                    <a:pt x="3621011" y="4113961"/>
                  </a:lnTo>
                  <a:lnTo>
                    <a:pt x="3621011" y="4101261"/>
                  </a:lnTo>
                  <a:lnTo>
                    <a:pt x="3406559" y="4101261"/>
                  </a:lnTo>
                  <a:lnTo>
                    <a:pt x="3406559" y="3885361"/>
                  </a:lnTo>
                  <a:lnTo>
                    <a:pt x="3621011" y="3885361"/>
                  </a:lnTo>
                  <a:lnTo>
                    <a:pt x="3621011" y="3872661"/>
                  </a:lnTo>
                  <a:lnTo>
                    <a:pt x="3406559" y="3872661"/>
                  </a:lnTo>
                  <a:lnTo>
                    <a:pt x="3406559" y="3656761"/>
                  </a:lnTo>
                  <a:lnTo>
                    <a:pt x="3621011" y="3656761"/>
                  </a:lnTo>
                  <a:lnTo>
                    <a:pt x="3621011" y="3644061"/>
                  </a:lnTo>
                  <a:lnTo>
                    <a:pt x="3406559" y="3644061"/>
                  </a:lnTo>
                  <a:lnTo>
                    <a:pt x="3406559" y="3428161"/>
                  </a:lnTo>
                  <a:lnTo>
                    <a:pt x="3621011" y="3428161"/>
                  </a:lnTo>
                  <a:lnTo>
                    <a:pt x="3621011" y="3415461"/>
                  </a:lnTo>
                  <a:lnTo>
                    <a:pt x="3406559" y="3415461"/>
                  </a:lnTo>
                  <a:lnTo>
                    <a:pt x="3406559" y="3199561"/>
                  </a:lnTo>
                  <a:lnTo>
                    <a:pt x="3621011" y="3199561"/>
                  </a:lnTo>
                  <a:lnTo>
                    <a:pt x="3621011" y="3186861"/>
                  </a:lnTo>
                  <a:lnTo>
                    <a:pt x="3406559" y="3186861"/>
                  </a:lnTo>
                  <a:lnTo>
                    <a:pt x="3406559" y="2970949"/>
                  </a:lnTo>
                  <a:lnTo>
                    <a:pt x="3621011" y="2970949"/>
                  </a:lnTo>
                  <a:lnTo>
                    <a:pt x="3621011" y="2958249"/>
                  </a:lnTo>
                  <a:lnTo>
                    <a:pt x="3406559" y="2958249"/>
                  </a:lnTo>
                  <a:lnTo>
                    <a:pt x="3406559" y="2742349"/>
                  </a:lnTo>
                  <a:lnTo>
                    <a:pt x="3621011" y="2742349"/>
                  </a:lnTo>
                  <a:lnTo>
                    <a:pt x="3621011" y="2729649"/>
                  </a:lnTo>
                  <a:lnTo>
                    <a:pt x="3406559" y="2729649"/>
                  </a:lnTo>
                  <a:lnTo>
                    <a:pt x="3406559" y="2513749"/>
                  </a:lnTo>
                  <a:lnTo>
                    <a:pt x="3621011" y="2513749"/>
                  </a:lnTo>
                  <a:lnTo>
                    <a:pt x="3621011" y="2501049"/>
                  </a:lnTo>
                  <a:lnTo>
                    <a:pt x="3406559" y="2501049"/>
                  </a:lnTo>
                  <a:lnTo>
                    <a:pt x="3406559" y="2285149"/>
                  </a:lnTo>
                  <a:lnTo>
                    <a:pt x="3621011" y="2285149"/>
                  </a:lnTo>
                  <a:lnTo>
                    <a:pt x="3621011" y="2272449"/>
                  </a:lnTo>
                  <a:lnTo>
                    <a:pt x="3406559" y="2272449"/>
                  </a:lnTo>
                  <a:lnTo>
                    <a:pt x="3406559" y="2056549"/>
                  </a:lnTo>
                  <a:lnTo>
                    <a:pt x="3621011" y="2056549"/>
                  </a:lnTo>
                  <a:lnTo>
                    <a:pt x="3621011" y="2043849"/>
                  </a:lnTo>
                  <a:lnTo>
                    <a:pt x="3406559" y="2043849"/>
                  </a:lnTo>
                  <a:lnTo>
                    <a:pt x="3406559" y="1827949"/>
                  </a:lnTo>
                  <a:lnTo>
                    <a:pt x="3621011" y="1827949"/>
                  </a:lnTo>
                  <a:lnTo>
                    <a:pt x="3621011" y="1815249"/>
                  </a:lnTo>
                  <a:lnTo>
                    <a:pt x="3406559" y="1815249"/>
                  </a:lnTo>
                  <a:lnTo>
                    <a:pt x="3406559" y="1599349"/>
                  </a:lnTo>
                  <a:lnTo>
                    <a:pt x="3621011" y="1599349"/>
                  </a:lnTo>
                  <a:lnTo>
                    <a:pt x="3621011" y="1586649"/>
                  </a:lnTo>
                  <a:lnTo>
                    <a:pt x="3406559" y="1586649"/>
                  </a:lnTo>
                  <a:lnTo>
                    <a:pt x="3406559" y="1370749"/>
                  </a:lnTo>
                  <a:lnTo>
                    <a:pt x="3621011" y="1370749"/>
                  </a:lnTo>
                  <a:lnTo>
                    <a:pt x="3621011" y="1358049"/>
                  </a:lnTo>
                  <a:lnTo>
                    <a:pt x="3406559" y="1358049"/>
                  </a:lnTo>
                  <a:lnTo>
                    <a:pt x="3406559" y="1142149"/>
                  </a:lnTo>
                  <a:lnTo>
                    <a:pt x="3621011" y="1142149"/>
                  </a:lnTo>
                  <a:lnTo>
                    <a:pt x="3621011" y="1129449"/>
                  </a:lnTo>
                  <a:lnTo>
                    <a:pt x="3406559" y="1129449"/>
                  </a:lnTo>
                  <a:lnTo>
                    <a:pt x="3406559" y="913549"/>
                  </a:lnTo>
                  <a:lnTo>
                    <a:pt x="3621011" y="913549"/>
                  </a:lnTo>
                  <a:lnTo>
                    <a:pt x="3621011" y="900849"/>
                  </a:lnTo>
                  <a:lnTo>
                    <a:pt x="3406559" y="900849"/>
                  </a:lnTo>
                  <a:lnTo>
                    <a:pt x="3406559" y="684949"/>
                  </a:lnTo>
                  <a:lnTo>
                    <a:pt x="3621011" y="684949"/>
                  </a:lnTo>
                  <a:lnTo>
                    <a:pt x="3621011" y="672249"/>
                  </a:lnTo>
                  <a:lnTo>
                    <a:pt x="3406559" y="672249"/>
                  </a:lnTo>
                  <a:lnTo>
                    <a:pt x="3406559" y="456349"/>
                  </a:lnTo>
                  <a:lnTo>
                    <a:pt x="3621011" y="456349"/>
                  </a:lnTo>
                  <a:lnTo>
                    <a:pt x="3621011" y="443649"/>
                  </a:lnTo>
                  <a:lnTo>
                    <a:pt x="3406559" y="443649"/>
                  </a:lnTo>
                  <a:lnTo>
                    <a:pt x="3406559" y="227749"/>
                  </a:lnTo>
                  <a:lnTo>
                    <a:pt x="3621011" y="227749"/>
                  </a:lnTo>
                  <a:lnTo>
                    <a:pt x="3621011" y="215049"/>
                  </a:lnTo>
                  <a:lnTo>
                    <a:pt x="3406559" y="215049"/>
                  </a:lnTo>
                  <a:lnTo>
                    <a:pt x="3406559" y="0"/>
                  </a:lnTo>
                  <a:lnTo>
                    <a:pt x="3393859" y="0"/>
                  </a:lnTo>
                  <a:lnTo>
                    <a:pt x="3393859" y="7987462"/>
                  </a:lnTo>
                  <a:lnTo>
                    <a:pt x="3179394" y="7987462"/>
                  </a:lnTo>
                  <a:lnTo>
                    <a:pt x="3179394" y="7771562"/>
                  </a:lnTo>
                  <a:lnTo>
                    <a:pt x="3393859" y="7771562"/>
                  </a:lnTo>
                  <a:lnTo>
                    <a:pt x="3393859" y="7758862"/>
                  </a:lnTo>
                  <a:lnTo>
                    <a:pt x="3179394" y="7758862"/>
                  </a:lnTo>
                  <a:lnTo>
                    <a:pt x="3179394" y="7542962"/>
                  </a:lnTo>
                  <a:lnTo>
                    <a:pt x="3393859" y="7542962"/>
                  </a:lnTo>
                  <a:lnTo>
                    <a:pt x="3393859" y="7530262"/>
                  </a:lnTo>
                  <a:lnTo>
                    <a:pt x="3179394" y="7530262"/>
                  </a:lnTo>
                  <a:lnTo>
                    <a:pt x="3179394" y="7314362"/>
                  </a:lnTo>
                  <a:lnTo>
                    <a:pt x="3393859" y="7314362"/>
                  </a:lnTo>
                  <a:lnTo>
                    <a:pt x="3393859" y="7301662"/>
                  </a:lnTo>
                  <a:lnTo>
                    <a:pt x="3179394" y="7301662"/>
                  </a:lnTo>
                  <a:lnTo>
                    <a:pt x="3179394" y="7085762"/>
                  </a:lnTo>
                  <a:lnTo>
                    <a:pt x="3393859" y="7085762"/>
                  </a:lnTo>
                  <a:lnTo>
                    <a:pt x="3393859" y="7073062"/>
                  </a:lnTo>
                  <a:lnTo>
                    <a:pt x="3179394" y="7073062"/>
                  </a:lnTo>
                  <a:lnTo>
                    <a:pt x="3179394" y="6857162"/>
                  </a:lnTo>
                  <a:lnTo>
                    <a:pt x="3393859" y="6857162"/>
                  </a:lnTo>
                  <a:lnTo>
                    <a:pt x="3393859" y="6844462"/>
                  </a:lnTo>
                  <a:lnTo>
                    <a:pt x="3179394" y="6844462"/>
                  </a:lnTo>
                  <a:lnTo>
                    <a:pt x="3179394" y="6628562"/>
                  </a:lnTo>
                  <a:lnTo>
                    <a:pt x="3393859" y="6628562"/>
                  </a:lnTo>
                  <a:lnTo>
                    <a:pt x="3393859" y="6615862"/>
                  </a:lnTo>
                  <a:lnTo>
                    <a:pt x="3179394" y="6615862"/>
                  </a:lnTo>
                  <a:lnTo>
                    <a:pt x="3179394" y="6399962"/>
                  </a:lnTo>
                  <a:lnTo>
                    <a:pt x="3393859" y="6399962"/>
                  </a:lnTo>
                  <a:lnTo>
                    <a:pt x="3393859" y="6387262"/>
                  </a:lnTo>
                  <a:lnTo>
                    <a:pt x="3179394" y="6387262"/>
                  </a:lnTo>
                  <a:lnTo>
                    <a:pt x="3179394" y="6171362"/>
                  </a:lnTo>
                  <a:lnTo>
                    <a:pt x="3393859" y="6171362"/>
                  </a:lnTo>
                  <a:lnTo>
                    <a:pt x="3393859" y="6158662"/>
                  </a:lnTo>
                  <a:lnTo>
                    <a:pt x="3179394" y="6158662"/>
                  </a:lnTo>
                  <a:lnTo>
                    <a:pt x="3179394" y="5942762"/>
                  </a:lnTo>
                  <a:lnTo>
                    <a:pt x="3393859" y="5942762"/>
                  </a:lnTo>
                  <a:lnTo>
                    <a:pt x="3393859" y="5930062"/>
                  </a:lnTo>
                  <a:lnTo>
                    <a:pt x="3179394" y="5930062"/>
                  </a:lnTo>
                  <a:lnTo>
                    <a:pt x="3179394" y="5714162"/>
                  </a:lnTo>
                  <a:lnTo>
                    <a:pt x="3393859" y="5714162"/>
                  </a:lnTo>
                  <a:lnTo>
                    <a:pt x="3393859" y="5701462"/>
                  </a:lnTo>
                  <a:lnTo>
                    <a:pt x="3179394" y="5701462"/>
                  </a:lnTo>
                  <a:lnTo>
                    <a:pt x="3179394" y="5485562"/>
                  </a:lnTo>
                  <a:lnTo>
                    <a:pt x="3393859" y="5485562"/>
                  </a:lnTo>
                  <a:lnTo>
                    <a:pt x="3393859" y="5472862"/>
                  </a:lnTo>
                  <a:lnTo>
                    <a:pt x="3179394" y="5472862"/>
                  </a:lnTo>
                  <a:lnTo>
                    <a:pt x="3179394" y="5256962"/>
                  </a:lnTo>
                  <a:lnTo>
                    <a:pt x="3393859" y="5256962"/>
                  </a:lnTo>
                  <a:lnTo>
                    <a:pt x="3393859" y="5244262"/>
                  </a:lnTo>
                  <a:lnTo>
                    <a:pt x="3179394" y="5244262"/>
                  </a:lnTo>
                  <a:lnTo>
                    <a:pt x="3179394" y="5028362"/>
                  </a:lnTo>
                  <a:lnTo>
                    <a:pt x="3393859" y="5028362"/>
                  </a:lnTo>
                  <a:lnTo>
                    <a:pt x="3393859" y="5015662"/>
                  </a:lnTo>
                  <a:lnTo>
                    <a:pt x="3179394" y="5015662"/>
                  </a:lnTo>
                  <a:lnTo>
                    <a:pt x="3179394" y="4799762"/>
                  </a:lnTo>
                  <a:lnTo>
                    <a:pt x="3393859" y="4799762"/>
                  </a:lnTo>
                  <a:lnTo>
                    <a:pt x="3393859" y="4787062"/>
                  </a:lnTo>
                  <a:lnTo>
                    <a:pt x="3179394" y="4787062"/>
                  </a:lnTo>
                  <a:lnTo>
                    <a:pt x="3179394" y="4571162"/>
                  </a:lnTo>
                  <a:lnTo>
                    <a:pt x="3393859" y="4571162"/>
                  </a:lnTo>
                  <a:lnTo>
                    <a:pt x="3393859" y="4558462"/>
                  </a:lnTo>
                  <a:lnTo>
                    <a:pt x="3179394" y="4558462"/>
                  </a:lnTo>
                  <a:lnTo>
                    <a:pt x="3179394" y="4342562"/>
                  </a:lnTo>
                  <a:lnTo>
                    <a:pt x="3393859" y="4342562"/>
                  </a:lnTo>
                  <a:lnTo>
                    <a:pt x="3393859" y="4329862"/>
                  </a:lnTo>
                  <a:lnTo>
                    <a:pt x="3179394" y="4329862"/>
                  </a:lnTo>
                  <a:lnTo>
                    <a:pt x="3179394" y="4113961"/>
                  </a:lnTo>
                  <a:lnTo>
                    <a:pt x="3393859" y="4113961"/>
                  </a:lnTo>
                  <a:lnTo>
                    <a:pt x="3393859" y="4101261"/>
                  </a:lnTo>
                  <a:lnTo>
                    <a:pt x="3179394" y="4101261"/>
                  </a:lnTo>
                  <a:lnTo>
                    <a:pt x="3179394" y="3885361"/>
                  </a:lnTo>
                  <a:lnTo>
                    <a:pt x="3393859" y="3885361"/>
                  </a:lnTo>
                  <a:lnTo>
                    <a:pt x="3393859" y="3872661"/>
                  </a:lnTo>
                  <a:lnTo>
                    <a:pt x="3179394" y="3872661"/>
                  </a:lnTo>
                  <a:lnTo>
                    <a:pt x="3179394" y="3656761"/>
                  </a:lnTo>
                  <a:lnTo>
                    <a:pt x="3393859" y="3656761"/>
                  </a:lnTo>
                  <a:lnTo>
                    <a:pt x="3393859" y="3644061"/>
                  </a:lnTo>
                  <a:lnTo>
                    <a:pt x="3179394" y="3644061"/>
                  </a:lnTo>
                  <a:lnTo>
                    <a:pt x="3179394" y="3428161"/>
                  </a:lnTo>
                  <a:lnTo>
                    <a:pt x="3393859" y="3428161"/>
                  </a:lnTo>
                  <a:lnTo>
                    <a:pt x="3393859" y="3415461"/>
                  </a:lnTo>
                  <a:lnTo>
                    <a:pt x="3179394" y="3415461"/>
                  </a:lnTo>
                  <a:lnTo>
                    <a:pt x="3179394" y="3199561"/>
                  </a:lnTo>
                  <a:lnTo>
                    <a:pt x="3393859" y="3199561"/>
                  </a:lnTo>
                  <a:lnTo>
                    <a:pt x="3393859" y="3186861"/>
                  </a:lnTo>
                  <a:lnTo>
                    <a:pt x="3179394" y="3186861"/>
                  </a:lnTo>
                  <a:lnTo>
                    <a:pt x="3179394" y="2970949"/>
                  </a:lnTo>
                  <a:lnTo>
                    <a:pt x="3393859" y="2970949"/>
                  </a:lnTo>
                  <a:lnTo>
                    <a:pt x="3393859" y="2958249"/>
                  </a:lnTo>
                  <a:lnTo>
                    <a:pt x="3179394" y="2958249"/>
                  </a:lnTo>
                  <a:lnTo>
                    <a:pt x="3179394" y="2742349"/>
                  </a:lnTo>
                  <a:lnTo>
                    <a:pt x="3393859" y="2742349"/>
                  </a:lnTo>
                  <a:lnTo>
                    <a:pt x="3393859" y="2729649"/>
                  </a:lnTo>
                  <a:lnTo>
                    <a:pt x="3179394" y="2729649"/>
                  </a:lnTo>
                  <a:lnTo>
                    <a:pt x="3179394" y="2513749"/>
                  </a:lnTo>
                  <a:lnTo>
                    <a:pt x="3393859" y="2513749"/>
                  </a:lnTo>
                  <a:lnTo>
                    <a:pt x="3393859" y="2501049"/>
                  </a:lnTo>
                  <a:lnTo>
                    <a:pt x="3179394" y="2501049"/>
                  </a:lnTo>
                  <a:lnTo>
                    <a:pt x="3179394" y="2285149"/>
                  </a:lnTo>
                  <a:lnTo>
                    <a:pt x="3393859" y="2285149"/>
                  </a:lnTo>
                  <a:lnTo>
                    <a:pt x="3393859" y="2272449"/>
                  </a:lnTo>
                  <a:lnTo>
                    <a:pt x="3179394" y="2272449"/>
                  </a:lnTo>
                  <a:lnTo>
                    <a:pt x="3179394" y="2056549"/>
                  </a:lnTo>
                  <a:lnTo>
                    <a:pt x="3393859" y="2056549"/>
                  </a:lnTo>
                  <a:lnTo>
                    <a:pt x="3393859" y="2043849"/>
                  </a:lnTo>
                  <a:lnTo>
                    <a:pt x="3179394" y="2043849"/>
                  </a:lnTo>
                  <a:lnTo>
                    <a:pt x="3179394" y="1827949"/>
                  </a:lnTo>
                  <a:lnTo>
                    <a:pt x="3393859" y="1827949"/>
                  </a:lnTo>
                  <a:lnTo>
                    <a:pt x="3393859" y="1815249"/>
                  </a:lnTo>
                  <a:lnTo>
                    <a:pt x="3179394" y="1815249"/>
                  </a:lnTo>
                  <a:lnTo>
                    <a:pt x="3179394" y="1599349"/>
                  </a:lnTo>
                  <a:lnTo>
                    <a:pt x="3393859" y="1599349"/>
                  </a:lnTo>
                  <a:lnTo>
                    <a:pt x="3393859" y="1586649"/>
                  </a:lnTo>
                  <a:lnTo>
                    <a:pt x="3179394" y="1586649"/>
                  </a:lnTo>
                  <a:lnTo>
                    <a:pt x="3179394" y="1370749"/>
                  </a:lnTo>
                  <a:lnTo>
                    <a:pt x="3393859" y="1370749"/>
                  </a:lnTo>
                  <a:lnTo>
                    <a:pt x="3393859" y="1358049"/>
                  </a:lnTo>
                  <a:lnTo>
                    <a:pt x="3179394" y="1358049"/>
                  </a:lnTo>
                  <a:lnTo>
                    <a:pt x="3179394" y="1142149"/>
                  </a:lnTo>
                  <a:lnTo>
                    <a:pt x="3393859" y="1142149"/>
                  </a:lnTo>
                  <a:lnTo>
                    <a:pt x="3393859" y="1129449"/>
                  </a:lnTo>
                  <a:lnTo>
                    <a:pt x="3179394" y="1129449"/>
                  </a:lnTo>
                  <a:lnTo>
                    <a:pt x="3179394" y="913549"/>
                  </a:lnTo>
                  <a:lnTo>
                    <a:pt x="3393859" y="913549"/>
                  </a:lnTo>
                  <a:lnTo>
                    <a:pt x="3393859" y="900849"/>
                  </a:lnTo>
                  <a:lnTo>
                    <a:pt x="3179394" y="900849"/>
                  </a:lnTo>
                  <a:lnTo>
                    <a:pt x="3179394" y="684949"/>
                  </a:lnTo>
                  <a:lnTo>
                    <a:pt x="3393859" y="684949"/>
                  </a:lnTo>
                  <a:lnTo>
                    <a:pt x="3393859" y="672249"/>
                  </a:lnTo>
                  <a:lnTo>
                    <a:pt x="3179394" y="672249"/>
                  </a:lnTo>
                  <a:lnTo>
                    <a:pt x="3179394" y="456349"/>
                  </a:lnTo>
                  <a:lnTo>
                    <a:pt x="3393859" y="456349"/>
                  </a:lnTo>
                  <a:lnTo>
                    <a:pt x="3393859" y="443649"/>
                  </a:lnTo>
                  <a:lnTo>
                    <a:pt x="3179394" y="443649"/>
                  </a:lnTo>
                  <a:lnTo>
                    <a:pt x="3179394" y="227749"/>
                  </a:lnTo>
                  <a:lnTo>
                    <a:pt x="3393859" y="227749"/>
                  </a:lnTo>
                  <a:lnTo>
                    <a:pt x="3393859" y="215049"/>
                  </a:lnTo>
                  <a:lnTo>
                    <a:pt x="3179394" y="215049"/>
                  </a:lnTo>
                  <a:lnTo>
                    <a:pt x="3179394" y="0"/>
                  </a:lnTo>
                  <a:lnTo>
                    <a:pt x="3166694" y="0"/>
                  </a:lnTo>
                  <a:lnTo>
                    <a:pt x="3166694" y="7987462"/>
                  </a:lnTo>
                  <a:lnTo>
                    <a:pt x="2952229" y="7987462"/>
                  </a:lnTo>
                  <a:lnTo>
                    <a:pt x="2952229" y="7771562"/>
                  </a:lnTo>
                  <a:lnTo>
                    <a:pt x="3166694" y="7771562"/>
                  </a:lnTo>
                  <a:lnTo>
                    <a:pt x="3166694" y="7758862"/>
                  </a:lnTo>
                  <a:lnTo>
                    <a:pt x="2952229" y="7758862"/>
                  </a:lnTo>
                  <a:lnTo>
                    <a:pt x="2952229" y="7542962"/>
                  </a:lnTo>
                  <a:lnTo>
                    <a:pt x="3166694" y="7542962"/>
                  </a:lnTo>
                  <a:lnTo>
                    <a:pt x="3166694" y="7530262"/>
                  </a:lnTo>
                  <a:lnTo>
                    <a:pt x="2952229" y="7530262"/>
                  </a:lnTo>
                  <a:lnTo>
                    <a:pt x="2952229" y="7314362"/>
                  </a:lnTo>
                  <a:lnTo>
                    <a:pt x="3166694" y="7314362"/>
                  </a:lnTo>
                  <a:lnTo>
                    <a:pt x="3166694" y="7301662"/>
                  </a:lnTo>
                  <a:lnTo>
                    <a:pt x="2952229" y="7301662"/>
                  </a:lnTo>
                  <a:lnTo>
                    <a:pt x="2952229" y="7085762"/>
                  </a:lnTo>
                  <a:lnTo>
                    <a:pt x="3166694" y="7085762"/>
                  </a:lnTo>
                  <a:lnTo>
                    <a:pt x="3166694" y="7073062"/>
                  </a:lnTo>
                  <a:lnTo>
                    <a:pt x="2952229" y="7073062"/>
                  </a:lnTo>
                  <a:lnTo>
                    <a:pt x="2952229" y="6857162"/>
                  </a:lnTo>
                  <a:lnTo>
                    <a:pt x="3166694" y="6857162"/>
                  </a:lnTo>
                  <a:lnTo>
                    <a:pt x="3166694" y="6844462"/>
                  </a:lnTo>
                  <a:lnTo>
                    <a:pt x="2952229" y="6844462"/>
                  </a:lnTo>
                  <a:lnTo>
                    <a:pt x="2952229" y="6628562"/>
                  </a:lnTo>
                  <a:lnTo>
                    <a:pt x="3166694" y="6628562"/>
                  </a:lnTo>
                  <a:lnTo>
                    <a:pt x="3166694" y="6615862"/>
                  </a:lnTo>
                  <a:lnTo>
                    <a:pt x="2952229" y="6615862"/>
                  </a:lnTo>
                  <a:lnTo>
                    <a:pt x="2952229" y="6399962"/>
                  </a:lnTo>
                  <a:lnTo>
                    <a:pt x="3166694" y="6399962"/>
                  </a:lnTo>
                  <a:lnTo>
                    <a:pt x="3166694" y="6387262"/>
                  </a:lnTo>
                  <a:lnTo>
                    <a:pt x="2952229" y="6387262"/>
                  </a:lnTo>
                  <a:lnTo>
                    <a:pt x="2952229" y="6171362"/>
                  </a:lnTo>
                  <a:lnTo>
                    <a:pt x="3166694" y="6171362"/>
                  </a:lnTo>
                  <a:lnTo>
                    <a:pt x="3166694" y="6158662"/>
                  </a:lnTo>
                  <a:lnTo>
                    <a:pt x="2952229" y="6158662"/>
                  </a:lnTo>
                  <a:lnTo>
                    <a:pt x="2952229" y="5942762"/>
                  </a:lnTo>
                  <a:lnTo>
                    <a:pt x="3166694" y="5942762"/>
                  </a:lnTo>
                  <a:lnTo>
                    <a:pt x="3166694" y="5930062"/>
                  </a:lnTo>
                  <a:lnTo>
                    <a:pt x="2952229" y="5930062"/>
                  </a:lnTo>
                  <a:lnTo>
                    <a:pt x="2952229" y="5714162"/>
                  </a:lnTo>
                  <a:lnTo>
                    <a:pt x="3166694" y="5714162"/>
                  </a:lnTo>
                  <a:lnTo>
                    <a:pt x="3166694" y="5701462"/>
                  </a:lnTo>
                  <a:lnTo>
                    <a:pt x="2952229" y="5701462"/>
                  </a:lnTo>
                  <a:lnTo>
                    <a:pt x="2952229" y="5485562"/>
                  </a:lnTo>
                  <a:lnTo>
                    <a:pt x="3166694" y="5485562"/>
                  </a:lnTo>
                  <a:lnTo>
                    <a:pt x="3166694" y="5472862"/>
                  </a:lnTo>
                  <a:lnTo>
                    <a:pt x="2952229" y="5472862"/>
                  </a:lnTo>
                  <a:lnTo>
                    <a:pt x="2952229" y="5256962"/>
                  </a:lnTo>
                  <a:lnTo>
                    <a:pt x="3166694" y="5256962"/>
                  </a:lnTo>
                  <a:lnTo>
                    <a:pt x="3166694" y="5244262"/>
                  </a:lnTo>
                  <a:lnTo>
                    <a:pt x="2952229" y="5244262"/>
                  </a:lnTo>
                  <a:lnTo>
                    <a:pt x="2952229" y="5028362"/>
                  </a:lnTo>
                  <a:lnTo>
                    <a:pt x="3166694" y="5028362"/>
                  </a:lnTo>
                  <a:lnTo>
                    <a:pt x="3166694" y="5015662"/>
                  </a:lnTo>
                  <a:lnTo>
                    <a:pt x="2952229" y="5015662"/>
                  </a:lnTo>
                  <a:lnTo>
                    <a:pt x="2952229" y="4799762"/>
                  </a:lnTo>
                  <a:lnTo>
                    <a:pt x="3166694" y="4799762"/>
                  </a:lnTo>
                  <a:lnTo>
                    <a:pt x="3166694" y="4787062"/>
                  </a:lnTo>
                  <a:lnTo>
                    <a:pt x="2952229" y="4787062"/>
                  </a:lnTo>
                  <a:lnTo>
                    <a:pt x="2952229" y="4571162"/>
                  </a:lnTo>
                  <a:lnTo>
                    <a:pt x="3166694" y="4571162"/>
                  </a:lnTo>
                  <a:lnTo>
                    <a:pt x="3166694" y="4558462"/>
                  </a:lnTo>
                  <a:lnTo>
                    <a:pt x="2952229" y="4558462"/>
                  </a:lnTo>
                  <a:lnTo>
                    <a:pt x="2952229" y="4342562"/>
                  </a:lnTo>
                  <a:lnTo>
                    <a:pt x="3166694" y="4342562"/>
                  </a:lnTo>
                  <a:lnTo>
                    <a:pt x="3166694" y="4329862"/>
                  </a:lnTo>
                  <a:lnTo>
                    <a:pt x="2952229" y="4329862"/>
                  </a:lnTo>
                  <a:lnTo>
                    <a:pt x="2952229" y="4113961"/>
                  </a:lnTo>
                  <a:lnTo>
                    <a:pt x="3166694" y="4113961"/>
                  </a:lnTo>
                  <a:lnTo>
                    <a:pt x="3166694" y="4101261"/>
                  </a:lnTo>
                  <a:lnTo>
                    <a:pt x="2952229" y="4101261"/>
                  </a:lnTo>
                  <a:lnTo>
                    <a:pt x="2952229" y="3885361"/>
                  </a:lnTo>
                  <a:lnTo>
                    <a:pt x="3166694" y="3885361"/>
                  </a:lnTo>
                  <a:lnTo>
                    <a:pt x="3166694" y="3872661"/>
                  </a:lnTo>
                  <a:lnTo>
                    <a:pt x="2952229" y="3872661"/>
                  </a:lnTo>
                  <a:lnTo>
                    <a:pt x="2952229" y="3656761"/>
                  </a:lnTo>
                  <a:lnTo>
                    <a:pt x="3166694" y="3656761"/>
                  </a:lnTo>
                  <a:lnTo>
                    <a:pt x="3166694" y="3644061"/>
                  </a:lnTo>
                  <a:lnTo>
                    <a:pt x="2952229" y="3644061"/>
                  </a:lnTo>
                  <a:lnTo>
                    <a:pt x="2952229" y="3428161"/>
                  </a:lnTo>
                  <a:lnTo>
                    <a:pt x="3166694" y="3428161"/>
                  </a:lnTo>
                  <a:lnTo>
                    <a:pt x="3166694" y="3415461"/>
                  </a:lnTo>
                  <a:lnTo>
                    <a:pt x="2952229" y="3415461"/>
                  </a:lnTo>
                  <a:lnTo>
                    <a:pt x="2952229" y="3199561"/>
                  </a:lnTo>
                  <a:lnTo>
                    <a:pt x="3166694" y="3199561"/>
                  </a:lnTo>
                  <a:lnTo>
                    <a:pt x="3166694" y="3186861"/>
                  </a:lnTo>
                  <a:lnTo>
                    <a:pt x="2952229" y="3186861"/>
                  </a:lnTo>
                  <a:lnTo>
                    <a:pt x="2952229" y="2970949"/>
                  </a:lnTo>
                  <a:lnTo>
                    <a:pt x="3166694" y="2970949"/>
                  </a:lnTo>
                  <a:lnTo>
                    <a:pt x="3166694" y="2958249"/>
                  </a:lnTo>
                  <a:lnTo>
                    <a:pt x="2952229" y="2958249"/>
                  </a:lnTo>
                  <a:lnTo>
                    <a:pt x="2952229" y="2742349"/>
                  </a:lnTo>
                  <a:lnTo>
                    <a:pt x="3166694" y="2742349"/>
                  </a:lnTo>
                  <a:lnTo>
                    <a:pt x="3166694" y="2729649"/>
                  </a:lnTo>
                  <a:lnTo>
                    <a:pt x="2952229" y="2729649"/>
                  </a:lnTo>
                  <a:lnTo>
                    <a:pt x="2952229" y="2513749"/>
                  </a:lnTo>
                  <a:lnTo>
                    <a:pt x="3166694" y="2513749"/>
                  </a:lnTo>
                  <a:lnTo>
                    <a:pt x="3166694" y="2501049"/>
                  </a:lnTo>
                  <a:lnTo>
                    <a:pt x="2952229" y="2501049"/>
                  </a:lnTo>
                  <a:lnTo>
                    <a:pt x="2952229" y="2285149"/>
                  </a:lnTo>
                  <a:lnTo>
                    <a:pt x="3166694" y="2285149"/>
                  </a:lnTo>
                  <a:lnTo>
                    <a:pt x="3166694" y="2272449"/>
                  </a:lnTo>
                  <a:lnTo>
                    <a:pt x="2952229" y="2272449"/>
                  </a:lnTo>
                  <a:lnTo>
                    <a:pt x="2952229" y="2056549"/>
                  </a:lnTo>
                  <a:lnTo>
                    <a:pt x="3166694" y="2056549"/>
                  </a:lnTo>
                  <a:lnTo>
                    <a:pt x="3166694" y="2043849"/>
                  </a:lnTo>
                  <a:lnTo>
                    <a:pt x="2952229" y="2043849"/>
                  </a:lnTo>
                  <a:lnTo>
                    <a:pt x="2952229" y="1827949"/>
                  </a:lnTo>
                  <a:lnTo>
                    <a:pt x="3166694" y="1827949"/>
                  </a:lnTo>
                  <a:lnTo>
                    <a:pt x="3166694" y="1815249"/>
                  </a:lnTo>
                  <a:lnTo>
                    <a:pt x="2952229" y="1815249"/>
                  </a:lnTo>
                  <a:lnTo>
                    <a:pt x="2952229" y="1599349"/>
                  </a:lnTo>
                  <a:lnTo>
                    <a:pt x="3166694" y="1599349"/>
                  </a:lnTo>
                  <a:lnTo>
                    <a:pt x="3166694" y="1586649"/>
                  </a:lnTo>
                  <a:lnTo>
                    <a:pt x="2952229" y="1586649"/>
                  </a:lnTo>
                  <a:lnTo>
                    <a:pt x="2952229" y="1370749"/>
                  </a:lnTo>
                  <a:lnTo>
                    <a:pt x="3166694" y="1370749"/>
                  </a:lnTo>
                  <a:lnTo>
                    <a:pt x="3166694" y="1358049"/>
                  </a:lnTo>
                  <a:lnTo>
                    <a:pt x="2952229" y="1358049"/>
                  </a:lnTo>
                  <a:lnTo>
                    <a:pt x="2952229" y="1142149"/>
                  </a:lnTo>
                  <a:lnTo>
                    <a:pt x="3166694" y="1142149"/>
                  </a:lnTo>
                  <a:lnTo>
                    <a:pt x="3166694" y="1129449"/>
                  </a:lnTo>
                  <a:lnTo>
                    <a:pt x="2952229" y="1129449"/>
                  </a:lnTo>
                  <a:lnTo>
                    <a:pt x="2952229" y="913549"/>
                  </a:lnTo>
                  <a:lnTo>
                    <a:pt x="3166694" y="913549"/>
                  </a:lnTo>
                  <a:lnTo>
                    <a:pt x="3166694" y="900849"/>
                  </a:lnTo>
                  <a:lnTo>
                    <a:pt x="2952229" y="900849"/>
                  </a:lnTo>
                  <a:lnTo>
                    <a:pt x="2952229" y="684949"/>
                  </a:lnTo>
                  <a:lnTo>
                    <a:pt x="3166694" y="684949"/>
                  </a:lnTo>
                  <a:lnTo>
                    <a:pt x="3166694" y="672249"/>
                  </a:lnTo>
                  <a:lnTo>
                    <a:pt x="2952229" y="672249"/>
                  </a:lnTo>
                  <a:lnTo>
                    <a:pt x="2952229" y="456349"/>
                  </a:lnTo>
                  <a:lnTo>
                    <a:pt x="3166694" y="456349"/>
                  </a:lnTo>
                  <a:lnTo>
                    <a:pt x="3166694" y="443649"/>
                  </a:lnTo>
                  <a:lnTo>
                    <a:pt x="2952229" y="443649"/>
                  </a:lnTo>
                  <a:lnTo>
                    <a:pt x="2952229" y="227749"/>
                  </a:lnTo>
                  <a:lnTo>
                    <a:pt x="3166694" y="227749"/>
                  </a:lnTo>
                  <a:lnTo>
                    <a:pt x="3166694" y="215049"/>
                  </a:lnTo>
                  <a:lnTo>
                    <a:pt x="2952229" y="215049"/>
                  </a:lnTo>
                  <a:lnTo>
                    <a:pt x="2952229" y="0"/>
                  </a:lnTo>
                  <a:lnTo>
                    <a:pt x="2939529" y="0"/>
                  </a:lnTo>
                  <a:lnTo>
                    <a:pt x="2939529" y="7987462"/>
                  </a:lnTo>
                  <a:lnTo>
                    <a:pt x="2725064" y="7987462"/>
                  </a:lnTo>
                  <a:lnTo>
                    <a:pt x="2725064" y="7771562"/>
                  </a:lnTo>
                  <a:lnTo>
                    <a:pt x="2939529" y="7771562"/>
                  </a:lnTo>
                  <a:lnTo>
                    <a:pt x="2939529" y="7758862"/>
                  </a:lnTo>
                  <a:lnTo>
                    <a:pt x="2725064" y="7758862"/>
                  </a:lnTo>
                  <a:lnTo>
                    <a:pt x="2725064" y="7542962"/>
                  </a:lnTo>
                  <a:lnTo>
                    <a:pt x="2939529" y="7542962"/>
                  </a:lnTo>
                  <a:lnTo>
                    <a:pt x="2939529" y="7530262"/>
                  </a:lnTo>
                  <a:lnTo>
                    <a:pt x="2725064" y="7530262"/>
                  </a:lnTo>
                  <a:lnTo>
                    <a:pt x="2725064" y="7314362"/>
                  </a:lnTo>
                  <a:lnTo>
                    <a:pt x="2939529" y="7314362"/>
                  </a:lnTo>
                  <a:lnTo>
                    <a:pt x="2939529" y="7301662"/>
                  </a:lnTo>
                  <a:lnTo>
                    <a:pt x="2725064" y="7301662"/>
                  </a:lnTo>
                  <a:lnTo>
                    <a:pt x="2725064" y="7085762"/>
                  </a:lnTo>
                  <a:lnTo>
                    <a:pt x="2939529" y="7085762"/>
                  </a:lnTo>
                  <a:lnTo>
                    <a:pt x="2939529" y="7073062"/>
                  </a:lnTo>
                  <a:lnTo>
                    <a:pt x="2725064" y="7073062"/>
                  </a:lnTo>
                  <a:lnTo>
                    <a:pt x="2725064" y="6857162"/>
                  </a:lnTo>
                  <a:lnTo>
                    <a:pt x="2939529" y="6857162"/>
                  </a:lnTo>
                  <a:lnTo>
                    <a:pt x="2939529" y="6844462"/>
                  </a:lnTo>
                  <a:lnTo>
                    <a:pt x="2725064" y="6844462"/>
                  </a:lnTo>
                  <a:lnTo>
                    <a:pt x="2725064" y="6628562"/>
                  </a:lnTo>
                  <a:lnTo>
                    <a:pt x="2939529" y="6628562"/>
                  </a:lnTo>
                  <a:lnTo>
                    <a:pt x="2939529" y="6615862"/>
                  </a:lnTo>
                  <a:lnTo>
                    <a:pt x="2725064" y="6615862"/>
                  </a:lnTo>
                  <a:lnTo>
                    <a:pt x="2725064" y="6399962"/>
                  </a:lnTo>
                  <a:lnTo>
                    <a:pt x="2939529" y="6399962"/>
                  </a:lnTo>
                  <a:lnTo>
                    <a:pt x="2939529" y="6387262"/>
                  </a:lnTo>
                  <a:lnTo>
                    <a:pt x="2725064" y="6387262"/>
                  </a:lnTo>
                  <a:lnTo>
                    <a:pt x="2725064" y="6171362"/>
                  </a:lnTo>
                  <a:lnTo>
                    <a:pt x="2939529" y="6171362"/>
                  </a:lnTo>
                  <a:lnTo>
                    <a:pt x="2939529" y="6158662"/>
                  </a:lnTo>
                  <a:lnTo>
                    <a:pt x="2725064" y="6158662"/>
                  </a:lnTo>
                  <a:lnTo>
                    <a:pt x="2725064" y="5942762"/>
                  </a:lnTo>
                  <a:lnTo>
                    <a:pt x="2939529" y="5942762"/>
                  </a:lnTo>
                  <a:lnTo>
                    <a:pt x="2939529" y="5930062"/>
                  </a:lnTo>
                  <a:lnTo>
                    <a:pt x="2725064" y="5930062"/>
                  </a:lnTo>
                  <a:lnTo>
                    <a:pt x="2725064" y="5714162"/>
                  </a:lnTo>
                  <a:lnTo>
                    <a:pt x="2939529" y="5714162"/>
                  </a:lnTo>
                  <a:lnTo>
                    <a:pt x="2939529" y="5701462"/>
                  </a:lnTo>
                  <a:lnTo>
                    <a:pt x="2725064" y="5701462"/>
                  </a:lnTo>
                  <a:lnTo>
                    <a:pt x="2725064" y="5485562"/>
                  </a:lnTo>
                  <a:lnTo>
                    <a:pt x="2939529" y="5485562"/>
                  </a:lnTo>
                  <a:lnTo>
                    <a:pt x="2939529" y="5472862"/>
                  </a:lnTo>
                  <a:lnTo>
                    <a:pt x="2725064" y="5472862"/>
                  </a:lnTo>
                  <a:lnTo>
                    <a:pt x="2725064" y="5256962"/>
                  </a:lnTo>
                  <a:lnTo>
                    <a:pt x="2939529" y="5256962"/>
                  </a:lnTo>
                  <a:lnTo>
                    <a:pt x="2939529" y="5244262"/>
                  </a:lnTo>
                  <a:lnTo>
                    <a:pt x="2725064" y="5244262"/>
                  </a:lnTo>
                  <a:lnTo>
                    <a:pt x="2725064" y="5028362"/>
                  </a:lnTo>
                  <a:lnTo>
                    <a:pt x="2939529" y="5028362"/>
                  </a:lnTo>
                  <a:lnTo>
                    <a:pt x="2939529" y="5015662"/>
                  </a:lnTo>
                  <a:lnTo>
                    <a:pt x="2725064" y="5015662"/>
                  </a:lnTo>
                  <a:lnTo>
                    <a:pt x="2725064" y="4799762"/>
                  </a:lnTo>
                  <a:lnTo>
                    <a:pt x="2939529" y="4799762"/>
                  </a:lnTo>
                  <a:lnTo>
                    <a:pt x="2939529" y="4787062"/>
                  </a:lnTo>
                  <a:lnTo>
                    <a:pt x="2725064" y="4787062"/>
                  </a:lnTo>
                  <a:lnTo>
                    <a:pt x="2725064" y="4571162"/>
                  </a:lnTo>
                  <a:lnTo>
                    <a:pt x="2939529" y="4571162"/>
                  </a:lnTo>
                  <a:lnTo>
                    <a:pt x="2939529" y="4558462"/>
                  </a:lnTo>
                  <a:lnTo>
                    <a:pt x="2725064" y="4558462"/>
                  </a:lnTo>
                  <a:lnTo>
                    <a:pt x="2725064" y="4342562"/>
                  </a:lnTo>
                  <a:lnTo>
                    <a:pt x="2939529" y="4342562"/>
                  </a:lnTo>
                  <a:lnTo>
                    <a:pt x="2939529" y="4329862"/>
                  </a:lnTo>
                  <a:lnTo>
                    <a:pt x="2725064" y="4329862"/>
                  </a:lnTo>
                  <a:lnTo>
                    <a:pt x="2725064" y="4113961"/>
                  </a:lnTo>
                  <a:lnTo>
                    <a:pt x="2939529" y="4113961"/>
                  </a:lnTo>
                  <a:lnTo>
                    <a:pt x="2939529" y="4101261"/>
                  </a:lnTo>
                  <a:lnTo>
                    <a:pt x="2725064" y="4101261"/>
                  </a:lnTo>
                  <a:lnTo>
                    <a:pt x="2725064" y="3885361"/>
                  </a:lnTo>
                  <a:lnTo>
                    <a:pt x="2939529" y="3885361"/>
                  </a:lnTo>
                  <a:lnTo>
                    <a:pt x="2939529" y="3872661"/>
                  </a:lnTo>
                  <a:lnTo>
                    <a:pt x="2725064" y="3872661"/>
                  </a:lnTo>
                  <a:lnTo>
                    <a:pt x="2725064" y="3656761"/>
                  </a:lnTo>
                  <a:lnTo>
                    <a:pt x="2939529" y="3656761"/>
                  </a:lnTo>
                  <a:lnTo>
                    <a:pt x="2939529" y="3644061"/>
                  </a:lnTo>
                  <a:lnTo>
                    <a:pt x="2725064" y="3644061"/>
                  </a:lnTo>
                  <a:lnTo>
                    <a:pt x="2725064" y="3428161"/>
                  </a:lnTo>
                  <a:lnTo>
                    <a:pt x="2939529" y="3428161"/>
                  </a:lnTo>
                  <a:lnTo>
                    <a:pt x="2939529" y="3415461"/>
                  </a:lnTo>
                  <a:lnTo>
                    <a:pt x="2725064" y="3415461"/>
                  </a:lnTo>
                  <a:lnTo>
                    <a:pt x="2725064" y="3199561"/>
                  </a:lnTo>
                  <a:lnTo>
                    <a:pt x="2939529" y="3199561"/>
                  </a:lnTo>
                  <a:lnTo>
                    <a:pt x="2939529" y="3186861"/>
                  </a:lnTo>
                  <a:lnTo>
                    <a:pt x="2725064" y="3186861"/>
                  </a:lnTo>
                  <a:lnTo>
                    <a:pt x="2725064" y="2970949"/>
                  </a:lnTo>
                  <a:lnTo>
                    <a:pt x="2939529" y="2970949"/>
                  </a:lnTo>
                  <a:lnTo>
                    <a:pt x="2939529" y="2958249"/>
                  </a:lnTo>
                  <a:lnTo>
                    <a:pt x="2725064" y="2958249"/>
                  </a:lnTo>
                  <a:lnTo>
                    <a:pt x="2725064" y="2742349"/>
                  </a:lnTo>
                  <a:lnTo>
                    <a:pt x="2939529" y="2742349"/>
                  </a:lnTo>
                  <a:lnTo>
                    <a:pt x="2939529" y="2729649"/>
                  </a:lnTo>
                  <a:lnTo>
                    <a:pt x="2725064" y="2729649"/>
                  </a:lnTo>
                  <a:lnTo>
                    <a:pt x="2725064" y="2513749"/>
                  </a:lnTo>
                  <a:lnTo>
                    <a:pt x="2939529" y="2513749"/>
                  </a:lnTo>
                  <a:lnTo>
                    <a:pt x="2939529" y="2501049"/>
                  </a:lnTo>
                  <a:lnTo>
                    <a:pt x="2725064" y="2501049"/>
                  </a:lnTo>
                  <a:lnTo>
                    <a:pt x="2725064" y="2285149"/>
                  </a:lnTo>
                  <a:lnTo>
                    <a:pt x="2939529" y="2285149"/>
                  </a:lnTo>
                  <a:lnTo>
                    <a:pt x="2939529" y="2272449"/>
                  </a:lnTo>
                  <a:lnTo>
                    <a:pt x="2725064" y="2272449"/>
                  </a:lnTo>
                  <a:lnTo>
                    <a:pt x="2725064" y="2056549"/>
                  </a:lnTo>
                  <a:lnTo>
                    <a:pt x="2939529" y="2056549"/>
                  </a:lnTo>
                  <a:lnTo>
                    <a:pt x="2939529" y="2043849"/>
                  </a:lnTo>
                  <a:lnTo>
                    <a:pt x="2725064" y="2043849"/>
                  </a:lnTo>
                  <a:lnTo>
                    <a:pt x="2725064" y="1827949"/>
                  </a:lnTo>
                  <a:lnTo>
                    <a:pt x="2939529" y="1827949"/>
                  </a:lnTo>
                  <a:lnTo>
                    <a:pt x="2939529" y="1815249"/>
                  </a:lnTo>
                  <a:lnTo>
                    <a:pt x="2725064" y="1815249"/>
                  </a:lnTo>
                  <a:lnTo>
                    <a:pt x="2725064" y="1599349"/>
                  </a:lnTo>
                  <a:lnTo>
                    <a:pt x="2939529" y="1599349"/>
                  </a:lnTo>
                  <a:lnTo>
                    <a:pt x="2939529" y="1586649"/>
                  </a:lnTo>
                  <a:lnTo>
                    <a:pt x="2725064" y="1586649"/>
                  </a:lnTo>
                  <a:lnTo>
                    <a:pt x="2725064" y="1370749"/>
                  </a:lnTo>
                  <a:lnTo>
                    <a:pt x="2939529" y="1370749"/>
                  </a:lnTo>
                  <a:lnTo>
                    <a:pt x="2939529" y="1358049"/>
                  </a:lnTo>
                  <a:lnTo>
                    <a:pt x="2725064" y="1358049"/>
                  </a:lnTo>
                  <a:lnTo>
                    <a:pt x="2725064" y="1142149"/>
                  </a:lnTo>
                  <a:lnTo>
                    <a:pt x="2939529" y="1142149"/>
                  </a:lnTo>
                  <a:lnTo>
                    <a:pt x="2939529" y="1129449"/>
                  </a:lnTo>
                  <a:lnTo>
                    <a:pt x="2725064" y="1129449"/>
                  </a:lnTo>
                  <a:lnTo>
                    <a:pt x="2725064" y="913549"/>
                  </a:lnTo>
                  <a:lnTo>
                    <a:pt x="2939529" y="913549"/>
                  </a:lnTo>
                  <a:lnTo>
                    <a:pt x="2939529" y="900849"/>
                  </a:lnTo>
                  <a:lnTo>
                    <a:pt x="2725064" y="900849"/>
                  </a:lnTo>
                  <a:lnTo>
                    <a:pt x="2725064" y="684949"/>
                  </a:lnTo>
                  <a:lnTo>
                    <a:pt x="2939529" y="684949"/>
                  </a:lnTo>
                  <a:lnTo>
                    <a:pt x="2939529" y="672249"/>
                  </a:lnTo>
                  <a:lnTo>
                    <a:pt x="2725064" y="672249"/>
                  </a:lnTo>
                  <a:lnTo>
                    <a:pt x="2725064" y="456349"/>
                  </a:lnTo>
                  <a:lnTo>
                    <a:pt x="2939529" y="456349"/>
                  </a:lnTo>
                  <a:lnTo>
                    <a:pt x="2939529" y="443649"/>
                  </a:lnTo>
                  <a:lnTo>
                    <a:pt x="2725064" y="443649"/>
                  </a:lnTo>
                  <a:lnTo>
                    <a:pt x="2725064" y="227749"/>
                  </a:lnTo>
                  <a:lnTo>
                    <a:pt x="2939529" y="227749"/>
                  </a:lnTo>
                  <a:lnTo>
                    <a:pt x="2939529" y="215049"/>
                  </a:lnTo>
                  <a:lnTo>
                    <a:pt x="2725064" y="215049"/>
                  </a:lnTo>
                  <a:lnTo>
                    <a:pt x="2725064" y="0"/>
                  </a:lnTo>
                  <a:lnTo>
                    <a:pt x="2712364" y="0"/>
                  </a:lnTo>
                  <a:lnTo>
                    <a:pt x="2712364" y="7987462"/>
                  </a:lnTo>
                  <a:lnTo>
                    <a:pt x="2497925" y="7987462"/>
                  </a:lnTo>
                  <a:lnTo>
                    <a:pt x="2497925" y="7771562"/>
                  </a:lnTo>
                  <a:lnTo>
                    <a:pt x="2712364" y="7771562"/>
                  </a:lnTo>
                  <a:lnTo>
                    <a:pt x="2712364" y="7758862"/>
                  </a:lnTo>
                  <a:lnTo>
                    <a:pt x="2497925" y="7758862"/>
                  </a:lnTo>
                  <a:lnTo>
                    <a:pt x="2497925" y="7542962"/>
                  </a:lnTo>
                  <a:lnTo>
                    <a:pt x="2712364" y="7542962"/>
                  </a:lnTo>
                  <a:lnTo>
                    <a:pt x="2712364" y="7530262"/>
                  </a:lnTo>
                  <a:lnTo>
                    <a:pt x="2497925" y="7530262"/>
                  </a:lnTo>
                  <a:lnTo>
                    <a:pt x="2497925" y="7314362"/>
                  </a:lnTo>
                  <a:lnTo>
                    <a:pt x="2712364" y="7314362"/>
                  </a:lnTo>
                  <a:lnTo>
                    <a:pt x="2712364" y="7301662"/>
                  </a:lnTo>
                  <a:lnTo>
                    <a:pt x="2497925" y="7301662"/>
                  </a:lnTo>
                  <a:lnTo>
                    <a:pt x="2497925" y="7085762"/>
                  </a:lnTo>
                  <a:lnTo>
                    <a:pt x="2712364" y="7085762"/>
                  </a:lnTo>
                  <a:lnTo>
                    <a:pt x="2712364" y="7073062"/>
                  </a:lnTo>
                  <a:lnTo>
                    <a:pt x="2497925" y="7073062"/>
                  </a:lnTo>
                  <a:lnTo>
                    <a:pt x="2497925" y="6857162"/>
                  </a:lnTo>
                  <a:lnTo>
                    <a:pt x="2712364" y="6857162"/>
                  </a:lnTo>
                  <a:lnTo>
                    <a:pt x="2712364" y="6844462"/>
                  </a:lnTo>
                  <a:lnTo>
                    <a:pt x="2497925" y="6844462"/>
                  </a:lnTo>
                  <a:lnTo>
                    <a:pt x="2497925" y="6628562"/>
                  </a:lnTo>
                  <a:lnTo>
                    <a:pt x="2712364" y="6628562"/>
                  </a:lnTo>
                  <a:lnTo>
                    <a:pt x="2712364" y="6615862"/>
                  </a:lnTo>
                  <a:lnTo>
                    <a:pt x="2497925" y="6615862"/>
                  </a:lnTo>
                  <a:lnTo>
                    <a:pt x="2497925" y="6399962"/>
                  </a:lnTo>
                  <a:lnTo>
                    <a:pt x="2712364" y="6399962"/>
                  </a:lnTo>
                  <a:lnTo>
                    <a:pt x="2712364" y="6387262"/>
                  </a:lnTo>
                  <a:lnTo>
                    <a:pt x="2497925" y="6387262"/>
                  </a:lnTo>
                  <a:lnTo>
                    <a:pt x="2497925" y="6171362"/>
                  </a:lnTo>
                  <a:lnTo>
                    <a:pt x="2712364" y="6171362"/>
                  </a:lnTo>
                  <a:lnTo>
                    <a:pt x="2712364" y="6158662"/>
                  </a:lnTo>
                  <a:lnTo>
                    <a:pt x="2497925" y="6158662"/>
                  </a:lnTo>
                  <a:lnTo>
                    <a:pt x="2497925" y="5942762"/>
                  </a:lnTo>
                  <a:lnTo>
                    <a:pt x="2712364" y="5942762"/>
                  </a:lnTo>
                  <a:lnTo>
                    <a:pt x="2712364" y="5930062"/>
                  </a:lnTo>
                  <a:lnTo>
                    <a:pt x="2497925" y="5930062"/>
                  </a:lnTo>
                  <a:lnTo>
                    <a:pt x="2497925" y="5714162"/>
                  </a:lnTo>
                  <a:lnTo>
                    <a:pt x="2712364" y="5714162"/>
                  </a:lnTo>
                  <a:lnTo>
                    <a:pt x="2712364" y="5701462"/>
                  </a:lnTo>
                  <a:lnTo>
                    <a:pt x="2497925" y="5701462"/>
                  </a:lnTo>
                  <a:lnTo>
                    <a:pt x="2497925" y="5485562"/>
                  </a:lnTo>
                  <a:lnTo>
                    <a:pt x="2712364" y="5485562"/>
                  </a:lnTo>
                  <a:lnTo>
                    <a:pt x="2712364" y="5472862"/>
                  </a:lnTo>
                  <a:lnTo>
                    <a:pt x="2497925" y="5472862"/>
                  </a:lnTo>
                  <a:lnTo>
                    <a:pt x="2497925" y="5256962"/>
                  </a:lnTo>
                  <a:lnTo>
                    <a:pt x="2712364" y="5256962"/>
                  </a:lnTo>
                  <a:lnTo>
                    <a:pt x="2712364" y="5244262"/>
                  </a:lnTo>
                  <a:lnTo>
                    <a:pt x="2497925" y="5244262"/>
                  </a:lnTo>
                  <a:lnTo>
                    <a:pt x="2497925" y="5028362"/>
                  </a:lnTo>
                  <a:lnTo>
                    <a:pt x="2712364" y="5028362"/>
                  </a:lnTo>
                  <a:lnTo>
                    <a:pt x="2712364" y="5015662"/>
                  </a:lnTo>
                  <a:lnTo>
                    <a:pt x="2497925" y="5015662"/>
                  </a:lnTo>
                  <a:lnTo>
                    <a:pt x="2497925" y="4799762"/>
                  </a:lnTo>
                  <a:lnTo>
                    <a:pt x="2712364" y="4799762"/>
                  </a:lnTo>
                  <a:lnTo>
                    <a:pt x="2712364" y="4787062"/>
                  </a:lnTo>
                  <a:lnTo>
                    <a:pt x="2497925" y="4787062"/>
                  </a:lnTo>
                  <a:lnTo>
                    <a:pt x="2497925" y="4571162"/>
                  </a:lnTo>
                  <a:lnTo>
                    <a:pt x="2712364" y="4571162"/>
                  </a:lnTo>
                  <a:lnTo>
                    <a:pt x="2712364" y="4558462"/>
                  </a:lnTo>
                  <a:lnTo>
                    <a:pt x="2497925" y="4558462"/>
                  </a:lnTo>
                  <a:lnTo>
                    <a:pt x="2497925" y="4342562"/>
                  </a:lnTo>
                  <a:lnTo>
                    <a:pt x="2712364" y="4342562"/>
                  </a:lnTo>
                  <a:lnTo>
                    <a:pt x="2712364" y="4329862"/>
                  </a:lnTo>
                  <a:lnTo>
                    <a:pt x="2497925" y="4329862"/>
                  </a:lnTo>
                  <a:lnTo>
                    <a:pt x="2497925" y="4113961"/>
                  </a:lnTo>
                  <a:lnTo>
                    <a:pt x="2712364" y="4113961"/>
                  </a:lnTo>
                  <a:lnTo>
                    <a:pt x="2712364" y="4101261"/>
                  </a:lnTo>
                  <a:lnTo>
                    <a:pt x="2497925" y="4101261"/>
                  </a:lnTo>
                  <a:lnTo>
                    <a:pt x="2497925" y="3885361"/>
                  </a:lnTo>
                  <a:lnTo>
                    <a:pt x="2712364" y="3885361"/>
                  </a:lnTo>
                  <a:lnTo>
                    <a:pt x="2712364" y="3872661"/>
                  </a:lnTo>
                  <a:lnTo>
                    <a:pt x="2497925" y="3872661"/>
                  </a:lnTo>
                  <a:lnTo>
                    <a:pt x="2497925" y="3656761"/>
                  </a:lnTo>
                  <a:lnTo>
                    <a:pt x="2712364" y="3656761"/>
                  </a:lnTo>
                  <a:lnTo>
                    <a:pt x="2712364" y="3644061"/>
                  </a:lnTo>
                  <a:lnTo>
                    <a:pt x="2497925" y="3644061"/>
                  </a:lnTo>
                  <a:lnTo>
                    <a:pt x="2497925" y="3428161"/>
                  </a:lnTo>
                  <a:lnTo>
                    <a:pt x="2712364" y="3428161"/>
                  </a:lnTo>
                  <a:lnTo>
                    <a:pt x="2712364" y="3415461"/>
                  </a:lnTo>
                  <a:lnTo>
                    <a:pt x="2497925" y="3415461"/>
                  </a:lnTo>
                  <a:lnTo>
                    <a:pt x="2497925" y="3199561"/>
                  </a:lnTo>
                  <a:lnTo>
                    <a:pt x="2712364" y="3199561"/>
                  </a:lnTo>
                  <a:lnTo>
                    <a:pt x="2712364" y="3186861"/>
                  </a:lnTo>
                  <a:lnTo>
                    <a:pt x="2497925" y="3186861"/>
                  </a:lnTo>
                  <a:lnTo>
                    <a:pt x="2497925" y="2970949"/>
                  </a:lnTo>
                  <a:lnTo>
                    <a:pt x="2712364" y="2970949"/>
                  </a:lnTo>
                  <a:lnTo>
                    <a:pt x="2712364" y="2958249"/>
                  </a:lnTo>
                  <a:lnTo>
                    <a:pt x="2497925" y="2958249"/>
                  </a:lnTo>
                  <a:lnTo>
                    <a:pt x="2497925" y="2742349"/>
                  </a:lnTo>
                  <a:lnTo>
                    <a:pt x="2712364" y="2742349"/>
                  </a:lnTo>
                  <a:lnTo>
                    <a:pt x="2712364" y="2729649"/>
                  </a:lnTo>
                  <a:lnTo>
                    <a:pt x="2497925" y="2729649"/>
                  </a:lnTo>
                  <a:lnTo>
                    <a:pt x="2497925" y="2513749"/>
                  </a:lnTo>
                  <a:lnTo>
                    <a:pt x="2712364" y="2513749"/>
                  </a:lnTo>
                  <a:lnTo>
                    <a:pt x="2712364" y="2501049"/>
                  </a:lnTo>
                  <a:lnTo>
                    <a:pt x="2497925" y="2501049"/>
                  </a:lnTo>
                  <a:lnTo>
                    <a:pt x="2497925" y="2285149"/>
                  </a:lnTo>
                  <a:lnTo>
                    <a:pt x="2712364" y="2285149"/>
                  </a:lnTo>
                  <a:lnTo>
                    <a:pt x="2712364" y="2272449"/>
                  </a:lnTo>
                  <a:lnTo>
                    <a:pt x="2497925" y="2272449"/>
                  </a:lnTo>
                  <a:lnTo>
                    <a:pt x="2497925" y="2056549"/>
                  </a:lnTo>
                  <a:lnTo>
                    <a:pt x="2712364" y="2056549"/>
                  </a:lnTo>
                  <a:lnTo>
                    <a:pt x="2712364" y="2043849"/>
                  </a:lnTo>
                  <a:lnTo>
                    <a:pt x="2497925" y="2043849"/>
                  </a:lnTo>
                  <a:lnTo>
                    <a:pt x="2497925" y="1827949"/>
                  </a:lnTo>
                  <a:lnTo>
                    <a:pt x="2712364" y="1827949"/>
                  </a:lnTo>
                  <a:lnTo>
                    <a:pt x="2712364" y="1815249"/>
                  </a:lnTo>
                  <a:lnTo>
                    <a:pt x="2497925" y="1815249"/>
                  </a:lnTo>
                  <a:lnTo>
                    <a:pt x="2497925" y="1599349"/>
                  </a:lnTo>
                  <a:lnTo>
                    <a:pt x="2712364" y="1599349"/>
                  </a:lnTo>
                  <a:lnTo>
                    <a:pt x="2712364" y="1586649"/>
                  </a:lnTo>
                  <a:lnTo>
                    <a:pt x="2497925" y="1586649"/>
                  </a:lnTo>
                  <a:lnTo>
                    <a:pt x="2497925" y="1370749"/>
                  </a:lnTo>
                  <a:lnTo>
                    <a:pt x="2712364" y="1370749"/>
                  </a:lnTo>
                  <a:lnTo>
                    <a:pt x="2712364" y="1358049"/>
                  </a:lnTo>
                  <a:lnTo>
                    <a:pt x="2497925" y="1358049"/>
                  </a:lnTo>
                  <a:lnTo>
                    <a:pt x="2497925" y="1142149"/>
                  </a:lnTo>
                  <a:lnTo>
                    <a:pt x="2712364" y="1142149"/>
                  </a:lnTo>
                  <a:lnTo>
                    <a:pt x="2712364" y="1129449"/>
                  </a:lnTo>
                  <a:lnTo>
                    <a:pt x="2497925" y="1129449"/>
                  </a:lnTo>
                  <a:lnTo>
                    <a:pt x="2497925" y="913549"/>
                  </a:lnTo>
                  <a:lnTo>
                    <a:pt x="2712364" y="913549"/>
                  </a:lnTo>
                  <a:lnTo>
                    <a:pt x="2712364" y="900849"/>
                  </a:lnTo>
                  <a:lnTo>
                    <a:pt x="2497925" y="900849"/>
                  </a:lnTo>
                  <a:lnTo>
                    <a:pt x="2497925" y="684949"/>
                  </a:lnTo>
                  <a:lnTo>
                    <a:pt x="2712364" y="684949"/>
                  </a:lnTo>
                  <a:lnTo>
                    <a:pt x="2712364" y="672249"/>
                  </a:lnTo>
                  <a:lnTo>
                    <a:pt x="2497925" y="672249"/>
                  </a:lnTo>
                  <a:lnTo>
                    <a:pt x="2497925" y="456349"/>
                  </a:lnTo>
                  <a:lnTo>
                    <a:pt x="2712364" y="456349"/>
                  </a:lnTo>
                  <a:lnTo>
                    <a:pt x="2712364" y="443649"/>
                  </a:lnTo>
                  <a:lnTo>
                    <a:pt x="2497925" y="443649"/>
                  </a:lnTo>
                  <a:lnTo>
                    <a:pt x="2497925" y="227749"/>
                  </a:lnTo>
                  <a:lnTo>
                    <a:pt x="2712364" y="227749"/>
                  </a:lnTo>
                  <a:lnTo>
                    <a:pt x="2712364" y="215049"/>
                  </a:lnTo>
                  <a:lnTo>
                    <a:pt x="2497925" y="215049"/>
                  </a:lnTo>
                  <a:lnTo>
                    <a:pt x="2497925" y="0"/>
                  </a:lnTo>
                  <a:lnTo>
                    <a:pt x="2485225" y="0"/>
                  </a:lnTo>
                  <a:lnTo>
                    <a:pt x="2485225" y="7987462"/>
                  </a:lnTo>
                  <a:lnTo>
                    <a:pt x="2270747" y="7987462"/>
                  </a:lnTo>
                  <a:lnTo>
                    <a:pt x="2270747" y="7771562"/>
                  </a:lnTo>
                  <a:lnTo>
                    <a:pt x="2485225" y="7771562"/>
                  </a:lnTo>
                  <a:lnTo>
                    <a:pt x="2485225" y="7758862"/>
                  </a:lnTo>
                  <a:lnTo>
                    <a:pt x="2270747" y="7758862"/>
                  </a:lnTo>
                  <a:lnTo>
                    <a:pt x="2270747" y="7542962"/>
                  </a:lnTo>
                  <a:lnTo>
                    <a:pt x="2485225" y="7542962"/>
                  </a:lnTo>
                  <a:lnTo>
                    <a:pt x="2485225" y="7530262"/>
                  </a:lnTo>
                  <a:lnTo>
                    <a:pt x="2270747" y="7530262"/>
                  </a:lnTo>
                  <a:lnTo>
                    <a:pt x="2270747" y="7314362"/>
                  </a:lnTo>
                  <a:lnTo>
                    <a:pt x="2485225" y="7314362"/>
                  </a:lnTo>
                  <a:lnTo>
                    <a:pt x="2485225" y="7301662"/>
                  </a:lnTo>
                  <a:lnTo>
                    <a:pt x="2270747" y="7301662"/>
                  </a:lnTo>
                  <a:lnTo>
                    <a:pt x="2270747" y="7085762"/>
                  </a:lnTo>
                  <a:lnTo>
                    <a:pt x="2485225" y="7085762"/>
                  </a:lnTo>
                  <a:lnTo>
                    <a:pt x="2485225" y="7073062"/>
                  </a:lnTo>
                  <a:lnTo>
                    <a:pt x="2270747" y="7073062"/>
                  </a:lnTo>
                  <a:lnTo>
                    <a:pt x="2270747" y="6857162"/>
                  </a:lnTo>
                  <a:lnTo>
                    <a:pt x="2485225" y="6857162"/>
                  </a:lnTo>
                  <a:lnTo>
                    <a:pt x="2485225" y="6844462"/>
                  </a:lnTo>
                  <a:lnTo>
                    <a:pt x="2270747" y="6844462"/>
                  </a:lnTo>
                  <a:lnTo>
                    <a:pt x="2270747" y="6628562"/>
                  </a:lnTo>
                  <a:lnTo>
                    <a:pt x="2485225" y="6628562"/>
                  </a:lnTo>
                  <a:lnTo>
                    <a:pt x="2485225" y="6615862"/>
                  </a:lnTo>
                  <a:lnTo>
                    <a:pt x="2270747" y="6615862"/>
                  </a:lnTo>
                  <a:lnTo>
                    <a:pt x="2270747" y="6399962"/>
                  </a:lnTo>
                  <a:lnTo>
                    <a:pt x="2485225" y="6399962"/>
                  </a:lnTo>
                  <a:lnTo>
                    <a:pt x="2485225" y="6387262"/>
                  </a:lnTo>
                  <a:lnTo>
                    <a:pt x="2270747" y="6387262"/>
                  </a:lnTo>
                  <a:lnTo>
                    <a:pt x="2270747" y="6171362"/>
                  </a:lnTo>
                  <a:lnTo>
                    <a:pt x="2485225" y="6171362"/>
                  </a:lnTo>
                  <a:lnTo>
                    <a:pt x="2485225" y="6158662"/>
                  </a:lnTo>
                  <a:lnTo>
                    <a:pt x="2270747" y="6158662"/>
                  </a:lnTo>
                  <a:lnTo>
                    <a:pt x="2270747" y="5942762"/>
                  </a:lnTo>
                  <a:lnTo>
                    <a:pt x="2485225" y="5942762"/>
                  </a:lnTo>
                  <a:lnTo>
                    <a:pt x="2485225" y="5930062"/>
                  </a:lnTo>
                  <a:lnTo>
                    <a:pt x="2270747" y="5930062"/>
                  </a:lnTo>
                  <a:lnTo>
                    <a:pt x="2270747" y="5714162"/>
                  </a:lnTo>
                  <a:lnTo>
                    <a:pt x="2485225" y="5714162"/>
                  </a:lnTo>
                  <a:lnTo>
                    <a:pt x="2485225" y="5701462"/>
                  </a:lnTo>
                  <a:lnTo>
                    <a:pt x="2270747" y="5701462"/>
                  </a:lnTo>
                  <a:lnTo>
                    <a:pt x="2270747" y="5485562"/>
                  </a:lnTo>
                  <a:lnTo>
                    <a:pt x="2485225" y="5485562"/>
                  </a:lnTo>
                  <a:lnTo>
                    <a:pt x="2485225" y="5472862"/>
                  </a:lnTo>
                  <a:lnTo>
                    <a:pt x="2270747" y="5472862"/>
                  </a:lnTo>
                  <a:lnTo>
                    <a:pt x="2270747" y="5256962"/>
                  </a:lnTo>
                  <a:lnTo>
                    <a:pt x="2485225" y="5256962"/>
                  </a:lnTo>
                  <a:lnTo>
                    <a:pt x="2485225" y="5244262"/>
                  </a:lnTo>
                  <a:lnTo>
                    <a:pt x="2270747" y="5244262"/>
                  </a:lnTo>
                  <a:lnTo>
                    <a:pt x="2270747" y="5028362"/>
                  </a:lnTo>
                  <a:lnTo>
                    <a:pt x="2485225" y="5028362"/>
                  </a:lnTo>
                  <a:lnTo>
                    <a:pt x="2485225" y="5015662"/>
                  </a:lnTo>
                  <a:lnTo>
                    <a:pt x="2270747" y="5015662"/>
                  </a:lnTo>
                  <a:lnTo>
                    <a:pt x="2270747" y="4799762"/>
                  </a:lnTo>
                  <a:lnTo>
                    <a:pt x="2485225" y="4799762"/>
                  </a:lnTo>
                  <a:lnTo>
                    <a:pt x="2485225" y="4787062"/>
                  </a:lnTo>
                  <a:lnTo>
                    <a:pt x="2270747" y="4787062"/>
                  </a:lnTo>
                  <a:lnTo>
                    <a:pt x="2270747" y="4571162"/>
                  </a:lnTo>
                  <a:lnTo>
                    <a:pt x="2485225" y="4571162"/>
                  </a:lnTo>
                  <a:lnTo>
                    <a:pt x="2485225" y="4558462"/>
                  </a:lnTo>
                  <a:lnTo>
                    <a:pt x="2270747" y="4558462"/>
                  </a:lnTo>
                  <a:lnTo>
                    <a:pt x="2270747" y="4342562"/>
                  </a:lnTo>
                  <a:lnTo>
                    <a:pt x="2485225" y="4342562"/>
                  </a:lnTo>
                  <a:lnTo>
                    <a:pt x="2485225" y="4329862"/>
                  </a:lnTo>
                  <a:lnTo>
                    <a:pt x="2270747" y="4329862"/>
                  </a:lnTo>
                  <a:lnTo>
                    <a:pt x="2270747" y="4113961"/>
                  </a:lnTo>
                  <a:lnTo>
                    <a:pt x="2485225" y="4113961"/>
                  </a:lnTo>
                  <a:lnTo>
                    <a:pt x="2485225" y="4101261"/>
                  </a:lnTo>
                  <a:lnTo>
                    <a:pt x="2270747" y="4101261"/>
                  </a:lnTo>
                  <a:lnTo>
                    <a:pt x="2270747" y="3885361"/>
                  </a:lnTo>
                  <a:lnTo>
                    <a:pt x="2485225" y="3885361"/>
                  </a:lnTo>
                  <a:lnTo>
                    <a:pt x="2485225" y="3872661"/>
                  </a:lnTo>
                  <a:lnTo>
                    <a:pt x="2270747" y="3872661"/>
                  </a:lnTo>
                  <a:lnTo>
                    <a:pt x="2270747" y="3656761"/>
                  </a:lnTo>
                  <a:lnTo>
                    <a:pt x="2485225" y="3656761"/>
                  </a:lnTo>
                  <a:lnTo>
                    <a:pt x="2485225" y="3644061"/>
                  </a:lnTo>
                  <a:lnTo>
                    <a:pt x="2270747" y="3644061"/>
                  </a:lnTo>
                  <a:lnTo>
                    <a:pt x="2270747" y="3428161"/>
                  </a:lnTo>
                  <a:lnTo>
                    <a:pt x="2485225" y="3428161"/>
                  </a:lnTo>
                  <a:lnTo>
                    <a:pt x="2485225" y="3415461"/>
                  </a:lnTo>
                  <a:lnTo>
                    <a:pt x="2270747" y="3415461"/>
                  </a:lnTo>
                  <a:lnTo>
                    <a:pt x="2270747" y="3199561"/>
                  </a:lnTo>
                  <a:lnTo>
                    <a:pt x="2485225" y="3199561"/>
                  </a:lnTo>
                  <a:lnTo>
                    <a:pt x="2485225" y="3186861"/>
                  </a:lnTo>
                  <a:lnTo>
                    <a:pt x="2270747" y="3186861"/>
                  </a:lnTo>
                  <a:lnTo>
                    <a:pt x="2270747" y="2970949"/>
                  </a:lnTo>
                  <a:lnTo>
                    <a:pt x="2485225" y="2970949"/>
                  </a:lnTo>
                  <a:lnTo>
                    <a:pt x="2485225" y="2958249"/>
                  </a:lnTo>
                  <a:lnTo>
                    <a:pt x="2270747" y="2958249"/>
                  </a:lnTo>
                  <a:lnTo>
                    <a:pt x="2270747" y="2742349"/>
                  </a:lnTo>
                  <a:lnTo>
                    <a:pt x="2485225" y="2742349"/>
                  </a:lnTo>
                  <a:lnTo>
                    <a:pt x="2485225" y="2729649"/>
                  </a:lnTo>
                  <a:lnTo>
                    <a:pt x="2270747" y="2729649"/>
                  </a:lnTo>
                  <a:lnTo>
                    <a:pt x="2270747" y="2513749"/>
                  </a:lnTo>
                  <a:lnTo>
                    <a:pt x="2485225" y="2513749"/>
                  </a:lnTo>
                  <a:lnTo>
                    <a:pt x="2485225" y="2501049"/>
                  </a:lnTo>
                  <a:lnTo>
                    <a:pt x="2270747" y="2501049"/>
                  </a:lnTo>
                  <a:lnTo>
                    <a:pt x="2270747" y="2285149"/>
                  </a:lnTo>
                  <a:lnTo>
                    <a:pt x="2485225" y="2285149"/>
                  </a:lnTo>
                  <a:lnTo>
                    <a:pt x="2485225" y="2272449"/>
                  </a:lnTo>
                  <a:lnTo>
                    <a:pt x="2270747" y="2272449"/>
                  </a:lnTo>
                  <a:lnTo>
                    <a:pt x="2270747" y="2056549"/>
                  </a:lnTo>
                  <a:lnTo>
                    <a:pt x="2485225" y="2056549"/>
                  </a:lnTo>
                  <a:lnTo>
                    <a:pt x="2485225" y="2043849"/>
                  </a:lnTo>
                  <a:lnTo>
                    <a:pt x="2270747" y="2043849"/>
                  </a:lnTo>
                  <a:lnTo>
                    <a:pt x="2270747" y="1827949"/>
                  </a:lnTo>
                  <a:lnTo>
                    <a:pt x="2485225" y="1827949"/>
                  </a:lnTo>
                  <a:lnTo>
                    <a:pt x="2485225" y="1815249"/>
                  </a:lnTo>
                  <a:lnTo>
                    <a:pt x="2270747" y="1815249"/>
                  </a:lnTo>
                  <a:lnTo>
                    <a:pt x="2270747" y="1599349"/>
                  </a:lnTo>
                  <a:lnTo>
                    <a:pt x="2485225" y="1599349"/>
                  </a:lnTo>
                  <a:lnTo>
                    <a:pt x="2485225" y="1586649"/>
                  </a:lnTo>
                  <a:lnTo>
                    <a:pt x="2270747" y="1586649"/>
                  </a:lnTo>
                  <a:lnTo>
                    <a:pt x="2270747" y="1370749"/>
                  </a:lnTo>
                  <a:lnTo>
                    <a:pt x="2485225" y="1370749"/>
                  </a:lnTo>
                  <a:lnTo>
                    <a:pt x="2485225" y="1358049"/>
                  </a:lnTo>
                  <a:lnTo>
                    <a:pt x="2270747" y="1358049"/>
                  </a:lnTo>
                  <a:lnTo>
                    <a:pt x="2270747" y="1142149"/>
                  </a:lnTo>
                  <a:lnTo>
                    <a:pt x="2485225" y="1142149"/>
                  </a:lnTo>
                  <a:lnTo>
                    <a:pt x="2485225" y="1129449"/>
                  </a:lnTo>
                  <a:lnTo>
                    <a:pt x="2270747" y="1129449"/>
                  </a:lnTo>
                  <a:lnTo>
                    <a:pt x="2270747" y="913549"/>
                  </a:lnTo>
                  <a:lnTo>
                    <a:pt x="2485225" y="913549"/>
                  </a:lnTo>
                  <a:lnTo>
                    <a:pt x="2485225" y="900849"/>
                  </a:lnTo>
                  <a:lnTo>
                    <a:pt x="2270747" y="900849"/>
                  </a:lnTo>
                  <a:lnTo>
                    <a:pt x="2270747" y="684949"/>
                  </a:lnTo>
                  <a:lnTo>
                    <a:pt x="2485225" y="684949"/>
                  </a:lnTo>
                  <a:lnTo>
                    <a:pt x="2485225" y="672249"/>
                  </a:lnTo>
                  <a:lnTo>
                    <a:pt x="2270747" y="672249"/>
                  </a:lnTo>
                  <a:lnTo>
                    <a:pt x="2270747" y="456349"/>
                  </a:lnTo>
                  <a:lnTo>
                    <a:pt x="2485225" y="456349"/>
                  </a:lnTo>
                  <a:lnTo>
                    <a:pt x="2485225" y="443649"/>
                  </a:lnTo>
                  <a:lnTo>
                    <a:pt x="2270747" y="443649"/>
                  </a:lnTo>
                  <a:lnTo>
                    <a:pt x="2270747" y="227749"/>
                  </a:lnTo>
                  <a:lnTo>
                    <a:pt x="2485225" y="227749"/>
                  </a:lnTo>
                  <a:lnTo>
                    <a:pt x="2485225" y="215049"/>
                  </a:lnTo>
                  <a:lnTo>
                    <a:pt x="2270747" y="215049"/>
                  </a:lnTo>
                  <a:lnTo>
                    <a:pt x="2270747" y="0"/>
                  </a:lnTo>
                  <a:lnTo>
                    <a:pt x="2258047" y="0"/>
                  </a:lnTo>
                  <a:lnTo>
                    <a:pt x="2258047" y="7987462"/>
                  </a:lnTo>
                  <a:lnTo>
                    <a:pt x="2043595" y="7987462"/>
                  </a:lnTo>
                  <a:lnTo>
                    <a:pt x="2043595" y="7771562"/>
                  </a:lnTo>
                  <a:lnTo>
                    <a:pt x="2258047" y="7771562"/>
                  </a:lnTo>
                  <a:lnTo>
                    <a:pt x="2258047" y="7758862"/>
                  </a:lnTo>
                  <a:lnTo>
                    <a:pt x="2043595" y="7758862"/>
                  </a:lnTo>
                  <a:lnTo>
                    <a:pt x="2043595" y="7542962"/>
                  </a:lnTo>
                  <a:lnTo>
                    <a:pt x="2258047" y="7542962"/>
                  </a:lnTo>
                  <a:lnTo>
                    <a:pt x="2258047" y="7530262"/>
                  </a:lnTo>
                  <a:lnTo>
                    <a:pt x="2043595" y="7530262"/>
                  </a:lnTo>
                  <a:lnTo>
                    <a:pt x="2043595" y="7314362"/>
                  </a:lnTo>
                  <a:lnTo>
                    <a:pt x="2258047" y="7314362"/>
                  </a:lnTo>
                  <a:lnTo>
                    <a:pt x="2258047" y="7301662"/>
                  </a:lnTo>
                  <a:lnTo>
                    <a:pt x="2043595" y="7301662"/>
                  </a:lnTo>
                  <a:lnTo>
                    <a:pt x="2043595" y="7085762"/>
                  </a:lnTo>
                  <a:lnTo>
                    <a:pt x="2258047" y="7085762"/>
                  </a:lnTo>
                  <a:lnTo>
                    <a:pt x="2258047" y="7073062"/>
                  </a:lnTo>
                  <a:lnTo>
                    <a:pt x="2043595" y="7073062"/>
                  </a:lnTo>
                  <a:lnTo>
                    <a:pt x="2043595" y="6857162"/>
                  </a:lnTo>
                  <a:lnTo>
                    <a:pt x="2258047" y="6857162"/>
                  </a:lnTo>
                  <a:lnTo>
                    <a:pt x="2258047" y="6844462"/>
                  </a:lnTo>
                  <a:lnTo>
                    <a:pt x="2043595" y="6844462"/>
                  </a:lnTo>
                  <a:lnTo>
                    <a:pt x="2043595" y="6628562"/>
                  </a:lnTo>
                  <a:lnTo>
                    <a:pt x="2258047" y="6628562"/>
                  </a:lnTo>
                  <a:lnTo>
                    <a:pt x="2258047" y="6615862"/>
                  </a:lnTo>
                  <a:lnTo>
                    <a:pt x="2043595" y="6615862"/>
                  </a:lnTo>
                  <a:lnTo>
                    <a:pt x="2043595" y="6399962"/>
                  </a:lnTo>
                  <a:lnTo>
                    <a:pt x="2258047" y="6399962"/>
                  </a:lnTo>
                  <a:lnTo>
                    <a:pt x="2258047" y="6387262"/>
                  </a:lnTo>
                  <a:lnTo>
                    <a:pt x="2043595" y="6387262"/>
                  </a:lnTo>
                  <a:lnTo>
                    <a:pt x="2043595" y="6171362"/>
                  </a:lnTo>
                  <a:lnTo>
                    <a:pt x="2258047" y="6171362"/>
                  </a:lnTo>
                  <a:lnTo>
                    <a:pt x="2258047" y="6158662"/>
                  </a:lnTo>
                  <a:lnTo>
                    <a:pt x="2043595" y="6158662"/>
                  </a:lnTo>
                  <a:lnTo>
                    <a:pt x="2043595" y="5942762"/>
                  </a:lnTo>
                  <a:lnTo>
                    <a:pt x="2258047" y="5942762"/>
                  </a:lnTo>
                  <a:lnTo>
                    <a:pt x="2258047" y="5930062"/>
                  </a:lnTo>
                  <a:lnTo>
                    <a:pt x="2043595" y="5930062"/>
                  </a:lnTo>
                  <a:lnTo>
                    <a:pt x="2043595" y="5714162"/>
                  </a:lnTo>
                  <a:lnTo>
                    <a:pt x="2258047" y="5714162"/>
                  </a:lnTo>
                  <a:lnTo>
                    <a:pt x="2258047" y="5701462"/>
                  </a:lnTo>
                  <a:lnTo>
                    <a:pt x="2043595" y="5701462"/>
                  </a:lnTo>
                  <a:lnTo>
                    <a:pt x="2043595" y="5485562"/>
                  </a:lnTo>
                  <a:lnTo>
                    <a:pt x="2258047" y="5485562"/>
                  </a:lnTo>
                  <a:lnTo>
                    <a:pt x="2258047" y="5472862"/>
                  </a:lnTo>
                  <a:lnTo>
                    <a:pt x="2043595" y="5472862"/>
                  </a:lnTo>
                  <a:lnTo>
                    <a:pt x="2043595" y="5256962"/>
                  </a:lnTo>
                  <a:lnTo>
                    <a:pt x="2258047" y="5256962"/>
                  </a:lnTo>
                  <a:lnTo>
                    <a:pt x="2258047" y="5244262"/>
                  </a:lnTo>
                  <a:lnTo>
                    <a:pt x="2043595" y="5244262"/>
                  </a:lnTo>
                  <a:lnTo>
                    <a:pt x="2043595" y="5028362"/>
                  </a:lnTo>
                  <a:lnTo>
                    <a:pt x="2258047" y="5028362"/>
                  </a:lnTo>
                  <a:lnTo>
                    <a:pt x="2258047" y="5015662"/>
                  </a:lnTo>
                  <a:lnTo>
                    <a:pt x="2043595" y="5015662"/>
                  </a:lnTo>
                  <a:lnTo>
                    <a:pt x="2043595" y="4799762"/>
                  </a:lnTo>
                  <a:lnTo>
                    <a:pt x="2258047" y="4799762"/>
                  </a:lnTo>
                  <a:lnTo>
                    <a:pt x="2258047" y="4787062"/>
                  </a:lnTo>
                  <a:lnTo>
                    <a:pt x="2043595" y="4787062"/>
                  </a:lnTo>
                  <a:lnTo>
                    <a:pt x="2043595" y="4571162"/>
                  </a:lnTo>
                  <a:lnTo>
                    <a:pt x="2258047" y="4571162"/>
                  </a:lnTo>
                  <a:lnTo>
                    <a:pt x="2258047" y="4558462"/>
                  </a:lnTo>
                  <a:lnTo>
                    <a:pt x="2043595" y="4558462"/>
                  </a:lnTo>
                  <a:lnTo>
                    <a:pt x="2043595" y="4342562"/>
                  </a:lnTo>
                  <a:lnTo>
                    <a:pt x="2258047" y="4342562"/>
                  </a:lnTo>
                  <a:lnTo>
                    <a:pt x="2258047" y="4329862"/>
                  </a:lnTo>
                  <a:lnTo>
                    <a:pt x="2043595" y="4329862"/>
                  </a:lnTo>
                  <a:lnTo>
                    <a:pt x="2043595" y="4113961"/>
                  </a:lnTo>
                  <a:lnTo>
                    <a:pt x="2258047" y="4113961"/>
                  </a:lnTo>
                  <a:lnTo>
                    <a:pt x="2258047" y="4101261"/>
                  </a:lnTo>
                  <a:lnTo>
                    <a:pt x="2043595" y="4101261"/>
                  </a:lnTo>
                  <a:lnTo>
                    <a:pt x="2043595" y="3885361"/>
                  </a:lnTo>
                  <a:lnTo>
                    <a:pt x="2258047" y="3885361"/>
                  </a:lnTo>
                  <a:lnTo>
                    <a:pt x="2258047" y="3872661"/>
                  </a:lnTo>
                  <a:lnTo>
                    <a:pt x="2043595" y="3872661"/>
                  </a:lnTo>
                  <a:lnTo>
                    <a:pt x="2043595" y="3656761"/>
                  </a:lnTo>
                  <a:lnTo>
                    <a:pt x="2258047" y="3656761"/>
                  </a:lnTo>
                  <a:lnTo>
                    <a:pt x="2258047" y="3644061"/>
                  </a:lnTo>
                  <a:lnTo>
                    <a:pt x="2043595" y="3644061"/>
                  </a:lnTo>
                  <a:lnTo>
                    <a:pt x="2043595" y="3428161"/>
                  </a:lnTo>
                  <a:lnTo>
                    <a:pt x="2258047" y="3428161"/>
                  </a:lnTo>
                  <a:lnTo>
                    <a:pt x="2258047" y="3415461"/>
                  </a:lnTo>
                  <a:lnTo>
                    <a:pt x="2043595" y="3415461"/>
                  </a:lnTo>
                  <a:lnTo>
                    <a:pt x="2043595" y="3199561"/>
                  </a:lnTo>
                  <a:lnTo>
                    <a:pt x="2258047" y="3199561"/>
                  </a:lnTo>
                  <a:lnTo>
                    <a:pt x="2258047" y="3186861"/>
                  </a:lnTo>
                  <a:lnTo>
                    <a:pt x="2043595" y="3186861"/>
                  </a:lnTo>
                  <a:lnTo>
                    <a:pt x="2043595" y="2970949"/>
                  </a:lnTo>
                  <a:lnTo>
                    <a:pt x="2258047" y="2970949"/>
                  </a:lnTo>
                  <a:lnTo>
                    <a:pt x="2258047" y="2958249"/>
                  </a:lnTo>
                  <a:lnTo>
                    <a:pt x="2043595" y="2958249"/>
                  </a:lnTo>
                  <a:lnTo>
                    <a:pt x="2043595" y="2742349"/>
                  </a:lnTo>
                  <a:lnTo>
                    <a:pt x="2258047" y="2742349"/>
                  </a:lnTo>
                  <a:lnTo>
                    <a:pt x="2258047" y="2729649"/>
                  </a:lnTo>
                  <a:lnTo>
                    <a:pt x="2043595" y="2729649"/>
                  </a:lnTo>
                  <a:lnTo>
                    <a:pt x="2043595" y="2513749"/>
                  </a:lnTo>
                  <a:lnTo>
                    <a:pt x="2258047" y="2513749"/>
                  </a:lnTo>
                  <a:lnTo>
                    <a:pt x="2258047" y="2501049"/>
                  </a:lnTo>
                  <a:lnTo>
                    <a:pt x="2043595" y="2501049"/>
                  </a:lnTo>
                  <a:lnTo>
                    <a:pt x="2043595" y="2285149"/>
                  </a:lnTo>
                  <a:lnTo>
                    <a:pt x="2258047" y="2285149"/>
                  </a:lnTo>
                  <a:lnTo>
                    <a:pt x="2258047" y="2272449"/>
                  </a:lnTo>
                  <a:lnTo>
                    <a:pt x="2043595" y="2272449"/>
                  </a:lnTo>
                  <a:lnTo>
                    <a:pt x="2043595" y="2056549"/>
                  </a:lnTo>
                  <a:lnTo>
                    <a:pt x="2258047" y="2056549"/>
                  </a:lnTo>
                  <a:lnTo>
                    <a:pt x="2258047" y="2043849"/>
                  </a:lnTo>
                  <a:lnTo>
                    <a:pt x="2043595" y="2043849"/>
                  </a:lnTo>
                  <a:lnTo>
                    <a:pt x="2043595" y="1827949"/>
                  </a:lnTo>
                  <a:lnTo>
                    <a:pt x="2258047" y="1827949"/>
                  </a:lnTo>
                  <a:lnTo>
                    <a:pt x="2258047" y="1815249"/>
                  </a:lnTo>
                  <a:lnTo>
                    <a:pt x="2043595" y="1815249"/>
                  </a:lnTo>
                  <a:lnTo>
                    <a:pt x="2043595" y="1599349"/>
                  </a:lnTo>
                  <a:lnTo>
                    <a:pt x="2258047" y="1599349"/>
                  </a:lnTo>
                  <a:lnTo>
                    <a:pt x="2258047" y="1586649"/>
                  </a:lnTo>
                  <a:lnTo>
                    <a:pt x="2043595" y="1586649"/>
                  </a:lnTo>
                  <a:lnTo>
                    <a:pt x="2043595" y="1370749"/>
                  </a:lnTo>
                  <a:lnTo>
                    <a:pt x="2258047" y="1370749"/>
                  </a:lnTo>
                  <a:lnTo>
                    <a:pt x="2258047" y="1358049"/>
                  </a:lnTo>
                  <a:lnTo>
                    <a:pt x="2043595" y="1358049"/>
                  </a:lnTo>
                  <a:lnTo>
                    <a:pt x="2043595" y="1142149"/>
                  </a:lnTo>
                  <a:lnTo>
                    <a:pt x="2258047" y="1142149"/>
                  </a:lnTo>
                  <a:lnTo>
                    <a:pt x="2258047" y="1129449"/>
                  </a:lnTo>
                  <a:lnTo>
                    <a:pt x="2043595" y="1129449"/>
                  </a:lnTo>
                  <a:lnTo>
                    <a:pt x="2043595" y="913549"/>
                  </a:lnTo>
                  <a:lnTo>
                    <a:pt x="2258047" y="913549"/>
                  </a:lnTo>
                  <a:lnTo>
                    <a:pt x="2258047" y="900849"/>
                  </a:lnTo>
                  <a:lnTo>
                    <a:pt x="2043595" y="900849"/>
                  </a:lnTo>
                  <a:lnTo>
                    <a:pt x="2043595" y="684949"/>
                  </a:lnTo>
                  <a:lnTo>
                    <a:pt x="2258047" y="684949"/>
                  </a:lnTo>
                  <a:lnTo>
                    <a:pt x="2258047" y="672249"/>
                  </a:lnTo>
                  <a:lnTo>
                    <a:pt x="2043595" y="672249"/>
                  </a:lnTo>
                  <a:lnTo>
                    <a:pt x="2043595" y="456349"/>
                  </a:lnTo>
                  <a:lnTo>
                    <a:pt x="2258047" y="456349"/>
                  </a:lnTo>
                  <a:lnTo>
                    <a:pt x="2258047" y="443649"/>
                  </a:lnTo>
                  <a:lnTo>
                    <a:pt x="2043595" y="443649"/>
                  </a:lnTo>
                  <a:lnTo>
                    <a:pt x="2043595" y="227749"/>
                  </a:lnTo>
                  <a:lnTo>
                    <a:pt x="2258047" y="227749"/>
                  </a:lnTo>
                  <a:lnTo>
                    <a:pt x="2258047" y="215049"/>
                  </a:lnTo>
                  <a:lnTo>
                    <a:pt x="2043595" y="215049"/>
                  </a:lnTo>
                  <a:lnTo>
                    <a:pt x="2043595" y="0"/>
                  </a:lnTo>
                  <a:lnTo>
                    <a:pt x="2030895" y="0"/>
                  </a:lnTo>
                  <a:lnTo>
                    <a:pt x="2030895" y="7987462"/>
                  </a:lnTo>
                  <a:lnTo>
                    <a:pt x="1816442" y="7987462"/>
                  </a:lnTo>
                  <a:lnTo>
                    <a:pt x="1816442" y="7771562"/>
                  </a:lnTo>
                  <a:lnTo>
                    <a:pt x="2030895" y="7771562"/>
                  </a:lnTo>
                  <a:lnTo>
                    <a:pt x="2030895" y="7758862"/>
                  </a:lnTo>
                  <a:lnTo>
                    <a:pt x="1816442" y="7758862"/>
                  </a:lnTo>
                  <a:lnTo>
                    <a:pt x="1816442" y="7542962"/>
                  </a:lnTo>
                  <a:lnTo>
                    <a:pt x="2030895" y="7542962"/>
                  </a:lnTo>
                  <a:lnTo>
                    <a:pt x="2030895" y="7530262"/>
                  </a:lnTo>
                  <a:lnTo>
                    <a:pt x="1816442" y="7530262"/>
                  </a:lnTo>
                  <a:lnTo>
                    <a:pt x="1816442" y="7314362"/>
                  </a:lnTo>
                  <a:lnTo>
                    <a:pt x="2030895" y="7314362"/>
                  </a:lnTo>
                  <a:lnTo>
                    <a:pt x="2030895" y="7301662"/>
                  </a:lnTo>
                  <a:lnTo>
                    <a:pt x="1816442" y="7301662"/>
                  </a:lnTo>
                  <a:lnTo>
                    <a:pt x="1816442" y="7085762"/>
                  </a:lnTo>
                  <a:lnTo>
                    <a:pt x="2030895" y="7085762"/>
                  </a:lnTo>
                  <a:lnTo>
                    <a:pt x="2030895" y="7073062"/>
                  </a:lnTo>
                  <a:lnTo>
                    <a:pt x="1816442" y="7073062"/>
                  </a:lnTo>
                  <a:lnTo>
                    <a:pt x="1816442" y="6857162"/>
                  </a:lnTo>
                  <a:lnTo>
                    <a:pt x="2030895" y="6857162"/>
                  </a:lnTo>
                  <a:lnTo>
                    <a:pt x="2030895" y="6844462"/>
                  </a:lnTo>
                  <a:lnTo>
                    <a:pt x="1816442" y="6844462"/>
                  </a:lnTo>
                  <a:lnTo>
                    <a:pt x="1816442" y="6628562"/>
                  </a:lnTo>
                  <a:lnTo>
                    <a:pt x="2030895" y="6628562"/>
                  </a:lnTo>
                  <a:lnTo>
                    <a:pt x="2030895" y="6615862"/>
                  </a:lnTo>
                  <a:lnTo>
                    <a:pt x="1816442" y="6615862"/>
                  </a:lnTo>
                  <a:lnTo>
                    <a:pt x="1816442" y="6399962"/>
                  </a:lnTo>
                  <a:lnTo>
                    <a:pt x="2030895" y="6399962"/>
                  </a:lnTo>
                  <a:lnTo>
                    <a:pt x="2030895" y="6387262"/>
                  </a:lnTo>
                  <a:lnTo>
                    <a:pt x="1816442" y="6387262"/>
                  </a:lnTo>
                  <a:lnTo>
                    <a:pt x="1816442" y="6171362"/>
                  </a:lnTo>
                  <a:lnTo>
                    <a:pt x="2030895" y="6171362"/>
                  </a:lnTo>
                  <a:lnTo>
                    <a:pt x="2030895" y="6158662"/>
                  </a:lnTo>
                  <a:lnTo>
                    <a:pt x="1816442" y="6158662"/>
                  </a:lnTo>
                  <a:lnTo>
                    <a:pt x="1816442" y="5942762"/>
                  </a:lnTo>
                  <a:lnTo>
                    <a:pt x="2030895" y="5942762"/>
                  </a:lnTo>
                  <a:lnTo>
                    <a:pt x="2030895" y="5930062"/>
                  </a:lnTo>
                  <a:lnTo>
                    <a:pt x="1816442" y="5930062"/>
                  </a:lnTo>
                  <a:lnTo>
                    <a:pt x="1816442" y="5714162"/>
                  </a:lnTo>
                  <a:lnTo>
                    <a:pt x="2030895" y="5714162"/>
                  </a:lnTo>
                  <a:lnTo>
                    <a:pt x="2030895" y="5701462"/>
                  </a:lnTo>
                  <a:lnTo>
                    <a:pt x="1816442" y="5701462"/>
                  </a:lnTo>
                  <a:lnTo>
                    <a:pt x="1816442" y="5485562"/>
                  </a:lnTo>
                  <a:lnTo>
                    <a:pt x="2030895" y="5485562"/>
                  </a:lnTo>
                  <a:lnTo>
                    <a:pt x="2030895" y="5472862"/>
                  </a:lnTo>
                  <a:lnTo>
                    <a:pt x="1816442" y="5472862"/>
                  </a:lnTo>
                  <a:lnTo>
                    <a:pt x="1816442" y="5256962"/>
                  </a:lnTo>
                  <a:lnTo>
                    <a:pt x="2030895" y="5256962"/>
                  </a:lnTo>
                  <a:lnTo>
                    <a:pt x="2030895" y="5244262"/>
                  </a:lnTo>
                  <a:lnTo>
                    <a:pt x="1816442" y="5244262"/>
                  </a:lnTo>
                  <a:lnTo>
                    <a:pt x="1816442" y="5028362"/>
                  </a:lnTo>
                  <a:lnTo>
                    <a:pt x="2030895" y="5028362"/>
                  </a:lnTo>
                  <a:lnTo>
                    <a:pt x="2030895" y="5015662"/>
                  </a:lnTo>
                  <a:lnTo>
                    <a:pt x="1816442" y="5015662"/>
                  </a:lnTo>
                  <a:lnTo>
                    <a:pt x="1816442" y="4799762"/>
                  </a:lnTo>
                  <a:lnTo>
                    <a:pt x="2030895" y="4799762"/>
                  </a:lnTo>
                  <a:lnTo>
                    <a:pt x="2030895" y="4787062"/>
                  </a:lnTo>
                  <a:lnTo>
                    <a:pt x="1816442" y="4787062"/>
                  </a:lnTo>
                  <a:lnTo>
                    <a:pt x="1816442" y="4571162"/>
                  </a:lnTo>
                  <a:lnTo>
                    <a:pt x="2030895" y="4571162"/>
                  </a:lnTo>
                  <a:lnTo>
                    <a:pt x="2030895" y="4558462"/>
                  </a:lnTo>
                  <a:lnTo>
                    <a:pt x="1816442" y="4558462"/>
                  </a:lnTo>
                  <a:lnTo>
                    <a:pt x="1816442" y="4342562"/>
                  </a:lnTo>
                  <a:lnTo>
                    <a:pt x="2030895" y="4342562"/>
                  </a:lnTo>
                  <a:lnTo>
                    <a:pt x="2030895" y="4329862"/>
                  </a:lnTo>
                  <a:lnTo>
                    <a:pt x="1816442" y="4329862"/>
                  </a:lnTo>
                  <a:lnTo>
                    <a:pt x="1816442" y="4113961"/>
                  </a:lnTo>
                  <a:lnTo>
                    <a:pt x="2030895" y="4113961"/>
                  </a:lnTo>
                  <a:lnTo>
                    <a:pt x="2030895" y="4101261"/>
                  </a:lnTo>
                  <a:lnTo>
                    <a:pt x="1816442" y="4101261"/>
                  </a:lnTo>
                  <a:lnTo>
                    <a:pt x="1816442" y="3885361"/>
                  </a:lnTo>
                  <a:lnTo>
                    <a:pt x="2030895" y="3885361"/>
                  </a:lnTo>
                  <a:lnTo>
                    <a:pt x="2030895" y="3872661"/>
                  </a:lnTo>
                  <a:lnTo>
                    <a:pt x="1816442" y="3872661"/>
                  </a:lnTo>
                  <a:lnTo>
                    <a:pt x="1816442" y="3656761"/>
                  </a:lnTo>
                  <a:lnTo>
                    <a:pt x="2030895" y="3656761"/>
                  </a:lnTo>
                  <a:lnTo>
                    <a:pt x="2030895" y="3644061"/>
                  </a:lnTo>
                  <a:lnTo>
                    <a:pt x="1816442" y="3644061"/>
                  </a:lnTo>
                  <a:lnTo>
                    <a:pt x="1816442" y="3428161"/>
                  </a:lnTo>
                  <a:lnTo>
                    <a:pt x="2030895" y="3428161"/>
                  </a:lnTo>
                  <a:lnTo>
                    <a:pt x="2030895" y="3415461"/>
                  </a:lnTo>
                  <a:lnTo>
                    <a:pt x="1816442" y="3415461"/>
                  </a:lnTo>
                  <a:lnTo>
                    <a:pt x="1816442" y="3199561"/>
                  </a:lnTo>
                  <a:lnTo>
                    <a:pt x="2030895" y="3199561"/>
                  </a:lnTo>
                  <a:lnTo>
                    <a:pt x="2030895" y="3186861"/>
                  </a:lnTo>
                  <a:lnTo>
                    <a:pt x="1816442" y="3186861"/>
                  </a:lnTo>
                  <a:lnTo>
                    <a:pt x="1816442" y="2970949"/>
                  </a:lnTo>
                  <a:lnTo>
                    <a:pt x="2030895" y="2970949"/>
                  </a:lnTo>
                  <a:lnTo>
                    <a:pt x="2030895" y="2958249"/>
                  </a:lnTo>
                  <a:lnTo>
                    <a:pt x="1816442" y="2958249"/>
                  </a:lnTo>
                  <a:lnTo>
                    <a:pt x="1816442" y="2742349"/>
                  </a:lnTo>
                  <a:lnTo>
                    <a:pt x="2030895" y="2742349"/>
                  </a:lnTo>
                  <a:lnTo>
                    <a:pt x="2030895" y="2729649"/>
                  </a:lnTo>
                  <a:lnTo>
                    <a:pt x="1816442" y="2729649"/>
                  </a:lnTo>
                  <a:lnTo>
                    <a:pt x="1816442" y="2513749"/>
                  </a:lnTo>
                  <a:lnTo>
                    <a:pt x="2030895" y="2513749"/>
                  </a:lnTo>
                  <a:lnTo>
                    <a:pt x="2030895" y="2501049"/>
                  </a:lnTo>
                  <a:lnTo>
                    <a:pt x="1816442" y="2501049"/>
                  </a:lnTo>
                  <a:lnTo>
                    <a:pt x="1816442" y="2285149"/>
                  </a:lnTo>
                  <a:lnTo>
                    <a:pt x="2030895" y="2285149"/>
                  </a:lnTo>
                  <a:lnTo>
                    <a:pt x="2030895" y="2272449"/>
                  </a:lnTo>
                  <a:lnTo>
                    <a:pt x="1816442" y="2272449"/>
                  </a:lnTo>
                  <a:lnTo>
                    <a:pt x="1816442" y="2056549"/>
                  </a:lnTo>
                  <a:lnTo>
                    <a:pt x="2030895" y="2056549"/>
                  </a:lnTo>
                  <a:lnTo>
                    <a:pt x="2030895" y="2043849"/>
                  </a:lnTo>
                  <a:lnTo>
                    <a:pt x="1816442" y="2043849"/>
                  </a:lnTo>
                  <a:lnTo>
                    <a:pt x="1816442" y="1827949"/>
                  </a:lnTo>
                  <a:lnTo>
                    <a:pt x="2030895" y="1827949"/>
                  </a:lnTo>
                  <a:lnTo>
                    <a:pt x="2030895" y="1815249"/>
                  </a:lnTo>
                  <a:lnTo>
                    <a:pt x="1816442" y="1815249"/>
                  </a:lnTo>
                  <a:lnTo>
                    <a:pt x="1816442" y="1599349"/>
                  </a:lnTo>
                  <a:lnTo>
                    <a:pt x="2030895" y="1599349"/>
                  </a:lnTo>
                  <a:lnTo>
                    <a:pt x="2030895" y="1586649"/>
                  </a:lnTo>
                  <a:lnTo>
                    <a:pt x="1816442" y="1586649"/>
                  </a:lnTo>
                  <a:lnTo>
                    <a:pt x="1816442" y="1370749"/>
                  </a:lnTo>
                  <a:lnTo>
                    <a:pt x="2030895" y="1370749"/>
                  </a:lnTo>
                  <a:lnTo>
                    <a:pt x="2030895" y="1358049"/>
                  </a:lnTo>
                  <a:lnTo>
                    <a:pt x="1816442" y="1358049"/>
                  </a:lnTo>
                  <a:lnTo>
                    <a:pt x="1816442" y="1142149"/>
                  </a:lnTo>
                  <a:lnTo>
                    <a:pt x="2030895" y="1142149"/>
                  </a:lnTo>
                  <a:lnTo>
                    <a:pt x="2030895" y="1129449"/>
                  </a:lnTo>
                  <a:lnTo>
                    <a:pt x="1816442" y="1129449"/>
                  </a:lnTo>
                  <a:lnTo>
                    <a:pt x="1816442" y="913549"/>
                  </a:lnTo>
                  <a:lnTo>
                    <a:pt x="2030895" y="913549"/>
                  </a:lnTo>
                  <a:lnTo>
                    <a:pt x="2030895" y="900849"/>
                  </a:lnTo>
                  <a:lnTo>
                    <a:pt x="1816442" y="900849"/>
                  </a:lnTo>
                  <a:lnTo>
                    <a:pt x="1816442" y="684949"/>
                  </a:lnTo>
                  <a:lnTo>
                    <a:pt x="2030895" y="684949"/>
                  </a:lnTo>
                  <a:lnTo>
                    <a:pt x="2030895" y="672249"/>
                  </a:lnTo>
                  <a:lnTo>
                    <a:pt x="1816442" y="672249"/>
                  </a:lnTo>
                  <a:lnTo>
                    <a:pt x="1816442" y="456349"/>
                  </a:lnTo>
                  <a:lnTo>
                    <a:pt x="2030895" y="456349"/>
                  </a:lnTo>
                  <a:lnTo>
                    <a:pt x="2030895" y="443649"/>
                  </a:lnTo>
                  <a:lnTo>
                    <a:pt x="1816442" y="443649"/>
                  </a:lnTo>
                  <a:lnTo>
                    <a:pt x="1816442" y="227749"/>
                  </a:lnTo>
                  <a:lnTo>
                    <a:pt x="2030895" y="227749"/>
                  </a:lnTo>
                  <a:lnTo>
                    <a:pt x="2030895" y="215049"/>
                  </a:lnTo>
                  <a:lnTo>
                    <a:pt x="1816442" y="215049"/>
                  </a:lnTo>
                  <a:lnTo>
                    <a:pt x="1816442" y="0"/>
                  </a:lnTo>
                  <a:lnTo>
                    <a:pt x="1803742" y="0"/>
                  </a:lnTo>
                  <a:lnTo>
                    <a:pt x="1803742" y="7987462"/>
                  </a:lnTo>
                  <a:lnTo>
                    <a:pt x="1589265" y="7987462"/>
                  </a:lnTo>
                  <a:lnTo>
                    <a:pt x="1589265" y="7771562"/>
                  </a:lnTo>
                  <a:lnTo>
                    <a:pt x="1803742" y="7771562"/>
                  </a:lnTo>
                  <a:lnTo>
                    <a:pt x="1803742" y="7758862"/>
                  </a:lnTo>
                  <a:lnTo>
                    <a:pt x="1589265" y="7758862"/>
                  </a:lnTo>
                  <a:lnTo>
                    <a:pt x="1589265" y="7542962"/>
                  </a:lnTo>
                  <a:lnTo>
                    <a:pt x="1803742" y="7542962"/>
                  </a:lnTo>
                  <a:lnTo>
                    <a:pt x="1803742" y="7530262"/>
                  </a:lnTo>
                  <a:lnTo>
                    <a:pt x="1589265" y="7530262"/>
                  </a:lnTo>
                  <a:lnTo>
                    <a:pt x="1589265" y="7314362"/>
                  </a:lnTo>
                  <a:lnTo>
                    <a:pt x="1803742" y="7314362"/>
                  </a:lnTo>
                  <a:lnTo>
                    <a:pt x="1803742" y="7301662"/>
                  </a:lnTo>
                  <a:lnTo>
                    <a:pt x="1589265" y="7301662"/>
                  </a:lnTo>
                  <a:lnTo>
                    <a:pt x="1589265" y="7085762"/>
                  </a:lnTo>
                  <a:lnTo>
                    <a:pt x="1803742" y="7085762"/>
                  </a:lnTo>
                  <a:lnTo>
                    <a:pt x="1803742" y="7073062"/>
                  </a:lnTo>
                  <a:lnTo>
                    <a:pt x="1589265" y="7073062"/>
                  </a:lnTo>
                  <a:lnTo>
                    <a:pt x="1589265" y="6857162"/>
                  </a:lnTo>
                  <a:lnTo>
                    <a:pt x="1803742" y="6857162"/>
                  </a:lnTo>
                  <a:lnTo>
                    <a:pt x="1803742" y="6844462"/>
                  </a:lnTo>
                  <a:lnTo>
                    <a:pt x="1589265" y="6844462"/>
                  </a:lnTo>
                  <a:lnTo>
                    <a:pt x="1589265" y="6628562"/>
                  </a:lnTo>
                  <a:lnTo>
                    <a:pt x="1803742" y="6628562"/>
                  </a:lnTo>
                  <a:lnTo>
                    <a:pt x="1803742" y="6615862"/>
                  </a:lnTo>
                  <a:lnTo>
                    <a:pt x="1589265" y="6615862"/>
                  </a:lnTo>
                  <a:lnTo>
                    <a:pt x="1589265" y="6399962"/>
                  </a:lnTo>
                  <a:lnTo>
                    <a:pt x="1803742" y="6399962"/>
                  </a:lnTo>
                  <a:lnTo>
                    <a:pt x="1803742" y="6387262"/>
                  </a:lnTo>
                  <a:lnTo>
                    <a:pt x="1589265" y="6387262"/>
                  </a:lnTo>
                  <a:lnTo>
                    <a:pt x="1589265" y="6171362"/>
                  </a:lnTo>
                  <a:lnTo>
                    <a:pt x="1803742" y="6171362"/>
                  </a:lnTo>
                  <a:lnTo>
                    <a:pt x="1803742" y="6158662"/>
                  </a:lnTo>
                  <a:lnTo>
                    <a:pt x="1589265" y="6158662"/>
                  </a:lnTo>
                  <a:lnTo>
                    <a:pt x="1589265" y="5942762"/>
                  </a:lnTo>
                  <a:lnTo>
                    <a:pt x="1803742" y="5942762"/>
                  </a:lnTo>
                  <a:lnTo>
                    <a:pt x="1803742" y="5930062"/>
                  </a:lnTo>
                  <a:lnTo>
                    <a:pt x="1589265" y="5930062"/>
                  </a:lnTo>
                  <a:lnTo>
                    <a:pt x="1589265" y="5714162"/>
                  </a:lnTo>
                  <a:lnTo>
                    <a:pt x="1803742" y="5714162"/>
                  </a:lnTo>
                  <a:lnTo>
                    <a:pt x="1803742" y="5701462"/>
                  </a:lnTo>
                  <a:lnTo>
                    <a:pt x="1589265" y="5701462"/>
                  </a:lnTo>
                  <a:lnTo>
                    <a:pt x="1589265" y="5485562"/>
                  </a:lnTo>
                  <a:lnTo>
                    <a:pt x="1803742" y="5485562"/>
                  </a:lnTo>
                  <a:lnTo>
                    <a:pt x="1803742" y="5472862"/>
                  </a:lnTo>
                  <a:lnTo>
                    <a:pt x="1589265" y="5472862"/>
                  </a:lnTo>
                  <a:lnTo>
                    <a:pt x="1589265" y="5256962"/>
                  </a:lnTo>
                  <a:lnTo>
                    <a:pt x="1803742" y="5256962"/>
                  </a:lnTo>
                  <a:lnTo>
                    <a:pt x="1803742" y="5244262"/>
                  </a:lnTo>
                  <a:lnTo>
                    <a:pt x="1589265" y="5244262"/>
                  </a:lnTo>
                  <a:lnTo>
                    <a:pt x="1589265" y="5028362"/>
                  </a:lnTo>
                  <a:lnTo>
                    <a:pt x="1803742" y="5028362"/>
                  </a:lnTo>
                  <a:lnTo>
                    <a:pt x="1803742" y="5015662"/>
                  </a:lnTo>
                  <a:lnTo>
                    <a:pt x="1589265" y="5015662"/>
                  </a:lnTo>
                  <a:lnTo>
                    <a:pt x="1589265" y="4799762"/>
                  </a:lnTo>
                  <a:lnTo>
                    <a:pt x="1803742" y="4799762"/>
                  </a:lnTo>
                  <a:lnTo>
                    <a:pt x="1803742" y="4787062"/>
                  </a:lnTo>
                  <a:lnTo>
                    <a:pt x="1589265" y="4787062"/>
                  </a:lnTo>
                  <a:lnTo>
                    <a:pt x="1589265" y="4571162"/>
                  </a:lnTo>
                  <a:lnTo>
                    <a:pt x="1803742" y="4571162"/>
                  </a:lnTo>
                  <a:lnTo>
                    <a:pt x="1803742" y="4558462"/>
                  </a:lnTo>
                  <a:lnTo>
                    <a:pt x="1589265" y="4558462"/>
                  </a:lnTo>
                  <a:lnTo>
                    <a:pt x="1589265" y="4342562"/>
                  </a:lnTo>
                  <a:lnTo>
                    <a:pt x="1803742" y="4342562"/>
                  </a:lnTo>
                  <a:lnTo>
                    <a:pt x="1803742" y="4329862"/>
                  </a:lnTo>
                  <a:lnTo>
                    <a:pt x="1589265" y="4329862"/>
                  </a:lnTo>
                  <a:lnTo>
                    <a:pt x="1589265" y="4113961"/>
                  </a:lnTo>
                  <a:lnTo>
                    <a:pt x="1803742" y="4113961"/>
                  </a:lnTo>
                  <a:lnTo>
                    <a:pt x="1803742" y="4101261"/>
                  </a:lnTo>
                  <a:lnTo>
                    <a:pt x="1589265" y="4101261"/>
                  </a:lnTo>
                  <a:lnTo>
                    <a:pt x="1589265" y="3885361"/>
                  </a:lnTo>
                  <a:lnTo>
                    <a:pt x="1803742" y="3885361"/>
                  </a:lnTo>
                  <a:lnTo>
                    <a:pt x="1803742" y="3872661"/>
                  </a:lnTo>
                  <a:lnTo>
                    <a:pt x="1589265" y="3872661"/>
                  </a:lnTo>
                  <a:lnTo>
                    <a:pt x="1589265" y="3656761"/>
                  </a:lnTo>
                  <a:lnTo>
                    <a:pt x="1803742" y="3656761"/>
                  </a:lnTo>
                  <a:lnTo>
                    <a:pt x="1803742" y="3644061"/>
                  </a:lnTo>
                  <a:lnTo>
                    <a:pt x="1589265" y="3644061"/>
                  </a:lnTo>
                  <a:lnTo>
                    <a:pt x="1589265" y="3428161"/>
                  </a:lnTo>
                  <a:lnTo>
                    <a:pt x="1803742" y="3428161"/>
                  </a:lnTo>
                  <a:lnTo>
                    <a:pt x="1803742" y="3415461"/>
                  </a:lnTo>
                  <a:lnTo>
                    <a:pt x="1589265" y="3415461"/>
                  </a:lnTo>
                  <a:lnTo>
                    <a:pt x="1589265" y="3199561"/>
                  </a:lnTo>
                  <a:lnTo>
                    <a:pt x="1803742" y="3199561"/>
                  </a:lnTo>
                  <a:lnTo>
                    <a:pt x="1803742" y="3186861"/>
                  </a:lnTo>
                  <a:lnTo>
                    <a:pt x="1589265" y="3186861"/>
                  </a:lnTo>
                  <a:lnTo>
                    <a:pt x="1589265" y="2970949"/>
                  </a:lnTo>
                  <a:lnTo>
                    <a:pt x="1803742" y="2970949"/>
                  </a:lnTo>
                  <a:lnTo>
                    <a:pt x="1803742" y="2958249"/>
                  </a:lnTo>
                  <a:lnTo>
                    <a:pt x="1589265" y="2958249"/>
                  </a:lnTo>
                  <a:lnTo>
                    <a:pt x="1589265" y="2742349"/>
                  </a:lnTo>
                  <a:lnTo>
                    <a:pt x="1803742" y="2742349"/>
                  </a:lnTo>
                  <a:lnTo>
                    <a:pt x="1803742" y="2729649"/>
                  </a:lnTo>
                  <a:lnTo>
                    <a:pt x="1589265" y="2729649"/>
                  </a:lnTo>
                  <a:lnTo>
                    <a:pt x="1589265" y="2513749"/>
                  </a:lnTo>
                  <a:lnTo>
                    <a:pt x="1803742" y="2513749"/>
                  </a:lnTo>
                  <a:lnTo>
                    <a:pt x="1803742" y="2501049"/>
                  </a:lnTo>
                  <a:lnTo>
                    <a:pt x="1589265" y="2501049"/>
                  </a:lnTo>
                  <a:lnTo>
                    <a:pt x="1589265" y="2285149"/>
                  </a:lnTo>
                  <a:lnTo>
                    <a:pt x="1803742" y="2285149"/>
                  </a:lnTo>
                  <a:lnTo>
                    <a:pt x="1803742" y="2272449"/>
                  </a:lnTo>
                  <a:lnTo>
                    <a:pt x="1589265" y="2272449"/>
                  </a:lnTo>
                  <a:lnTo>
                    <a:pt x="1589265" y="2056549"/>
                  </a:lnTo>
                  <a:lnTo>
                    <a:pt x="1803742" y="2056549"/>
                  </a:lnTo>
                  <a:lnTo>
                    <a:pt x="1803742" y="2043849"/>
                  </a:lnTo>
                  <a:lnTo>
                    <a:pt x="1589265" y="2043849"/>
                  </a:lnTo>
                  <a:lnTo>
                    <a:pt x="1589265" y="1827949"/>
                  </a:lnTo>
                  <a:lnTo>
                    <a:pt x="1803742" y="1827949"/>
                  </a:lnTo>
                  <a:lnTo>
                    <a:pt x="1803742" y="1815249"/>
                  </a:lnTo>
                  <a:lnTo>
                    <a:pt x="1589265" y="1815249"/>
                  </a:lnTo>
                  <a:lnTo>
                    <a:pt x="1589265" y="1599349"/>
                  </a:lnTo>
                  <a:lnTo>
                    <a:pt x="1803742" y="1599349"/>
                  </a:lnTo>
                  <a:lnTo>
                    <a:pt x="1803742" y="1586649"/>
                  </a:lnTo>
                  <a:lnTo>
                    <a:pt x="1589265" y="1586649"/>
                  </a:lnTo>
                  <a:lnTo>
                    <a:pt x="1589265" y="1370749"/>
                  </a:lnTo>
                  <a:lnTo>
                    <a:pt x="1803742" y="1370749"/>
                  </a:lnTo>
                  <a:lnTo>
                    <a:pt x="1803742" y="1358049"/>
                  </a:lnTo>
                  <a:lnTo>
                    <a:pt x="1589265" y="1358049"/>
                  </a:lnTo>
                  <a:lnTo>
                    <a:pt x="1589265" y="1142149"/>
                  </a:lnTo>
                  <a:lnTo>
                    <a:pt x="1803742" y="1142149"/>
                  </a:lnTo>
                  <a:lnTo>
                    <a:pt x="1803742" y="1129449"/>
                  </a:lnTo>
                  <a:lnTo>
                    <a:pt x="1589265" y="1129449"/>
                  </a:lnTo>
                  <a:lnTo>
                    <a:pt x="1589265" y="913549"/>
                  </a:lnTo>
                  <a:lnTo>
                    <a:pt x="1803742" y="913549"/>
                  </a:lnTo>
                  <a:lnTo>
                    <a:pt x="1803742" y="900849"/>
                  </a:lnTo>
                  <a:lnTo>
                    <a:pt x="1589265" y="900849"/>
                  </a:lnTo>
                  <a:lnTo>
                    <a:pt x="1589265" y="684949"/>
                  </a:lnTo>
                  <a:lnTo>
                    <a:pt x="1803742" y="684949"/>
                  </a:lnTo>
                  <a:lnTo>
                    <a:pt x="1803742" y="672249"/>
                  </a:lnTo>
                  <a:lnTo>
                    <a:pt x="1589265" y="672249"/>
                  </a:lnTo>
                  <a:lnTo>
                    <a:pt x="1589265" y="456349"/>
                  </a:lnTo>
                  <a:lnTo>
                    <a:pt x="1803742" y="456349"/>
                  </a:lnTo>
                  <a:lnTo>
                    <a:pt x="1803742" y="443649"/>
                  </a:lnTo>
                  <a:lnTo>
                    <a:pt x="1589265" y="443649"/>
                  </a:lnTo>
                  <a:lnTo>
                    <a:pt x="1589265" y="227749"/>
                  </a:lnTo>
                  <a:lnTo>
                    <a:pt x="1803742" y="227749"/>
                  </a:lnTo>
                  <a:lnTo>
                    <a:pt x="1803742" y="215049"/>
                  </a:lnTo>
                  <a:lnTo>
                    <a:pt x="1589265" y="215049"/>
                  </a:lnTo>
                  <a:lnTo>
                    <a:pt x="1589265" y="0"/>
                  </a:lnTo>
                  <a:lnTo>
                    <a:pt x="1576565" y="0"/>
                  </a:lnTo>
                  <a:lnTo>
                    <a:pt x="1576565" y="7987462"/>
                  </a:lnTo>
                  <a:lnTo>
                    <a:pt x="1362125" y="7987462"/>
                  </a:lnTo>
                  <a:lnTo>
                    <a:pt x="1362125" y="7771562"/>
                  </a:lnTo>
                  <a:lnTo>
                    <a:pt x="1576565" y="7771562"/>
                  </a:lnTo>
                  <a:lnTo>
                    <a:pt x="1576565" y="7758862"/>
                  </a:lnTo>
                  <a:lnTo>
                    <a:pt x="1362125" y="7758862"/>
                  </a:lnTo>
                  <a:lnTo>
                    <a:pt x="1362125" y="7542962"/>
                  </a:lnTo>
                  <a:lnTo>
                    <a:pt x="1576565" y="7542962"/>
                  </a:lnTo>
                  <a:lnTo>
                    <a:pt x="1576565" y="7530262"/>
                  </a:lnTo>
                  <a:lnTo>
                    <a:pt x="1362125" y="7530262"/>
                  </a:lnTo>
                  <a:lnTo>
                    <a:pt x="1362125" y="7314362"/>
                  </a:lnTo>
                  <a:lnTo>
                    <a:pt x="1576565" y="7314362"/>
                  </a:lnTo>
                  <a:lnTo>
                    <a:pt x="1576565" y="7301662"/>
                  </a:lnTo>
                  <a:lnTo>
                    <a:pt x="1362125" y="7301662"/>
                  </a:lnTo>
                  <a:lnTo>
                    <a:pt x="1362125" y="7085762"/>
                  </a:lnTo>
                  <a:lnTo>
                    <a:pt x="1576565" y="7085762"/>
                  </a:lnTo>
                  <a:lnTo>
                    <a:pt x="1576565" y="7073062"/>
                  </a:lnTo>
                  <a:lnTo>
                    <a:pt x="1362125" y="7073062"/>
                  </a:lnTo>
                  <a:lnTo>
                    <a:pt x="1362125" y="6857162"/>
                  </a:lnTo>
                  <a:lnTo>
                    <a:pt x="1576565" y="6857162"/>
                  </a:lnTo>
                  <a:lnTo>
                    <a:pt x="1576565" y="6844462"/>
                  </a:lnTo>
                  <a:lnTo>
                    <a:pt x="1362125" y="6844462"/>
                  </a:lnTo>
                  <a:lnTo>
                    <a:pt x="1362125" y="6628562"/>
                  </a:lnTo>
                  <a:lnTo>
                    <a:pt x="1576565" y="6628562"/>
                  </a:lnTo>
                  <a:lnTo>
                    <a:pt x="1576565" y="6615862"/>
                  </a:lnTo>
                  <a:lnTo>
                    <a:pt x="1362125" y="6615862"/>
                  </a:lnTo>
                  <a:lnTo>
                    <a:pt x="1362125" y="6399962"/>
                  </a:lnTo>
                  <a:lnTo>
                    <a:pt x="1576565" y="6399962"/>
                  </a:lnTo>
                  <a:lnTo>
                    <a:pt x="1576565" y="6387262"/>
                  </a:lnTo>
                  <a:lnTo>
                    <a:pt x="1362125" y="6387262"/>
                  </a:lnTo>
                  <a:lnTo>
                    <a:pt x="1362125" y="6171362"/>
                  </a:lnTo>
                  <a:lnTo>
                    <a:pt x="1576565" y="6171362"/>
                  </a:lnTo>
                  <a:lnTo>
                    <a:pt x="1576565" y="6158662"/>
                  </a:lnTo>
                  <a:lnTo>
                    <a:pt x="1362125" y="6158662"/>
                  </a:lnTo>
                  <a:lnTo>
                    <a:pt x="1362125" y="5942762"/>
                  </a:lnTo>
                  <a:lnTo>
                    <a:pt x="1576565" y="5942762"/>
                  </a:lnTo>
                  <a:lnTo>
                    <a:pt x="1576565" y="5930062"/>
                  </a:lnTo>
                  <a:lnTo>
                    <a:pt x="1362125" y="5930062"/>
                  </a:lnTo>
                  <a:lnTo>
                    <a:pt x="1362125" y="5714162"/>
                  </a:lnTo>
                  <a:lnTo>
                    <a:pt x="1576565" y="5714162"/>
                  </a:lnTo>
                  <a:lnTo>
                    <a:pt x="1576565" y="5701462"/>
                  </a:lnTo>
                  <a:lnTo>
                    <a:pt x="1362125" y="5701462"/>
                  </a:lnTo>
                  <a:lnTo>
                    <a:pt x="1362125" y="5485562"/>
                  </a:lnTo>
                  <a:lnTo>
                    <a:pt x="1576565" y="5485562"/>
                  </a:lnTo>
                  <a:lnTo>
                    <a:pt x="1576565" y="5472862"/>
                  </a:lnTo>
                  <a:lnTo>
                    <a:pt x="1362125" y="5472862"/>
                  </a:lnTo>
                  <a:lnTo>
                    <a:pt x="1362125" y="5256962"/>
                  </a:lnTo>
                  <a:lnTo>
                    <a:pt x="1576565" y="5256962"/>
                  </a:lnTo>
                  <a:lnTo>
                    <a:pt x="1576565" y="5244262"/>
                  </a:lnTo>
                  <a:lnTo>
                    <a:pt x="1362125" y="5244262"/>
                  </a:lnTo>
                  <a:lnTo>
                    <a:pt x="1362125" y="5028362"/>
                  </a:lnTo>
                  <a:lnTo>
                    <a:pt x="1576565" y="5028362"/>
                  </a:lnTo>
                  <a:lnTo>
                    <a:pt x="1576565" y="5015662"/>
                  </a:lnTo>
                  <a:lnTo>
                    <a:pt x="1362125" y="5015662"/>
                  </a:lnTo>
                  <a:lnTo>
                    <a:pt x="1362125" y="4799762"/>
                  </a:lnTo>
                  <a:lnTo>
                    <a:pt x="1576565" y="4799762"/>
                  </a:lnTo>
                  <a:lnTo>
                    <a:pt x="1576565" y="4787062"/>
                  </a:lnTo>
                  <a:lnTo>
                    <a:pt x="1362125" y="4787062"/>
                  </a:lnTo>
                  <a:lnTo>
                    <a:pt x="1362125" y="4571162"/>
                  </a:lnTo>
                  <a:lnTo>
                    <a:pt x="1576565" y="4571162"/>
                  </a:lnTo>
                  <a:lnTo>
                    <a:pt x="1576565" y="4558462"/>
                  </a:lnTo>
                  <a:lnTo>
                    <a:pt x="1362125" y="4558462"/>
                  </a:lnTo>
                  <a:lnTo>
                    <a:pt x="1362125" y="4342562"/>
                  </a:lnTo>
                  <a:lnTo>
                    <a:pt x="1576565" y="4342562"/>
                  </a:lnTo>
                  <a:lnTo>
                    <a:pt x="1576565" y="4329862"/>
                  </a:lnTo>
                  <a:lnTo>
                    <a:pt x="1362125" y="4329862"/>
                  </a:lnTo>
                  <a:lnTo>
                    <a:pt x="1362125" y="4113961"/>
                  </a:lnTo>
                  <a:lnTo>
                    <a:pt x="1576565" y="4113961"/>
                  </a:lnTo>
                  <a:lnTo>
                    <a:pt x="1576565" y="4101261"/>
                  </a:lnTo>
                  <a:lnTo>
                    <a:pt x="1362125" y="4101261"/>
                  </a:lnTo>
                  <a:lnTo>
                    <a:pt x="1362125" y="3885361"/>
                  </a:lnTo>
                  <a:lnTo>
                    <a:pt x="1576565" y="3885361"/>
                  </a:lnTo>
                  <a:lnTo>
                    <a:pt x="1576565" y="3872661"/>
                  </a:lnTo>
                  <a:lnTo>
                    <a:pt x="1362125" y="3872661"/>
                  </a:lnTo>
                  <a:lnTo>
                    <a:pt x="1362125" y="3656761"/>
                  </a:lnTo>
                  <a:lnTo>
                    <a:pt x="1576565" y="3656761"/>
                  </a:lnTo>
                  <a:lnTo>
                    <a:pt x="1576565" y="3644061"/>
                  </a:lnTo>
                  <a:lnTo>
                    <a:pt x="1362125" y="3644061"/>
                  </a:lnTo>
                  <a:lnTo>
                    <a:pt x="1362125" y="3428161"/>
                  </a:lnTo>
                  <a:lnTo>
                    <a:pt x="1576565" y="3428161"/>
                  </a:lnTo>
                  <a:lnTo>
                    <a:pt x="1576565" y="3415461"/>
                  </a:lnTo>
                  <a:lnTo>
                    <a:pt x="1362125" y="3415461"/>
                  </a:lnTo>
                  <a:lnTo>
                    <a:pt x="1362125" y="3199561"/>
                  </a:lnTo>
                  <a:lnTo>
                    <a:pt x="1576565" y="3199561"/>
                  </a:lnTo>
                  <a:lnTo>
                    <a:pt x="1576565" y="3186861"/>
                  </a:lnTo>
                  <a:lnTo>
                    <a:pt x="1362125" y="3186861"/>
                  </a:lnTo>
                  <a:lnTo>
                    <a:pt x="1362125" y="2970949"/>
                  </a:lnTo>
                  <a:lnTo>
                    <a:pt x="1576565" y="2970949"/>
                  </a:lnTo>
                  <a:lnTo>
                    <a:pt x="1576565" y="2958249"/>
                  </a:lnTo>
                  <a:lnTo>
                    <a:pt x="1362125" y="2958249"/>
                  </a:lnTo>
                  <a:lnTo>
                    <a:pt x="1362125" y="2742349"/>
                  </a:lnTo>
                  <a:lnTo>
                    <a:pt x="1576565" y="2742349"/>
                  </a:lnTo>
                  <a:lnTo>
                    <a:pt x="1576565" y="2729649"/>
                  </a:lnTo>
                  <a:lnTo>
                    <a:pt x="1362125" y="2729649"/>
                  </a:lnTo>
                  <a:lnTo>
                    <a:pt x="1362125" y="2513749"/>
                  </a:lnTo>
                  <a:lnTo>
                    <a:pt x="1576565" y="2513749"/>
                  </a:lnTo>
                  <a:lnTo>
                    <a:pt x="1576565" y="2501049"/>
                  </a:lnTo>
                  <a:lnTo>
                    <a:pt x="1362125" y="2501049"/>
                  </a:lnTo>
                  <a:lnTo>
                    <a:pt x="1362125" y="2285149"/>
                  </a:lnTo>
                  <a:lnTo>
                    <a:pt x="1576565" y="2285149"/>
                  </a:lnTo>
                  <a:lnTo>
                    <a:pt x="1576565" y="2272449"/>
                  </a:lnTo>
                  <a:lnTo>
                    <a:pt x="1362125" y="2272449"/>
                  </a:lnTo>
                  <a:lnTo>
                    <a:pt x="1362125" y="2056549"/>
                  </a:lnTo>
                  <a:lnTo>
                    <a:pt x="1576565" y="2056549"/>
                  </a:lnTo>
                  <a:lnTo>
                    <a:pt x="1576565" y="2043849"/>
                  </a:lnTo>
                  <a:lnTo>
                    <a:pt x="1362125" y="2043849"/>
                  </a:lnTo>
                  <a:lnTo>
                    <a:pt x="1362125" y="1827949"/>
                  </a:lnTo>
                  <a:lnTo>
                    <a:pt x="1576565" y="1827949"/>
                  </a:lnTo>
                  <a:lnTo>
                    <a:pt x="1576565" y="1815249"/>
                  </a:lnTo>
                  <a:lnTo>
                    <a:pt x="1362125" y="1815249"/>
                  </a:lnTo>
                  <a:lnTo>
                    <a:pt x="1362125" y="1599349"/>
                  </a:lnTo>
                  <a:lnTo>
                    <a:pt x="1576565" y="1599349"/>
                  </a:lnTo>
                  <a:lnTo>
                    <a:pt x="1576565" y="1586649"/>
                  </a:lnTo>
                  <a:lnTo>
                    <a:pt x="1362125" y="1586649"/>
                  </a:lnTo>
                  <a:lnTo>
                    <a:pt x="1362125" y="1370749"/>
                  </a:lnTo>
                  <a:lnTo>
                    <a:pt x="1576565" y="1370749"/>
                  </a:lnTo>
                  <a:lnTo>
                    <a:pt x="1576565" y="1358049"/>
                  </a:lnTo>
                  <a:lnTo>
                    <a:pt x="1362125" y="1358049"/>
                  </a:lnTo>
                  <a:lnTo>
                    <a:pt x="1362125" y="1142149"/>
                  </a:lnTo>
                  <a:lnTo>
                    <a:pt x="1576565" y="1142149"/>
                  </a:lnTo>
                  <a:lnTo>
                    <a:pt x="1576565" y="1129449"/>
                  </a:lnTo>
                  <a:lnTo>
                    <a:pt x="1362125" y="1129449"/>
                  </a:lnTo>
                  <a:lnTo>
                    <a:pt x="1362125" y="913549"/>
                  </a:lnTo>
                  <a:lnTo>
                    <a:pt x="1576565" y="913549"/>
                  </a:lnTo>
                  <a:lnTo>
                    <a:pt x="1576565" y="900849"/>
                  </a:lnTo>
                  <a:lnTo>
                    <a:pt x="1362125" y="900849"/>
                  </a:lnTo>
                  <a:lnTo>
                    <a:pt x="1362125" y="684949"/>
                  </a:lnTo>
                  <a:lnTo>
                    <a:pt x="1576565" y="684949"/>
                  </a:lnTo>
                  <a:lnTo>
                    <a:pt x="1576565" y="672249"/>
                  </a:lnTo>
                  <a:lnTo>
                    <a:pt x="1362125" y="672249"/>
                  </a:lnTo>
                  <a:lnTo>
                    <a:pt x="1362125" y="456349"/>
                  </a:lnTo>
                  <a:lnTo>
                    <a:pt x="1576565" y="456349"/>
                  </a:lnTo>
                  <a:lnTo>
                    <a:pt x="1576565" y="443649"/>
                  </a:lnTo>
                  <a:lnTo>
                    <a:pt x="1362125" y="443649"/>
                  </a:lnTo>
                  <a:lnTo>
                    <a:pt x="1362125" y="227749"/>
                  </a:lnTo>
                  <a:lnTo>
                    <a:pt x="1576565" y="227749"/>
                  </a:lnTo>
                  <a:lnTo>
                    <a:pt x="1576565" y="215049"/>
                  </a:lnTo>
                  <a:lnTo>
                    <a:pt x="1362125" y="215049"/>
                  </a:lnTo>
                  <a:lnTo>
                    <a:pt x="1362125" y="0"/>
                  </a:lnTo>
                  <a:lnTo>
                    <a:pt x="1349425" y="0"/>
                  </a:lnTo>
                  <a:lnTo>
                    <a:pt x="1349425" y="7987462"/>
                  </a:lnTo>
                  <a:lnTo>
                    <a:pt x="1134948" y="7987462"/>
                  </a:lnTo>
                  <a:lnTo>
                    <a:pt x="1134948" y="7771562"/>
                  </a:lnTo>
                  <a:lnTo>
                    <a:pt x="1349425" y="7771562"/>
                  </a:lnTo>
                  <a:lnTo>
                    <a:pt x="1349425" y="7758862"/>
                  </a:lnTo>
                  <a:lnTo>
                    <a:pt x="1134948" y="7758862"/>
                  </a:lnTo>
                  <a:lnTo>
                    <a:pt x="1134948" y="7542962"/>
                  </a:lnTo>
                  <a:lnTo>
                    <a:pt x="1349425" y="7542962"/>
                  </a:lnTo>
                  <a:lnTo>
                    <a:pt x="1349425" y="7530262"/>
                  </a:lnTo>
                  <a:lnTo>
                    <a:pt x="1134948" y="7530262"/>
                  </a:lnTo>
                  <a:lnTo>
                    <a:pt x="1134948" y="7314362"/>
                  </a:lnTo>
                  <a:lnTo>
                    <a:pt x="1349425" y="7314362"/>
                  </a:lnTo>
                  <a:lnTo>
                    <a:pt x="1349425" y="7301662"/>
                  </a:lnTo>
                  <a:lnTo>
                    <a:pt x="1134948" y="7301662"/>
                  </a:lnTo>
                  <a:lnTo>
                    <a:pt x="1134948" y="7085762"/>
                  </a:lnTo>
                  <a:lnTo>
                    <a:pt x="1349425" y="7085762"/>
                  </a:lnTo>
                  <a:lnTo>
                    <a:pt x="1349425" y="7073062"/>
                  </a:lnTo>
                  <a:lnTo>
                    <a:pt x="1134948" y="7073062"/>
                  </a:lnTo>
                  <a:lnTo>
                    <a:pt x="1134948" y="6857162"/>
                  </a:lnTo>
                  <a:lnTo>
                    <a:pt x="1349425" y="6857162"/>
                  </a:lnTo>
                  <a:lnTo>
                    <a:pt x="1349425" y="6844462"/>
                  </a:lnTo>
                  <a:lnTo>
                    <a:pt x="1134948" y="6844462"/>
                  </a:lnTo>
                  <a:lnTo>
                    <a:pt x="1134948" y="6628562"/>
                  </a:lnTo>
                  <a:lnTo>
                    <a:pt x="1349425" y="6628562"/>
                  </a:lnTo>
                  <a:lnTo>
                    <a:pt x="1349425" y="6615862"/>
                  </a:lnTo>
                  <a:lnTo>
                    <a:pt x="1134948" y="6615862"/>
                  </a:lnTo>
                  <a:lnTo>
                    <a:pt x="1134948" y="6399962"/>
                  </a:lnTo>
                  <a:lnTo>
                    <a:pt x="1349425" y="6399962"/>
                  </a:lnTo>
                  <a:lnTo>
                    <a:pt x="1349425" y="6387262"/>
                  </a:lnTo>
                  <a:lnTo>
                    <a:pt x="1134948" y="6387262"/>
                  </a:lnTo>
                  <a:lnTo>
                    <a:pt x="1134948" y="6171362"/>
                  </a:lnTo>
                  <a:lnTo>
                    <a:pt x="1349425" y="6171362"/>
                  </a:lnTo>
                  <a:lnTo>
                    <a:pt x="1349425" y="6158662"/>
                  </a:lnTo>
                  <a:lnTo>
                    <a:pt x="1134948" y="6158662"/>
                  </a:lnTo>
                  <a:lnTo>
                    <a:pt x="1134948" y="5942762"/>
                  </a:lnTo>
                  <a:lnTo>
                    <a:pt x="1349425" y="5942762"/>
                  </a:lnTo>
                  <a:lnTo>
                    <a:pt x="1349425" y="5930062"/>
                  </a:lnTo>
                  <a:lnTo>
                    <a:pt x="1134948" y="5930062"/>
                  </a:lnTo>
                  <a:lnTo>
                    <a:pt x="1134948" y="5714162"/>
                  </a:lnTo>
                  <a:lnTo>
                    <a:pt x="1349425" y="5714162"/>
                  </a:lnTo>
                  <a:lnTo>
                    <a:pt x="1349425" y="5701462"/>
                  </a:lnTo>
                  <a:lnTo>
                    <a:pt x="1134948" y="5701462"/>
                  </a:lnTo>
                  <a:lnTo>
                    <a:pt x="1134948" y="5485562"/>
                  </a:lnTo>
                  <a:lnTo>
                    <a:pt x="1349425" y="5485562"/>
                  </a:lnTo>
                  <a:lnTo>
                    <a:pt x="1349425" y="5472862"/>
                  </a:lnTo>
                  <a:lnTo>
                    <a:pt x="1134948" y="5472862"/>
                  </a:lnTo>
                  <a:lnTo>
                    <a:pt x="1134948" y="5256962"/>
                  </a:lnTo>
                  <a:lnTo>
                    <a:pt x="1349425" y="5256962"/>
                  </a:lnTo>
                  <a:lnTo>
                    <a:pt x="1349425" y="5244262"/>
                  </a:lnTo>
                  <a:lnTo>
                    <a:pt x="1134948" y="5244262"/>
                  </a:lnTo>
                  <a:lnTo>
                    <a:pt x="1134948" y="5028362"/>
                  </a:lnTo>
                  <a:lnTo>
                    <a:pt x="1349425" y="5028362"/>
                  </a:lnTo>
                  <a:lnTo>
                    <a:pt x="1349425" y="5015662"/>
                  </a:lnTo>
                  <a:lnTo>
                    <a:pt x="1134948" y="5015662"/>
                  </a:lnTo>
                  <a:lnTo>
                    <a:pt x="1134948" y="4799762"/>
                  </a:lnTo>
                  <a:lnTo>
                    <a:pt x="1349425" y="4799762"/>
                  </a:lnTo>
                  <a:lnTo>
                    <a:pt x="1349425" y="4787062"/>
                  </a:lnTo>
                  <a:lnTo>
                    <a:pt x="1134948" y="4787062"/>
                  </a:lnTo>
                  <a:lnTo>
                    <a:pt x="1134948" y="4571162"/>
                  </a:lnTo>
                  <a:lnTo>
                    <a:pt x="1349425" y="4571162"/>
                  </a:lnTo>
                  <a:lnTo>
                    <a:pt x="1349425" y="4558462"/>
                  </a:lnTo>
                  <a:lnTo>
                    <a:pt x="1134948" y="4558462"/>
                  </a:lnTo>
                  <a:lnTo>
                    <a:pt x="1134948" y="4342562"/>
                  </a:lnTo>
                  <a:lnTo>
                    <a:pt x="1349425" y="4342562"/>
                  </a:lnTo>
                  <a:lnTo>
                    <a:pt x="1349425" y="4329862"/>
                  </a:lnTo>
                  <a:lnTo>
                    <a:pt x="1134948" y="4329862"/>
                  </a:lnTo>
                  <a:lnTo>
                    <a:pt x="1134948" y="4113961"/>
                  </a:lnTo>
                  <a:lnTo>
                    <a:pt x="1349425" y="4113961"/>
                  </a:lnTo>
                  <a:lnTo>
                    <a:pt x="1349425" y="4101261"/>
                  </a:lnTo>
                  <a:lnTo>
                    <a:pt x="1134948" y="4101261"/>
                  </a:lnTo>
                  <a:lnTo>
                    <a:pt x="1134948" y="3885361"/>
                  </a:lnTo>
                  <a:lnTo>
                    <a:pt x="1349425" y="3885361"/>
                  </a:lnTo>
                  <a:lnTo>
                    <a:pt x="1349425" y="3872661"/>
                  </a:lnTo>
                  <a:lnTo>
                    <a:pt x="1134948" y="3872661"/>
                  </a:lnTo>
                  <a:lnTo>
                    <a:pt x="1134948" y="3656761"/>
                  </a:lnTo>
                  <a:lnTo>
                    <a:pt x="1349425" y="3656761"/>
                  </a:lnTo>
                  <a:lnTo>
                    <a:pt x="1349425" y="3644061"/>
                  </a:lnTo>
                  <a:lnTo>
                    <a:pt x="1134948" y="3644061"/>
                  </a:lnTo>
                  <a:lnTo>
                    <a:pt x="1134948" y="3428161"/>
                  </a:lnTo>
                  <a:lnTo>
                    <a:pt x="1349425" y="3428161"/>
                  </a:lnTo>
                  <a:lnTo>
                    <a:pt x="1349425" y="3415461"/>
                  </a:lnTo>
                  <a:lnTo>
                    <a:pt x="1134948" y="3415461"/>
                  </a:lnTo>
                  <a:lnTo>
                    <a:pt x="1134948" y="3199561"/>
                  </a:lnTo>
                  <a:lnTo>
                    <a:pt x="1349425" y="3199561"/>
                  </a:lnTo>
                  <a:lnTo>
                    <a:pt x="1349425" y="3186861"/>
                  </a:lnTo>
                  <a:lnTo>
                    <a:pt x="1134948" y="3186861"/>
                  </a:lnTo>
                  <a:lnTo>
                    <a:pt x="1134948" y="2970949"/>
                  </a:lnTo>
                  <a:lnTo>
                    <a:pt x="1349425" y="2970949"/>
                  </a:lnTo>
                  <a:lnTo>
                    <a:pt x="1349425" y="2958249"/>
                  </a:lnTo>
                  <a:lnTo>
                    <a:pt x="1134948" y="2958249"/>
                  </a:lnTo>
                  <a:lnTo>
                    <a:pt x="1134948" y="2742349"/>
                  </a:lnTo>
                  <a:lnTo>
                    <a:pt x="1349425" y="2742349"/>
                  </a:lnTo>
                  <a:lnTo>
                    <a:pt x="1349425" y="2729649"/>
                  </a:lnTo>
                  <a:lnTo>
                    <a:pt x="1134948" y="2729649"/>
                  </a:lnTo>
                  <a:lnTo>
                    <a:pt x="1134948" y="2513749"/>
                  </a:lnTo>
                  <a:lnTo>
                    <a:pt x="1349425" y="2513749"/>
                  </a:lnTo>
                  <a:lnTo>
                    <a:pt x="1349425" y="2501049"/>
                  </a:lnTo>
                  <a:lnTo>
                    <a:pt x="1134948" y="2501049"/>
                  </a:lnTo>
                  <a:lnTo>
                    <a:pt x="1134948" y="2285149"/>
                  </a:lnTo>
                  <a:lnTo>
                    <a:pt x="1349425" y="2285149"/>
                  </a:lnTo>
                  <a:lnTo>
                    <a:pt x="1349425" y="2272449"/>
                  </a:lnTo>
                  <a:lnTo>
                    <a:pt x="1134948" y="2272449"/>
                  </a:lnTo>
                  <a:lnTo>
                    <a:pt x="1134948" y="2056549"/>
                  </a:lnTo>
                  <a:lnTo>
                    <a:pt x="1349425" y="2056549"/>
                  </a:lnTo>
                  <a:lnTo>
                    <a:pt x="1349425" y="2043849"/>
                  </a:lnTo>
                  <a:lnTo>
                    <a:pt x="1134948" y="2043849"/>
                  </a:lnTo>
                  <a:lnTo>
                    <a:pt x="1134948" y="1827949"/>
                  </a:lnTo>
                  <a:lnTo>
                    <a:pt x="1349425" y="1827949"/>
                  </a:lnTo>
                  <a:lnTo>
                    <a:pt x="1349425" y="1815249"/>
                  </a:lnTo>
                  <a:lnTo>
                    <a:pt x="1134948" y="1815249"/>
                  </a:lnTo>
                  <a:lnTo>
                    <a:pt x="1134948" y="1599349"/>
                  </a:lnTo>
                  <a:lnTo>
                    <a:pt x="1349425" y="1599349"/>
                  </a:lnTo>
                  <a:lnTo>
                    <a:pt x="1349425" y="1586649"/>
                  </a:lnTo>
                  <a:lnTo>
                    <a:pt x="1134948" y="1586649"/>
                  </a:lnTo>
                  <a:lnTo>
                    <a:pt x="1134948" y="1370749"/>
                  </a:lnTo>
                  <a:lnTo>
                    <a:pt x="1349425" y="1370749"/>
                  </a:lnTo>
                  <a:lnTo>
                    <a:pt x="1349425" y="1358049"/>
                  </a:lnTo>
                  <a:lnTo>
                    <a:pt x="1134948" y="1358049"/>
                  </a:lnTo>
                  <a:lnTo>
                    <a:pt x="1134948" y="1142149"/>
                  </a:lnTo>
                  <a:lnTo>
                    <a:pt x="1349425" y="1142149"/>
                  </a:lnTo>
                  <a:lnTo>
                    <a:pt x="1349425" y="1129449"/>
                  </a:lnTo>
                  <a:lnTo>
                    <a:pt x="1134948" y="1129449"/>
                  </a:lnTo>
                  <a:lnTo>
                    <a:pt x="1134948" y="913549"/>
                  </a:lnTo>
                  <a:lnTo>
                    <a:pt x="1349425" y="913549"/>
                  </a:lnTo>
                  <a:lnTo>
                    <a:pt x="1349425" y="900849"/>
                  </a:lnTo>
                  <a:lnTo>
                    <a:pt x="1134948" y="900849"/>
                  </a:lnTo>
                  <a:lnTo>
                    <a:pt x="1134948" y="684949"/>
                  </a:lnTo>
                  <a:lnTo>
                    <a:pt x="1349425" y="684949"/>
                  </a:lnTo>
                  <a:lnTo>
                    <a:pt x="1349425" y="672249"/>
                  </a:lnTo>
                  <a:lnTo>
                    <a:pt x="1134948" y="672249"/>
                  </a:lnTo>
                  <a:lnTo>
                    <a:pt x="1134948" y="456349"/>
                  </a:lnTo>
                  <a:lnTo>
                    <a:pt x="1349425" y="456349"/>
                  </a:lnTo>
                  <a:lnTo>
                    <a:pt x="1349425" y="443649"/>
                  </a:lnTo>
                  <a:lnTo>
                    <a:pt x="1134948" y="443649"/>
                  </a:lnTo>
                  <a:lnTo>
                    <a:pt x="1134948" y="227749"/>
                  </a:lnTo>
                  <a:lnTo>
                    <a:pt x="1349425" y="227749"/>
                  </a:lnTo>
                  <a:lnTo>
                    <a:pt x="1349425" y="215049"/>
                  </a:lnTo>
                  <a:lnTo>
                    <a:pt x="1134948" y="215049"/>
                  </a:lnTo>
                  <a:lnTo>
                    <a:pt x="1134948" y="0"/>
                  </a:lnTo>
                  <a:lnTo>
                    <a:pt x="1122248" y="0"/>
                  </a:lnTo>
                  <a:lnTo>
                    <a:pt x="1122248" y="7987462"/>
                  </a:lnTo>
                  <a:lnTo>
                    <a:pt x="907796" y="7987462"/>
                  </a:lnTo>
                  <a:lnTo>
                    <a:pt x="907796" y="7771562"/>
                  </a:lnTo>
                  <a:lnTo>
                    <a:pt x="1122248" y="7771562"/>
                  </a:lnTo>
                  <a:lnTo>
                    <a:pt x="1122248" y="7758862"/>
                  </a:lnTo>
                  <a:lnTo>
                    <a:pt x="907796" y="7758862"/>
                  </a:lnTo>
                  <a:lnTo>
                    <a:pt x="907796" y="7542962"/>
                  </a:lnTo>
                  <a:lnTo>
                    <a:pt x="1122248" y="7542962"/>
                  </a:lnTo>
                  <a:lnTo>
                    <a:pt x="1122248" y="7530262"/>
                  </a:lnTo>
                  <a:lnTo>
                    <a:pt x="907796" y="7530262"/>
                  </a:lnTo>
                  <a:lnTo>
                    <a:pt x="907796" y="7314362"/>
                  </a:lnTo>
                  <a:lnTo>
                    <a:pt x="1122248" y="7314362"/>
                  </a:lnTo>
                  <a:lnTo>
                    <a:pt x="1122248" y="7301662"/>
                  </a:lnTo>
                  <a:lnTo>
                    <a:pt x="907796" y="7301662"/>
                  </a:lnTo>
                  <a:lnTo>
                    <a:pt x="907796" y="7085762"/>
                  </a:lnTo>
                  <a:lnTo>
                    <a:pt x="1122248" y="7085762"/>
                  </a:lnTo>
                  <a:lnTo>
                    <a:pt x="1122248" y="7073062"/>
                  </a:lnTo>
                  <a:lnTo>
                    <a:pt x="907796" y="7073062"/>
                  </a:lnTo>
                  <a:lnTo>
                    <a:pt x="907796" y="6857162"/>
                  </a:lnTo>
                  <a:lnTo>
                    <a:pt x="1122248" y="6857162"/>
                  </a:lnTo>
                  <a:lnTo>
                    <a:pt x="1122248" y="6844462"/>
                  </a:lnTo>
                  <a:lnTo>
                    <a:pt x="907796" y="6844462"/>
                  </a:lnTo>
                  <a:lnTo>
                    <a:pt x="907796" y="6628562"/>
                  </a:lnTo>
                  <a:lnTo>
                    <a:pt x="1122248" y="6628562"/>
                  </a:lnTo>
                  <a:lnTo>
                    <a:pt x="1122248" y="6615862"/>
                  </a:lnTo>
                  <a:lnTo>
                    <a:pt x="907796" y="6615862"/>
                  </a:lnTo>
                  <a:lnTo>
                    <a:pt x="907796" y="6399962"/>
                  </a:lnTo>
                  <a:lnTo>
                    <a:pt x="1122248" y="6399962"/>
                  </a:lnTo>
                  <a:lnTo>
                    <a:pt x="1122248" y="6387262"/>
                  </a:lnTo>
                  <a:lnTo>
                    <a:pt x="907796" y="6387262"/>
                  </a:lnTo>
                  <a:lnTo>
                    <a:pt x="907796" y="6171362"/>
                  </a:lnTo>
                  <a:lnTo>
                    <a:pt x="1122248" y="6171362"/>
                  </a:lnTo>
                  <a:lnTo>
                    <a:pt x="1122248" y="6158662"/>
                  </a:lnTo>
                  <a:lnTo>
                    <a:pt x="907796" y="6158662"/>
                  </a:lnTo>
                  <a:lnTo>
                    <a:pt x="907796" y="5942762"/>
                  </a:lnTo>
                  <a:lnTo>
                    <a:pt x="1122248" y="5942762"/>
                  </a:lnTo>
                  <a:lnTo>
                    <a:pt x="1122248" y="5930062"/>
                  </a:lnTo>
                  <a:lnTo>
                    <a:pt x="907796" y="5930062"/>
                  </a:lnTo>
                  <a:lnTo>
                    <a:pt x="907796" y="5714162"/>
                  </a:lnTo>
                  <a:lnTo>
                    <a:pt x="1122248" y="5714162"/>
                  </a:lnTo>
                  <a:lnTo>
                    <a:pt x="1122248" y="5701462"/>
                  </a:lnTo>
                  <a:lnTo>
                    <a:pt x="907796" y="5701462"/>
                  </a:lnTo>
                  <a:lnTo>
                    <a:pt x="907796" y="5485562"/>
                  </a:lnTo>
                  <a:lnTo>
                    <a:pt x="1122248" y="5485562"/>
                  </a:lnTo>
                  <a:lnTo>
                    <a:pt x="1122248" y="5472862"/>
                  </a:lnTo>
                  <a:lnTo>
                    <a:pt x="907796" y="5472862"/>
                  </a:lnTo>
                  <a:lnTo>
                    <a:pt x="907796" y="5256962"/>
                  </a:lnTo>
                  <a:lnTo>
                    <a:pt x="1122248" y="5256962"/>
                  </a:lnTo>
                  <a:lnTo>
                    <a:pt x="1122248" y="5244262"/>
                  </a:lnTo>
                  <a:lnTo>
                    <a:pt x="907796" y="5244262"/>
                  </a:lnTo>
                  <a:lnTo>
                    <a:pt x="907796" y="5028362"/>
                  </a:lnTo>
                  <a:lnTo>
                    <a:pt x="1122248" y="5028362"/>
                  </a:lnTo>
                  <a:lnTo>
                    <a:pt x="1122248" y="5015662"/>
                  </a:lnTo>
                  <a:lnTo>
                    <a:pt x="907796" y="5015662"/>
                  </a:lnTo>
                  <a:lnTo>
                    <a:pt x="907796" y="4799762"/>
                  </a:lnTo>
                  <a:lnTo>
                    <a:pt x="1122248" y="4799762"/>
                  </a:lnTo>
                  <a:lnTo>
                    <a:pt x="1122248" y="4787062"/>
                  </a:lnTo>
                  <a:lnTo>
                    <a:pt x="907796" y="4787062"/>
                  </a:lnTo>
                  <a:lnTo>
                    <a:pt x="907796" y="4571162"/>
                  </a:lnTo>
                  <a:lnTo>
                    <a:pt x="1122248" y="4571162"/>
                  </a:lnTo>
                  <a:lnTo>
                    <a:pt x="1122248" y="4558462"/>
                  </a:lnTo>
                  <a:lnTo>
                    <a:pt x="907796" y="4558462"/>
                  </a:lnTo>
                  <a:lnTo>
                    <a:pt x="907796" y="4342562"/>
                  </a:lnTo>
                  <a:lnTo>
                    <a:pt x="1122248" y="4342562"/>
                  </a:lnTo>
                  <a:lnTo>
                    <a:pt x="1122248" y="4329862"/>
                  </a:lnTo>
                  <a:lnTo>
                    <a:pt x="907796" y="4329862"/>
                  </a:lnTo>
                  <a:lnTo>
                    <a:pt x="907796" y="4113961"/>
                  </a:lnTo>
                  <a:lnTo>
                    <a:pt x="1122248" y="4113961"/>
                  </a:lnTo>
                  <a:lnTo>
                    <a:pt x="1122248" y="4101261"/>
                  </a:lnTo>
                  <a:lnTo>
                    <a:pt x="907796" y="4101261"/>
                  </a:lnTo>
                  <a:lnTo>
                    <a:pt x="907796" y="3885361"/>
                  </a:lnTo>
                  <a:lnTo>
                    <a:pt x="1122248" y="3885361"/>
                  </a:lnTo>
                  <a:lnTo>
                    <a:pt x="1122248" y="3872661"/>
                  </a:lnTo>
                  <a:lnTo>
                    <a:pt x="907796" y="3872661"/>
                  </a:lnTo>
                  <a:lnTo>
                    <a:pt x="907796" y="3656761"/>
                  </a:lnTo>
                  <a:lnTo>
                    <a:pt x="1122248" y="3656761"/>
                  </a:lnTo>
                  <a:lnTo>
                    <a:pt x="1122248" y="3644061"/>
                  </a:lnTo>
                  <a:lnTo>
                    <a:pt x="907796" y="3644061"/>
                  </a:lnTo>
                  <a:lnTo>
                    <a:pt x="907796" y="3428161"/>
                  </a:lnTo>
                  <a:lnTo>
                    <a:pt x="1122248" y="3428161"/>
                  </a:lnTo>
                  <a:lnTo>
                    <a:pt x="1122248" y="3415461"/>
                  </a:lnTo>
                  <a:lnTo>
                    <a:pt x="907796" y="3415461"/>
                  </a:lnTo>
                  <a:lnTo>
                    <a:pt x="907796" y="3199561"/>
                  </a:lnTo>
                  <a:lnTo>
                    <a:pt x="1122248" y="3199561"/>
                  </a:lnTo>
                  <a:lnTo>
                    <a:pt x="1122248" y="3186861"/>
                  </a:lnTo>
                  <a:lnTo>
                    <a:pt x="907796" y="3186861"/>
                  </a:lnTo>
                  <a:lnTo>
                    <a:pt x="907796" y="2970949"/>
                  </a:lnTo>
                  <a:lnTo>
                    <a:pt x="1122248" y="2970949"/>
                  </a:lnTo>
                  <a:lnTo>
                    <a:pt x="1122248" y="2958249"/>
                  </a:lnTo>
                  <a:lnTo>
                    <a:pt x="907796" y="2958249"/>
                  </a:lnTo>
                  <a:lnTo>
                    <a:pt x="907796" y="2742349"/>
                  </a:lnTo>
                  <a:lnTo>
                    <a:pt x="1122248" y="2742349"/>
                  </a:lnTo>
                  <a:lnTo>
                    <a:pt x="1122248" y="2729649"/>
                  </a:lnTo>
                  <a:lnTo>
                    <a:pt x="907796" y="2729649"/>
                  </a:lnTo>
                  <a:lnTo>
                    <a:pt x="907796" y="2513749"/>
                  </a:lnTo>
                  <a:lnTo>
                    <a:pt x="1122248" y="2513749"/>
                  </a:lnTo>
                  <a:lnTo>
                    <a:pt x="1122248" y="2501049"/>
                  </a:lnTo>
                  <a:lnTo>
                    <a:pt x="907796" y="2501049"/>
                  </a:lnTo>
                  <a:lnTo>
                    <a:pt x="907796" y="2285149"/>
                  </a:lnTo>
                  <a:lnTo>
                    <a:pt x="1122248" y="2285149"/>
                  </a:lnTo>
                  <a:lnTo>
                    <a:pt x="1122248" y="2272449"/>
                  </a:lnTo>
                  <a:lnTo>
                    <a:pt x="907796" y="2272449"/>
                  </a:lnTo>
                  <a:lnTo>
                    <a:pt x="907796" y="2056549"/>
                  </a:lnTo>
                  <a:lnTo>
                    <a:pt x="1122248" y="2056549"/>
                  </a:lnTo>
                  <a:lnTo>
                    <a:pt x="1122248" y="2043849"/>
                  </a:lnTo>
                  <a:lnTo>
                    <a:pt x="907796" y="2043849"/>
                  </a:lnTo>
                  <a:lnTo>
                    <a:pt x="907796" y="1827949"/>
                  </a:lnTo>
                  <a:lnTo>
                    <a:pt x="1122248" y="1827949"/>
                  </a:lnTo>
                  <a:lnTo>
                    <a:pt x="1122248" y="1815249"/>
                  </a:lnTo>
                  <a:lnTo>
                    <a:pt x="907796" y="1815249"/>
                  </a:lnTo>
                  <a:lnTo>
                    <a:pt x="907796" y="1599349"/>
                  </a:lnTo>
                  <a:lnTo>
                    <a:pt x="1122248" y="1599349"/>
                  </a:lnTo>
                  <a:lnTo>
                    <a:pt x="1122248" y="1586649"/>
                  </a:lnTo>
                  <a:lnTo>
                    <a:pt x="907796" y="1586649"/>
                  </a:lnTo>
                  <a:lnTo>
                    <a:pt x="907796" y="1370749"/>
                  </a:lnTo>
                  <a:lnTo>
                    <a:pt x="1122248" y="1370749"/>
                  </a:lnTo>
                  <a:lnTo>
                    <a:pt x="1122248" y="1358049"/>
                  </a:lnTo>
                  <a:lnTo>
                    <a:pt x="907796" y="1358049"/>
                  </a:lnTo>
                  <a:lnTo>
                    <a:pt x="907796" y="1142149"/>
                  </a:lnTo>
                  <a:lnTo>
                    <a:pt x="1122248" y="1142149"/>
                  </a:lnTo>
                  <a:lnTo>
                    <a:pt x="1122248" y="1129449"/>
                  </a:lnTo>
                  <a:lnTo>
                    <a:pt x="907796" y="1129449"/>
                  </a:lnTo>
                  <a:lnTo>
                    <a:pt x="907796" y="913549"/>
                  </a:lnTo>
                  <a:lnTo>
                    <a:pt x="1122248" y="913549"/>
                  </a:lnTo>
                  <a:lnTo>
                    <a:pt x="1122248" y="900849"/>
                  </a:lnTo>
                  <a:lnTo>
                    <a:pt x="907796" y="900849"/>
                  </a:lnTo>
                  <a:lnTo>
                    <a:pt x="907796" y="684949"/>
                  </a:lnTo>
                  <a:lnTo>
                    <a:pt x="1122248" y="684949"/>
                  </a:lnTo>
                  <a:lnTo>
                    <a:pt x="1122248" y="672249"/>
                  </a:lnTo>
                  <a:lnTo>
                    <a:pt x="907796" y="672249"/>
                  </a:lnTo>
                  <a:lnTo>
                    <a:pt x="907796" y="456349"/>
                  </a:lnTo>
                  <a:lnTo>
                    <a:pt x="1122248" y="456349"/>
                  </a:lnTo>
                  <a:lnTo>
                    <a:pt x="1122248" y="443649"/>
                  </a:lnTo>
                  <a:lnTo>
                    <a:pt x="907796" y="443649"/>
                  </a:lnTo>
                  <a:lnTo>
                    <a:pt x="907796" y="227749"/>
                  </a:lnTo>
                  <a:lnTo>
                    <a:pt x="1122248" y="227749"/>
                  </a:lnTo>
                  <a:lnTo>
                    <a:pt x="1122248" y="215049"/>
                  </a:lnTo>
                  <a:lnTo>
                    <a:pt x="907796" y="215049"/>
                  </a:lnTo>
                  <a:lnTo>
                    <a:pt x="907796" y="0"/>
                  </a:lnTo>
                  <a:lnTo>
                    <a:pt x="895096" y="0"/>
                  </a:lnTo>
                  <a:lnTo>
                    <a:pt x="895096" y="7987462"/>
                  </a:lnTo>
                  <a:lnTo>
                    <a:pt x="680631" y="7987462"/>
                  </a:lnTo>
                  <a:lnTo>
                    <a:pt x="680631" y="7771562"/>
                  </a:lnTo>
                  <a:lnTo>
                    <a:pt x="895096" y="7771562"/>
                  </a:lnTo>
                  <a:lnTo>
                    <a:pt x="895096" y="7758862"/>
                  </a:lnTo>
                  <a:lnTo>
                    <a:pt x="680631" y="7758862"/>
                  </a:lnTo>
                  <a:lnTo>
                    <a:pt x="680631" y="7542962"/>
                  </a:lnTo>
                  <a:lnTo>
                    <a:pt x="895096" y="7542962"/>
                  </a:lnTo>
                  <a:lnTo>
                    <a:pt x="895096" y="7530262"/>
                  </a:lnTo>
                  <a:lnTo>
                    <a:pt x="680631" y="7530262"/>
                  </a:lnTo>
                  <a:lnTo>
                    <a:pt x="680631" y="7314362"/>
                  </a:lnTo>
                  <a:lnTo>
                    <a:pt x="895096" y="7314362"/>
                  </a:lnTo>
                  <a:lnTo>
                    <a:pt x="895096" y="7301662"/>
                  </a:lnTo>
                  <a:lnTo>
                    <a:pt x="680631" y="7301662"/>
                  </a:lnTo>
                  <a:lnTo>
                    <a:pt x="680631" y="7085762"/>
                  </a:lnTo>
                  <a:lnTo>
                    <a:pt x="895096" y="7085762"/>
                  </a:lnTo>
                  <a:lnTo>
                    <a:pt x="895096" y="7073062"/>
                  </a:lnTo>
                  <a:lnTo>
                    <a:pt x="680631" y="7073062"/>
                  </a:lnTo>
                  <a:lnTo>
                    <a:pt x="680631" y="6857162"/>
                  </a:lnTo>
                  <a:lnTo>
                    <a:pt x="895096" y="6857162"/>
                  </a:lnTo>
                  <a:lnTo>
                    <a:pt x="895096" y="6844462"/>
                  </a:lnTo>
                  <a:lnTo>
                    <a:pt x="680631" y="6844462"/>
                  </a:lnTo>
                  <a:lnTo>
                    <a:pt x="680631" y="6628562"/>
                  </a:lnTo>
                  <a:lnTo>
                    <a:pt x="895096" y="6628562"/>
                  </a:lnTo>
                  <a:lnTo>
                    <a:pt x="895096" y="6615862"/>
                  </a:lnTo>
                  <a:lnTo>
                    <a:pt x="680631" y="6615862"/>
                  </a:lnTo>
                  <a:lnTo>
                    <a:pt x="680631" y="6399962"/>
                  </a:lnTo>
                  <a:lnTo>
                    <a:pt x="895096" y="6399962"/>
                  </a:lnTo>
                  <a:lnTo>
                    <a:pt x="895096" y="6387262"/>
                  </a:lnTo>
                  <a:lnTo>
                    <a:pt x="680631" y="6387262"/>
                  </a:lnTo>
                  <a:lnTo>
                    <a:pt x="680631" y="6171362"/>
                  </a:lnTo>
                  <a:lnTo>
                    <a:pt x="895096" y="6171362"/>
                  </a:lnTo>
                  <a:lnTo>
                    <a:pt x="895096" y="6158662"/>
                  </a:lnTo>
                  <a:lnTo>
                    <a:pt x="680631" y="6158662"/>
                  </a:lnTo>
                  <a:lnTo>
                    <a:pt x="680631" y="5942762"/>
                  </a:lnTo>
                  <a:lnTo>
                    <a:pt x="895096" y="5942762"/>
                  </a:lnTo>
                  <a:lnTo>
                    <a:pt x="895096" y="5930062"/>
                  </a:lnTo>
                  <a:lnTo>
                    <a:pt x="680631" y="5930062"/>
                  </a:lnTo>
                  <a:lnTo>
                    <a:pt x="680631" y="5714162"/>
                  </a:lnTo>
                  <a:lnTo>
                    <a:pt x="895096" y="5714162"/>
                  </a:lnTo>
                  <a:lnTo>
                    <a:pt x="895096" y="5701462"/>
                  </a:lnTo>
                  <a:lnTo>
                    <a:pt x="680631" y="5701462"/>
                  </a:lnTo>
                  <a:lnTo>
                    <a:pt x="680631" y="5485562"/>
                  </a:lnTo>
                  <a:lnTo>
                    <a:pt x="895096" y="5485562"/>
                  </a:lnTo>
                  <a:lnTo>
                    <a:pt x="895096" y="5472862"/>
                  </a:lnTo>
                  <a:lnTo>
                    <a:pt x="680631" y="5472862"/>
                  </a:lnTo>
                  <a:lnTo>
                    <a:pt x="680631" y="5256962"/>
                  </a:lnTo>
                  <a:lnTo>
                    <a:pt x="895096" y="5256962"/>
                  </a:lnTo>
                  <a:lnTo>
                    <a:pt x="895096" y="5244262"/>
                  </a:lnTo>
                  <a:lnTo>
                    <a:pt x="680631" y="5244262"/>
                  </a:lnTo>
                  <a:lnTo>
                    <a:pt x="680631" y="5028362"/>
                  </a:lnTo>
                  <a:lnTo>
                    <a:pt x="895096" y="5028362"/>
                  </a:lnTo>
                  <a:lnTo>
                    <a:pt x="895096" y="5015662"/>
                  </a:lnTo>
                  <a:lnTo>
                    <a:pt x="680631" y="5015662"/>
                  </a:lnTo>
                  <a:lnTo>
                    <a:pt x="680631" y="4799762"/>
                  </a:lnTo>
                  <a:lnTo>
                    <a:pt x="895096" y="4799762"/>
                  </a:lnTo>
                  <a:lnTo>
                    <a:pt x="895096" y="4787062"/>
                  </a:lnTo>
                  <a:lnTo>
                    <a:pt x="680631" y="4787062"/>
                  </a:lnTo>
                  <a:lnTo>
                    <a:pt x="680631" y="4571162"/>
                  </a:lnTo>
                  <a:lnTo>
                    <a:pt x="895096" y="4571162"/>
                  </a:lnTo>
                  <a:lnTo>
                    <a:pt x="895096" y="4558462"/>
                  </a:lnTo>
                  <a:lnTo>
                    <a:pt x="680631" y="4558462"/>
                  </a:lnTo>
                  <a:lnTo>
                    <a:pt x="680631" y="4342562"/>
                  </a:lnTo>
                  <a:lnTo>
                    <a:pt x="895096" y="4342562"/>
                  </a:lnTo>
                  <a:lnTo>
                    <a:pt x="895096" y="4329862"/>
                  </a:lnTo>
                  <a:lnTo>
                    <a:pt x="680631" y="4329862"/>
                  </a:lnTo>
                  <a:lnTo>
                    <a:pt x="680631" y="4113961"/>
                  </a:lnTo>
                  <a:lnTo>
                    <a:pt x="895096" y="4113961"/>
                  </a:lnTo>
                  <a:lnTo>
                    <a:pt x="895096" y="4101261"/>
                  </a:lnTo>
                  <a:lnTo>
                    <a:pt x="680631" y="4101261"/>
                  </a:lnTo>
                  <a:lnTo>
                    <a:pt x="680631" y="3885361"/>
                  </a:lnTo>
                  <a:lnTo>
                    <a:pt x="895096" y="3885361"/>
                  </a:lnTo>
                  <a:lnTo>
                    <a:pt x="895096" y="3872661"/>
                  </a:lnTo>
                  <a:lnTo>
                    <a:pt x="680631" y="3872661"/>
                  </a:lnTo>
                  <a:lnTo>
                    <a:pt x="680631" y="3656761"/>
                  </a:lnTo>
                  <a:lnTo>
                    <a:pt x="895096" y="3656761"/>
                  </a:lnTo>
                  <a:lnTo>
                    <a:pt x="895096" y="3644061"/>
                  </a:lnTo>
                  <a:lnTo>
                    <a:pt x="680631" y="3644061"/>
                  </a:lnTo>
                  <a:lnTo>
                    <a:pt x="680631" y="3428161"/>
                  </a:lnTo>
                  <a:lnTo>
                    <a:pt x="895096" y="3428161"/>
                  </a:lnTo>
                  <a:lnTo>
                    <a:pt x="895096" y="3415461"/>
                  </a:lnTo>
                  <a:lnTo>
                    <a:pt x="680631" y="3415461"/>
                  </a:lnTo>
                  <a:lnTo>
                    <a:pt x="680631" y="3199561"/>
                  </a:lnTo>
                  <a:lnTo>
                    <a:pt x="895096" y="3199561"/>
                  </a:lnTo>
                  <a:lnTo>
                    <a:pt x="895096" y="3186861"/>
                  </a:lnTo>
                  <a:lnTo>
                    <a:pt x="680631" y="3186861"/>
                  </a:lnTo>
                  <a:lnTo>
                    <a:pt x="680631" y="2970949"/>
                  </a:lnTo>
                  <a:lnTo>
                    <a:pt x="895096" y="2970949"/>
                  </a:lnTo>
                  <a:lnTo>
                    <a:pt x="895096" y="2958249"/>
                  </a:lnTo>
                  <a:lnTo>
                    <a:pt x="680631" y="2958249"/>
                  </a:lnTo>
                  <a:lnTo>
                    <a:pt x="680631" y="2742349"/>
                  </a:lnTo>
                  <a:lnTo>
                    <a:pt x="895096" y="2742349"/>
                  </a:lnTo>
                  <a:lnTo>
                    <a:pt x="895096" y="2729649"/>
                  </a:lnTo>
                  <a:lnTo>
                    <a:pt x="680631" y="2729649"/>
                  </a:lnTo>
                  <a:lnTo>
                    <a:pt x="680631" y="2513749"/>
                  </a:lnTo>
                  <a:lnTo>
                    <a:pt x="895096" y="2513749"/>
                  </a:lnTo>
                  <a:lnTo>
                    <a:pt x="895096" y="2501049"/>
                  </a:lnTo>
                  <a:lnTo>
                    <a:pt x="680631" y="2501049"/>
                  </a:lnTo>
                  <a:lnTo>
                    <a:pt x="680631" y="2285149"/>
                  </a:lnTo>
                  <a:lnTo>
                    <a:pt x="895096" y="2285149"/>
                  </a:lnTo>
                  <a:lnTo>
                    <a:pt x="895096" y="2272449"/>
                  </a:lnTo>
                  <a:lnTo>
                    <a:pt x="680631" y="2272449"/>
                  </a:lnTo>
                  <a:lnTo>
                    <a:pt x="680631" y="2056549"/>
                  </a:lnTo>
                  <a:lnTo>
                    <a:pt x="895096" y="2056549"/>
                  </a:lnTo>
                  <a:lnTo>
                    <a:pt x="895096" y="2043849"/>
                  </a:lnTo>
                  <a:lnTo>
                    <a:pt x="680631" y="2043849"/>
                  </a:lnTo>
                  <a:lnTo>
                    <a:pt x="680631" y="1827949"/>
                  </a:lnTo>
                  <a:lnTo>
                    <a:pt x="895096" y="1827949"/>
                  </a:lnTo>
                  <a:lnTo>
                    <a:pt x="895096" y="1815249"/>
                  </a:lnTo>
                  <a:lnTo>
                    <a:pt x="680631" y="1815249"/>
                  </a:lnTo>
                  <a:lnTo>
                    <a:pt x="680631" y="1599349"/>
                  </a:lnTo>
                  <a:lnTo>
                    <a:pt x="895096" y="1599349"/>
                  </a:lnTo>
                  <a:lnTo>
                    <a:pt x="895096" y="1586649"/>
                  </a:lnTo>
                  <a:lnTo>
                    <a:pt x="680631" y="1586649"/>
                  </a:lnTo>
                  <a:lnTo>
                    <a:pt x="680631" y="1370749"/>
                  </a:lnTo>
                  <a:lnTo>
                    <a:pt x="895096" y="1370749"/>
                  </a:lnTo>
                  <a:lnTo>
                    <a:pt x="895096" y="1358049"/>
                  </a:lnTo>
                  <a:lnTo>
                    <a:pt x="680631" y="1358049"/>
                  </a:lnTo>
                  <a:lnTo>
                    <a:pt x="680631" y="1142149"/>
                  </a:lnTo>
                  <a:lnTo>
                    <a:pt x="895096" y="1142149"/>
                  </a:lnTo>
                  <a:lnTo>
                    <a:pt x="895096" y="1129449"/>
                  </a:lnTo>
                  <a:lnTo>
                    <a:pt x="680631" y="1129449"/>
                  </a:lnTo>
                  <a:lnTo>
                    <a:pt x="680631" y="913549"/>
                  </a:lnTo>
                  <a:lnTo>
                    <a:pt x="895096" y="913549"/>
                  </a:lnTo>
                  <a:lnTo>
                    <a:pt x="895096" y="900849"/>
                  </a:lnTo>
                  <a:lnTo>
                    <a:pt x="680631" y="900849"/>
                  </a:lnTo>
                  <a:lnTo>
                    <a:pt x="680631" y="684949"/>
                  </a:lnTo>
                  <a:lnTo>
                    <a:pt x="895096" y="684949"/>
                  </a:lnTo>
                  <a:lnTo>
                    <a:pt x="895096" y="672249"/>
                  </a:lnTo>
                  <a:lnTo>
                    <a:pt x="680631" y="672249"/>
                  </a:lnTo>
                  <a:lnTo>
                    <a:pt x="680631" y="456349"/>
                  </a:lnTo>
                  <a:lnTo>
                    <a:pt x="895096" y="456349"/>
                  </a:lnTo>
                  <a:lnTo>
                    <a:pt x="895096" y="443649"/>
                  </a:lnTo>
                  <a:lnTo>
                    <a:pt x="680631" y="443649"/>
                  </a:lnTo>
                  <a:lnTo>
                    <a:pt x="680631" y="227749"/>
                  </a:lnTo>
                  <a:lnTo>
                    <a:pt x="895096" y="227749"/>
                  </a:lnTo>
                  <a:lnTo>
                    <a:pt x="895096" y="215049"/>
                  </a:lnTo>
                  <a:lnTo>
                    <a:pt x="680631" y="215049"/>
                  </a:lnTo>
                  <a:lnTo>
                    <a:pt x="680631" y="0"/>
                  </a:lnTo>
                  <a:lnTo>
                    <a:pt x="667931" y="0"/>
                  </a:lnTo>
                  <a:lnTo>
                    <a:pt x="667931" y="7987462"/>
                  </a:lnTo>
                  <a:lnTo>
                    <a:pt x="453478" y="7987462"/>
                  </a:lnTo>
                  <a:lnTo>
                    <a:pt x="453478" y="7771562"/>
                  </a:lnTo>
                  <a:lnTo>
                    <a:pt x="667931" y="7771562"/>
                  </a:lnTo>
                  <a:lnTo>
                    <a:pt x="667931" y="7758862"/>
                  </a:lnTo>
                  <a:lnTo>
                    <a:pt x="453478" y="7758862"/>
                  </a:lnTo>
                  <a:lnTo>
                    <a:pt x="453478" y="7542962"/>
                  </a:lnTo>
                  <a:lnTo>
                    <a:pt x="667931" y="7542962"/>
                  </a:lnTo>
                  <a:lnTo>
                    <a:pt x="667931" y="7530262"/>
                  </a:lnTo>
                  <a:lnTo>
                    <a:pt x="453478" y="7530262"/>
                  </a:lnTo>
                  <a:lnTo>
                    <a:pt x="453478" y="7314362"/>
                  </a:lnTo>
                  <a:lnTo>
                    <a:pt x="667931" y="7314362"/>
                  </a:lnTo>
                  <a:lnTo>
                    <a:pt x="667931" y="7301662"/>
                  </a:lnTo>
                  <a:lnTo>
                    <a:pt x="453478" y="7301662"/>
                  </a:lnTo>
                  <a:lnTo>
                    <a:pt x="453478" y="7085762"/>
                  </a:lnTo>
                  <a:lnTo>
                    <a:pt x="667931" y="7085762"/>
                  </a:lnTo>
                  <a:lnTo>
                    <a:pt x="667931" y="7073062"/>
                  </a:lnTo>
                  <a:lnTo>
                    <a:pt x="453478" y="7073062"/>
                  </a:lnTo>
                  <a:lnTo>
                    <a:pt x="453478" y="6857162"/>
                  </a:lnTo>
                  <a:lnTo>
                    <a:pt x="667931" y="6857162"/>
                  </a:lnTo>
                  <a:lnTo>
                    <a:pt x="667931" y="6844462"/>
                  </a:lnTo>
                  <a:lnTo>
                    <a:pt x="453478" y="6844462"/>
                  </a:lnTo>
                  <a:lnTo>
                    <a:pt x="453478" y="6628562"/>
                  </a:lnTo>
                  <a:lnTo>
                    <a:pt x="667931" y="6628562"/>
                  </a:lnTo>
                  <a:lnTo>
                    <a:pt x="667931" y="6615862"/>
                  </a:lnTo>
                  <a:lnTo>
                    <a:pt x="453478" y="6615862"/>
                  </a:lnTo>
                  <a:lnTo>
                    <a:pt x="453478" y="6399962"/>
                  </a:lnTo>
                  <a:lnTo>
                    <a:pt x="667931" y="6399962"/>
                  </a:lnTo>
                  <a:lnTo>
                    <a:pt x="667931" y="6387262"/>
                  </a:lnTo>
                  <a:lnTo>
                    <a:pt x="453478" y="6387262"/>
                  </a:lnTo>
                  <a:lnTo>
                    <a:pt x="453478" y="6171362"/>
                  </a:lnTo>
                  <a:lnTo>
                    <a:pt x="667931" y="6171362"/>
                  </a:lnTo>
                  <a:lnTo>
                    <a:pt x="667931" y="6158662"/>
                  </a:lnTo>
                  <a:lnTo>
                    <a:pt x="453478" y="6158662"/>
                  </a:lnTo>
                  <a:lnTo>
                    <a:pt x="453478" y="5942762"/>
                  </a:lnTo>
                  <a:lnTo>
                    <a:pt x="667931" y="5942762"/>
                  </a:lnTo>
                  <a:lnTo>
                    <a:pt x="667931" y="5930062"/>
                  </a:lnTo>
                  <a:lnTo>
                    <a:pt x="453478" y="5930062"/>
                  </a:lnTo>
                  <a:lnTo>
                    <a:pt x="453478" y="5714162"/>
                  </a:lnTo>
                  <a:lnTo>
                    <a:pt x="667931" y="5714162"/>
                  </a:lnTo>
                  <a:lnTo>
                    <a:pt x="667931" y="5701462"/>
                  </a:lnTo>
                  <a:lnTo>
                    <a:pt x="453478" y="5701462"/>
                  </a:lnTo>
                  <a:lnTo>
                    <a:pt x="453478" y="5485562"/>
                  </a:lnTo>
                  <a:lnTo>
                    <a:pt x="667931" y="5485562"/>
                  </a:lnTo>
                  <a:lnTo>
                    <a:pt x="667931" y="5472862"/>
                  </a:lnTo>
                  <a:lnTo>
                    <a:pt x="453478" y="5472862"/>
                  </a:lnTo>
                  <a:lnTo>
                    <a:pt x="453478" y="5256962"/>
                  </a:lnTo>
                  <a:lnTo>
                    <a:pt x="667931" y="5256962"/>
                  </a:lnTo>
                  <a:lnTo>
                    <a:pt x="667931" y="5244262"/>
                  </a:lnTo>
                  <a:lnTo>
                    <a:pt x="453478" y="5244262"/>
                  </a:lnTo>
                  <a:lnTo>
                    <a:pt x="453478" y="5028362"/>
                  </a:lnTo>
                  <a:lnTo>
                    <a:pt x="667931" y="5028362"/>
                  </a:lnTo>
                  <a:lnTo>
                    <a:pt x="667931" y="5015662"/>
                  </a:lnTo>
                  <a:lnTo>
                    <a:pt x="453478" y="5015662"/>
                  </a:lnTo>
                  <a:lnTo>
                    <a:pt x="453478" y="4799762"/>
                  </a:lnTo>
                  <a:lnTo>
                    <a:pt x="667931" y="4799762"/>
                  </a:lnTo>
                  <a:lnTo>
                    <a:pt x="667931" y="4787062"/>
                  </a:lnTo>
                  <a:lnTo>
                    <a:pt x="453478" y="4787062"/>
                  </a:lnTo>
                  <a:lnTo>
                    <a:pt x="453478" y="4571162"/>
                  </a:lnTo>
                  <a:lnTo>
                    <a:pt x="667931" y="4571162"/>
                  </a:lnTo>
                  <a:lnTo>
                    <a:pt x="667931" y="4558462"/>
                  </a:lnTo>
                  <a:lnTo>
                    <a:pt x="453478" y="4558462"/>
                  </a:lnTo>
                  <a:lnTo>
                    <a:pt x="453478" y="4342562"/>
                  </a:lnTo>
                  <a:lnTo>
                    <a:pt x="667931" y="4342562"/>
                  </a:lnTo>
                  <a:lnTo>
                    <a:pt x="667931" y="4329862"/>
                  </a:lnTo>
                  <a:lnTo>
                    <a:pt x="453478" y="4329862"/>
                  </a:lnTo>
                  <a:lnTo>
                    <a:pt x="453478" y="4113961"/>
                  </a:lnTo>
                  <a:lnTo>
                    <a:pt x="667931" y="4113961"/>
                  </a:lnTo>
                  <a:lnTo>
                    <a:pt x="667931" y="4101261"/>
                  </a:lnTo>
                  <a:lnTo>
                    <a:pt x="453478" y="4101261"/>
                  </a:lnTo>
                  <a:lnTo>
                    <a:pt x="453478" y="3885361"/>
                  </a:lnTo>
                  <a:lnTo>
                    <a:pt x="667931" y="3885361"/>
                  </a:lnTo>
                  <a:lnTo>
                    <a:pt x="667931" y="3872661"/>
                  </a:lnTo>
                  <a:lnTo>
                    <a:pt x="453478" y="3872661"/>
                  </a:lnTo>
                  <a:lnTo>
                    <a:pt x="453478" y="3656761"/>
                  </a:lnTo>
                  <a:lnTo>
                    <a:pt x="667931" y="3656761"/>
                  </a:lnTo>
                  <a:lnTo>
                    <a:pt x="667931" y="3644061"/>
                  </a:lnTo>
                  <a:lnTo>
                    <a:pt x="453478" y="3644061"/>
                  </a:lnTo>
                  <a:lnTo>
                    <a:pt x="453478" y="3428161"/>
                  </a:lnTo>
                  <a:lnTo>
                    <a:pt x="667931" y="3428161"/>
                  </a:lnTo>
                  <a:lnTo>
                    <a:pt x="667931" y="3415461"/>
                  </a:lnTo>
                  <a:lnTo>
                    <a:pt x="453478" y="3415461"/>
                  </a:lnTo>
                  <a:lnTo>
                    <a:pt x="453478" y="3199561"/>
                  </a:lnTo>
                  <a:lnTo>
                    <a:pt x="667931" y="3199561"/>
                  </a:lnTo>
                  <a:lnTo>
                    <a:pt x="667931" y="3186861"/>
                  </a:lnTo>
                  <a:lnTo>
                    <a:pt x="453478" y="3186861"/>
                  </a:lnTo>
                  <a:lnTo>
                    <a:pt x="453478" y="2970949"/>
                  </a:lnTo>
                  <a:lnTo>
                    <a:pt x="667931" y="2970949"/>
                  </a:lnTo>
                  <a:lnTo>
                    <a:pt x="667931" y="2958249"/>
                  </a:lnTo>
                  <a:lnTo>
                    <a:pt x="453478" y="2958249"/>
                  </a:lnTo>
                  <a:lnTo>
                    <a:pt x="453478" y="2742349"/>
                  </a:lnTo>
                  <a:lnTo>
                    <a:pt x="667931" y="2742349"/>
                  </a:lnTo>
                  <a:lnTo>
                    <a:pt x="667931" y="2729649"/>
                  </a:lnTo>
                  <a:lnTo>
                    <a:pt x="453478" y="2729649"/>
                  </a:lnTo>
                  <a:lnTo>
                    <a:pt x="453478" y="2513749"/>
                  </a:lnTo>
                  <a:lnTo>
                    <a:pt x="667931" y="2513749"/>
                  </a:lnTo>
                  <a:lnTo>
                    <a:pt x="667931" y="2501049"/>
                  </a:lnTo>
                  <a:lnTo>
                    <a:pt x="453478" y="2501049"/>
                  </a:lnTo>
                  <a:lnTo>
                    <a:pt x="453478" y="2285149"/>
                  </a:lnTo>
                  <a:lnTo>
                    <a:pt x="667931" y="2285149"/>
                  </a:lnTo>
                  <a:lnTo>
                    <a:pt x="667931" y="2272449"/>
                  </a:lnTo>
                  <a:lnTo>
                    <a:pt x="453478" y="2272449"/>
                  </a:lnTo>
                  <a:lnTo>
                    <a:pt x="453478" y="2056549"/>
                  </a:lnTo>
                  <a:lnTo>
                    <a:pt x="667931" y="2056549"/>
                  </a:lnTo>
                  <a:lnTo>
                    <a:pt x="667931" y="2043849"/>
                  </a:lnTo>
                  <a:lnTo>
                    <a:pt x="453478" y="2043849"/>
                  </a:lnTo>
                  <a:lnTo>
                    <a:pt x="453478" y="1827949"/>
                  </a:lnTo>
                  <a:lnTo>
                    <a:pt x="667931" y="1827949"/>
                  </a:lnTo>
                  <a:lnTo>
                    <a:pt x="667931" y="1815249"/>
                  </a:lnTo>
                  <a:lnTo>
                    <a:pt x="453478" y="1815249"/>
                  </a:lnTo>
                  <a:lnTo>
                    <a:pt x="453478" y="1599349"/>
                  </a:lnTo>
                  <a:lnTo>
                    <a:pt x="667931" y="1599349"/>
                  </a:lnTo>
                  <a:lnTo>
                    <a:pt x="667931" y="1586649"/>
                  </a:lnTo>
                  <a:lnTo>
                    <a:pt x="453478" y="1586649"/>
                  </a:lnTo>
                  <a:lnTo>
                    <a:pt x="453478" y="1370749"/>
                  </a:lnTo>
                  <a:lnTo>
                    <a:pt x="667931" y="1370749"/>
                  </a:lnTo>
                  <a:lnTo>
                    <a:pt x="667931" y="1358049"/>
                  </a:lnTo>
                  <a:lnTo>
                    <a:pt x="453478" y="1358049"/>
                  </a:lnTo>
                  <a:lnTo>
                    <a:pt x="453478" y="1142149"/>
                  </a:lnTo>
                  <a:lnTo>
                    <a:pt x="667931" y="1142149"/>
                  </a:lnTo>
                  <a:lnTo>
                    <a:pt x="667931" y="1129449"/>
                  </a:lnTo>
                  <a:lnTo>
                    <a:pt x="453478" y="1129449"/>
                  </a:lnTo>
                  <a:lnTo>
                    <a:pt x="453478" y="913549"/>
                  </a:lnTo>
                  <a:lnTo>
                    <a:pt x="667931" y="913549"/>
                  </a:lnTo>
                  <a:lnTo>
                    <a:pt x="667931" y="900849"/>
                  </a:lnTo>
                  <a:lnTo>
                    <a:pt x="453478" y="900849"/>
                  </a:lnTo>
                  <a:lnTo>
                    <a:pt x="453478" y="684949"/>
                  </a:lnTo>
                  <a:lnTo>
                    <a:pt x="667931" y="684949"/>
                  </a:lnTo>
                  <a:lnTo>
                    <a:pt x="667931" y="672249"/>
                  </a:lnTo>
                  <a:lnTo>
                    <a:pt x="453478" y="672249"/>
                  </a:lnTo>
                  <a:lnTo>
                    <a:pt x="453478" y="456349"/>
                  </a:lnTo>
                  <a:lnTo>
                    <a:pt x="667931" y="456349"/>
                  </a:lnTo>
                  <a:lnTo>
                    <a:pt x="667931" y="443649"/>
                  </a:lnTo>
                  <a:lnTo>
                    <a:pt x="453478" y="443649"/>
                  </a:lnTo>
                  <a:lnTo>
                    <a:pt x="453478" y="227749"/>
                  </a:lnTo>
                  <a:lnTo>
                    <a:pt x="667931" y="227749"/>
                  </a:lnTo>
                  <a:lnTo>
                    <a:pt x="667931" y="215049"/>
                  </a:lnTo>
                  <a:lnTo>
                    <a:pt x="453478" y="215049"/>
                  </a:lnTo>
                  <a:lnTo>
                    <a:pt x="453478" y="0"/>
                  </a:lnTo>
                  <a:lnTo>
                    <a:pt x="440778" y="0"/>
                  </a:lnTo>
                  <a:lnTo>
                    <a:pt x="440778" y="7987462"/>
                  </a:lnTo>
                  <a:lnTo>
                    <a:pt x="226314" y="7987462"/>
                  </a:lnTo>
                  <a:lnTo>
                    <a:pt x="226314" y="7771562"/>
                  </a:lnTo>
                  <a:lnTo>
                    <a:pt x="440778" y="7771562"/>
                  </a:lnTo>
                  <a:lnTo>
                    <a:pt x="440778" y="7758862"/>
                  </a:lnTo>
                  <a:lnTo>
                    <a:pt x="226314" y="7758862"/>
                  </a:lnTo>
                  <a:lnTo>
                    <a:pt x="226314" y="7542962"/>
                  </a:lnTo>
                  <a:lnTo>
                    <a:pt x="440778" y="7542962"/>
                  </a:lnTo>
                  <a:lnTo>
                    <a:pt x="440778" y="7530262"/>
                  </a:lnTo>
                  <a:lnTo>
                    <a:pt x="226314" y="7530262"/>
                  </a:lnTo>
                  <a:lnTo>
                    <a:pt x="226314" y="7314362"/>
                  </a:lnTo>
                  <a:lnTo>
                    <a:pt x="440778" y="7314362"/>
                  </a:lnTo>
                  <a:lnTo>
                    <a:pt x="440778" y="7301662"/>
                  </a:lnTo>
                  <a:lnTo>
                    <a:pt x="226314" y="7301662"/>
                  </a:lnTo>
                  <a:lnTo>
                    <a:pt x="226314" y="7085762"/>
                  </a:lnTo>
                  <a:lnTo>
                    <a:pt x="440778" y="7085762"/>
                  </a:lnTo>
                  <a:lnTo>
                    <a:pt x="440778" y="7073062"/>
                  </a:lnTo>
                  <a:lnTo>
                    <a:pt x="226314" y="7073062"/>
                  </a:lnTo>
                  <a:lnTo>
                    <a:pt x="226314" y="6857162"/>
                  </a:lnTo>
                  <a:lnTo>
                    <a:pt x="440778" y="6857162"/>
                  </a:lnTo>
                  <a:lnTo>
                    <a:pt x="440778" y="6844462"/>
                  </a:lnTo>
                  <a:lnTo>
                    <a:pt x="226314" y="6844462"/>
                  </a:lnTo>
                  <a:lnTo>
                    <a:pt x="226314" y="6628562"/>
                  </a:lnTo>
                  <a:lnTo>
                    <a:pt x="440778" y="6628562"/>
                  </a:lnTo>
                  <a:lnTo>
                    <a:pt x="440778" y="6615862"/>
                  </a:lnTo>
                  <a:lnTo>
                    <a:pt x="226314" y="6615862"/>
                  </a:lnTo>
                  <a:lnTo>
                    <a:pt x="226314" y="6399962"/>
                  </a:lnTo>
                  <a:lnTo>
                    <a:pt x="440778" y="6399962"/>
                  </a:lnTo>
                  <a:lnTo>
                    <a:pt x="440778" y="6387262"/>
                  </a:lnTo>
                  <a:lnTo>
                    <a:pt x="226314" y="6387262"/>
                  </a:lnTo>
                  <a:lnTo>
                    <a:pt x="226314" y="6171362"/>
                  </a:lnTo>
                  <a:lnTo>
                    <a:pt x="440778" y="6171362"/>
                  </a:lnTo>
                  <a:lnTo>
                    <a:pt x="440778" y="6158662"/>
                  </a:lnTo>
                  <a:lnTo>
                    <a:pt x="226314" y="6158662"/>
                  </a:lnTo>
                  <a:lnTo>
                    <a:pt x="226314" y="5942762"/>
                  </a:lnTo>
                  <a:lnTo>
                    <a:pt x="440778" y="5942762"/>
                  </a:lnTo>
                  <a:lnTo>
                    <a:pt x="440778" y="5930062"/>
                  </a:lnTo>
                  <a:lnTo>
                    <a:pt x="226314" y="5930062"/>
                  </a:lnTo>
                  <a:lnTo>
                    <a:pt x="226314" y="5714162"/>
                  </a:lnTo>
                  <a:lnTo>
                    <a:pt x="440778" y="5714162"/>
                  </a:lnTo>
                  <a:lnTo>
                    <a:pt x="440778" y="5701462"/>
                  </a:lnTo>
                  <a:lnTo>
                    <a:pt x="226314" y="5701462"/>
                  </a:lnTo>
                  <a:lnTo>
                    <a:pt x="226314" y="5485562"/>
                  </a:lnTo>
                  <a:lnTo>
                    <a:pt x="440778" y="5485562"/>
                  </a:lnTo>
                  <a:lnTo>
                    <a:pt x="440778" y="5472862"/>
                  </a:lnTo>
                  <a:lnTo>
                    <a:pt x="226314" y="5472862"/>
                  </a:lnTo>
                  <a:lnTo>
                    <a:pt x="226314" y="5256962"/>
                  </a:lnTo>
                  <a:lnTo>
                    <a:pt x="440778" y="5256962"/>
                  </a:lnTo>
                  <a:lnTo>
                    <a:pt x="440778" y="5244262"/>
                  </a:lnTo>
                  <a:lnTo>
                    <a:pt x="226314" y="5244262"/>
                  </a:lnTo>
                  <a:lnTo>
                    <a:pt x="226314" y="5028362"/>
                  </a:lnTo>
                  <a:lnTo>
                    <a:pt x="440778" y="5028362"/>
                  </a:lnTo>
                  <a:lnTo>
                    <a:pt x="440778" y="5015662"/>
                  </a:lnTo>
                  <a:lnTo>
                    <a:pt x="226314" y="5015662"/>
                  </a:lnTo>
                  <a:lnTo>
                    <a:pt x="226314" y="4799762"/>
                  </a:lnTo>
                  <a:lnTo>
                    <a:pt x="440778" y="4799762"/>
                  </a:lnTo>
                  <a:lnTo>
                    <a:pt x="440778" y="4787062"/>
                  </a:lnTo>
                  <a:lnTo>
                    <a:pt x="226314" y="4787062"/>
                  </a:lnTo>
                  <a:lnTo>
                    <a:pt x="226314" y="4571162"/>
                  </a:lnTo>
                  <a:lnTo>
                    <a:pt x="440778" y="4571162"/>
                  </a:lnTo>
                  <a:lnTo>
                    <a:pt x="440778" y="4558462"/>
                  </a:lnTo>
                  <a:lnTo>
                    <a:pt x="226314" y="4558462"/>
                  </a:lnTo>
                  <a:lnTo>
                    <a:pt x="226314" y="4342562"/>
                  </a:lnTo>
                  <a:lnTo>
                    <a:pt x="440778" y="4342562"/>
                  </a:lnTo>
                  <a:lnTo>
                    <a:pt x="440778" y="4329862"/>
                  </a:lnTo>
                  <a:lnTo>
                    <a:pt x="226314" y="4329862"/>
                  </a:lnTo>
                  <a:lnTo>
                    <a:pt x="226314" y="4113961"/>
                  </a:lnTo>
                  <a:lnTo>
                    <a:pt x="440778" y="4113961"/>
                  </a:lnTo>
                  <a:lnTo>
                    <a:pt x="440778" y="4101261"/>
                  </a:lnTo>
                  <a:lnTo>
                    <a:pt x="226314" y="4101261"/>
                  </a:lnTo>
                  <a:lnTo>
                    <a:pt x="226314" y="3885361"/>
                  </a:lnTo>
                  <a:lnTo>
                    <a:pt x="440778" y="3885361"/>
                  </a:lnTo>
                  <a:lnTo>
                    <a:pt x="440778" y="3872661"/>
                  </a:lnTo>
                  <a:lnTo>
                    <a:pt x="226314" y="3872661"/>
                  </a:lnTo>
                  <a:lnTo>
                    <a:pt x="226314" y="3656761"/>
                  </a:lnTo>
                  <a:lnTo>
                    <a:pt x="440778" y="3656761"/>
                  </a:lnTo>
                  <a:lnTo>
                    <a:pt x="440778" y="3644061"/>
                  </a:lnTo>
                  <a:lnTo>
                    <a:pt x="226314" y="3644061"/>
                  </a:lnTo>
                  <a:lnTo>
                    <a:pt x="226314" y="3428161"/>
                  </a:lnTo>
                  <a:lnTo>
                    <a:pt x="440778" y="3428161"/>
                  </a:lnTo>
                  <a:lnTo>
                    <a:pt x="440778" y="3415461"/>
                  </a:lnTo>
                  <a:lnTo>
                    <a:pt x="226314" y="3415461"/>
                  </a:lnTo>
                  <a:lnTo>
                    <a:pt x="226314" y="3199561"/>
                  </a:lnTo>
                  <a:lnTo>
                    <a:pt x="440778" y="3199561"/>
                  </a:lnTo>
                  <a:lnTo>
                    <a:pt x="440778" y="3186861"/>
                  </a:lnTo>
                  <a:lnTo>
                    <a:pt x="226314" y="3186861"/>
                  </a:lnTo>
                  <a:lnTo>
                    <a:pt x="226314" y="2970949"/>
                  </a:lnTo>
                  <a:lnTo>
                    <a:pt x="440778" y="2970949"/>
                  </a:lnTo>
                  <a:lnTo>
                    <a:pt x="440778" y="2958249"/>
                  </a:lnTo>
                  <a:lnTo>
                    <a:pt x="226314" y="2958249"/>
                  </a:lnTo>
                  <a:lnTo>
                    <a:pt x="226314" y="2742349"/>
                  </a:lnTo>
                  <a:lnTo>
                    <a:pt x="440778" y="2742349"/>
                  </a:lnTo>
                  <a:lnTo>
                    <a:pt x="440778" y="2729649"/>
                  </a:lnTo>
                  <a:lnTo>
                    <a:pt x="226314" y="2729649"/>
                  </a:lnTo>
                  <a:lnTo>
                    <a:pt x="226314" y="2513749"/>
                  </a:lnTo>
                  <a:lnTo>
                    <a:pt x="440778" y="2513749"/>
                  </a:lnTo>
                  <a:lnTo>
                    <a:pt x="440778" y="2501049"/>
                  </a:lnTo>
                  <a:lnTo>
                    <a:pt x="226314" y="2501049"/>
                  </a:lnTo>
                  <a:lnTo>
                    <a:pt x="226314" y="2285149"/>
                  </a:lnTo>
                  <a:lnTo>
                    <a:pt x="440778" y="2285149"/>
                  </a:lnTo>
                  <a:lnTo>
                    <a:pt x="440778" y="2272449"/>
                  </a:lnTo>
                  <a:lnTo>
                    <a:pt x="226314" y="2272449"/>
                  </a:lnTo>
                  <a:lnTo>
                    <a:pt x="226314" y="2056549"/>
                  </a:lnTo>
                  <a:lnTo>
                    <a:pt x="440778" y="2056549"/>
                  </a:lnTo>
                  <a:lnTo>
                    <a:pt x="440778" y="2043849"/>
                  </a:lnTo>
                  <a:lnTo>
                    <a:pt x="226314" y="2043849"/>
                  </a:lnTo>
                  <a:lnTo>
                    <a:pt x="226314" y="1827949"/>
                  </a:lnTo>
                  <a:lnTo>
                    <a:pt x="440778" y="1827949"/>
                  </a:lnTo>
                  <a:lnTo>
                    <a:pt x="440778" y="1815249"/>
                  </a:lnTo>
                  <a:lnTo>
                    <a:pt x="226314" y="1815249"/>
                  </a:lnTo>
                  <a:lnTo>
                    <a:pt x="226314" y="1599349"/>
                  </a:lnTo>
                  <a:lnTo>
                    <a:pt x="440778" y="1599349"/>
                  </a:lnTo>
                  <a:lnTo>
                    <a:pt x="440778" y="1586649"/>
                  </a:lnTo>
                  <a:lnTo>
                    <a:pt x="226314" y="1586649"/>
                  </a:lnTo>
                  <a:lnTo>
                    <a:pt x="226314" y="1370749"/>
                  </a:lnTo>
                  <a:lnTo>
                    <a:pt x="440778" y="1370749"/>
                  </a:lnTo>
                  <a:lnTo>
                    <a:pt x="440778" y="1358049"/>
                  </a:lnTo>
                  <a:lnTo>
                    <a:pt x="226314" y="1358049"/>
                  </a:lnTo>
                  <a:lnTo>
                    <a:pt x="226314" y="1142149"/>
                  </a:lnTo>
                  <a:lnTo>
                    <a:pt x="440778" y="1142149"/>
                  </a:lnTo>
                  <a:lnTo>
                    <a:pt x="440778" y="1129449"/>
                  </a:lnTo>
                  <a:lnTo>
                    <a:pt x="226314" y="1129449"/>
                  </a:lnTo>
                  <a:lnTo>
                    <a:pt x="226314" y="913549"/>
                  </a:lnTo>
                  <a:lnTo>
                    <a:pt x="440778" y="913549"/>
                  </a:lnTo>
                  <a:lnTo>
                    <a:pt x="440778" y="900849"/>
                  </a:lnTo>
                  <a:lnTo>
                    <a:pt x="226314" y="900849"/>
                  </a:lnTo>
                  <a:lnTo>
                    <a:pt x="226314" y="684949"/>
                  </a:lnTo>
                  <a:lnTo>
                    <a:pt x="440778" y="684949"/>
                  </a:lnTo>
                  <a:lnTo>
                    <a:pt x="440778" y="672249"/>
                  </a:lnTo>
                  <a:lnTo>
                    <a:pt x="226314" y="672249"/>
                  </a:lnTo>
                  <a:lnTo>
                    <a:pt x="226314" y="456349"/>
                  </a:lnTo>
                  <a:lnTo>
                    <a:pt x="440778" y="456349"/>
                  </a:lnTo>
                  <a:lnTo>
                    <a:pt x="440778" y="443649"/>
                  </a:lnTo>
                  <a:lnTo>
                    <a:pt x="226314" y="443649"/>
                  </a:lnTo>
                  <a:lnTo>
                    <a:pt x="226314" y="227749"/>
                  </a:lnTo>
                  <a:lnTo>
                    <a:pt x="440778" y="227749"/>
                  </a:lnTo>
                  <a:lnTo>
                    <a:pt x="440778" y="215049"/>
                  </a:lnTo>
                  <a:lnTo>
                    <a:pt x="226314" y="215049"/>
                  </a:lnTo>
                  <a:lnTo>
                    <a:pt x="226314" y="0"/>
                  </a:lnTo>
                  <a:lnTo>
                    <a:pt x="213614" y="0"/>
                  </a:lnTo>
                  <a:lnTo>
                    <a:pt x="213614" y="215049"/>
                  </a:lnTo>
                  <a:lnTo>
                    <a:pt x="0" y="215049"/>
                  </a:lnTo>
                  <a:lnTo>
                    <a:pt x="0" y="227749"/>
                  </a:lnTo>
                  <a:lnTo>
                    <a:pt x="213614" y="227749"/>
                  </a:lnTo>
                  <a:lnTo>
                    <a:pt x="213614" y="443649"/>
                  </a:lnTo>
                  <a:lnTo>
                    <a:pt x="0" y="443649"/>
                  </a:lnTo>
                  <a:lnTo>
                    <a:pt x="0" y="456349"/>
                  </a:lnTo>
                  <a:lnTo>
                    <a:pt x="213614" y="456349"/>
                  </a:lnTo>
                  <a:lnTo>
                    <a:pt x="213614" y="672249"/>
                  </a:lnTo>
                  <a:lnTo>
                    <a:pt x="0" y="672249"/>
                  </a:lnTo>
                  <a:lnTo>
                    <a:pt x="0" y="684949"/>
                  </a:lnTo>
                  <a:lnTo>
                    <a:pt x="213614" y="684949"/>
                  </a:lnTo>
                  <a:lnTo>
                    <a:pt x="213614" y="900849"/>
                  </a:lnTo>
                  <a:lnTo>
                    <a:pt x="0" y="900849"/>
                  </a:lnTo>
                  <a:lnTo>
                    <a:pt x="0" y="913549"/>
                  </a:lnTo>
                  <a:lnTo>
                    <a:pt x="213614" y="913549"/>
                  </a:lnTo>
                  <a:lnTo>
                    <a:pt x="213614" y="1129449"/>
                  </a:lnTo>
                  <a:lnTo>
                    <a:pt x="0" y="1129449"/>
                  </a:lnTo>
                  <a:lnTo>
                    <a:pt x="0" y="1142149"/>
                  </a:lnTo>
                  <a:lnTo>
                    <a:pt x="213614" y="1142149"/>
                  </a:lnTo>
                  <a:lnTo>
                    <a:pt x="213614" y="1358049"/>
                  </a:lnTo>
                  <a:lnTo>
                    <a:pt x="0" y="1358049"/>
                  </a:lnTo>
                  <a:lnTo>
                    <a:pt x="0" y="1370749"/>
                  </a:lnTo>
                  <a:lnTo>
                    <a:pt x="213614" y="1370749"/>
                  </a:lnTo>
                  <a:lnTo>
                    <a:pt x="213614" y="1586649"/>
                  </a:lnTo>
                  <a:lnTo>
                    <a:pt x="0" y="1586649"/>
                  </a:lnTo>
                  <a:lnTo>
                    <a:pt x="0" y="1599349"/>
                  </a:lnTo>
                  <a:lnTo>
                    <a:pt x="213614" y="1599349"/>
                  </a:lnTo>
                  <a:lnTo>
                    <a:pt x="213614" y="1815249"/>
                  </a:lnTo>
                  <a:lnTo>
                    <a:pt x="0" y="1815249"/>
                  </a:lnTo>
                  <a:lnTo>
                    <a:pt x="0" y="1827949"/>
                  </a:lnTo>
                  <a:lnTo>
                    <a:pt x="213614" y="1827949"/>
                  </a:lnTo>
                  <a:lnTo>
                    <a:pt x="213614" y="2043849"/>
                  </a:lnTo>
                  <a:lnTo>
                    <a:pt x="0" y="2043849"/>
                  </a:lnTo>
                  <a:lnTo>
                    <a:pt x="0" y="2056549"/>
                  </a:lnTo>
                  <a:lnTo>
                    <a:pt x="213614" y="2056549"/>
                  </a:lnTo>
                  <a:lnTo>
                    <a:pt x="213614" y="2272449"/>
                  </a:lnTo>
                  <a:lnTo>
                    <a:pt x="0" y="2272449"/>
                  </a:lnTo>
                  <a:lnTo>
                    <a:pt x="0" y="2285149"/>
                  </a:lnTo>
                  <a:lnTo>
                    <a:pt x="213614" y="2285149"/>
                  </a:lnTo>
                  <a:lnTo>
                    <a:pt x="213614" y="2501049"/>
                  </a:lnTo>
                  <a:lnTo>
                    <a:pt x="0" y="2501049"/>
                  </a:lnTo>
                  <a:lnTo>
                    <a:pt x="0" y="2513749"/>
                  </a:lnTo>
                  <a:lnTo>
                    <a:pt x="213614" y="2513749"/>
                  </a:lnTo>
                  <a:lnTo>
                    <a:pt x="213614" y="2729649"/>
                  </a:lnTo>
                  <a:lnTo>
                    <a:pt x="0" y="2729649"/>
                  </a:lnTo>
                  <a:lnTo>
                    <a:pt x="0" y="2742349"/>
                  </a:lnTo>
                  <a:lnTo>
                    <a:pt x="213614" y="2742349"/>
                  </a:lnTo>
                  <a:lnTo>
                    <a:pt x="213614" y="2958249"/>
                  </a:lnTo>
                  <a:lnTo>
                    <a:pt x="0" y="2958249"/>
                  </a:lnTo>
                  <a:lnTo>
                    <a:pt x="0" y="2970949"/>
                  </a:lnTo>
                  <a:lnTo>
                    <a:pt x="213614" y="2970949"/>
                  </a:lnTo>
                  <a:lnTo>
                    <a:pt x="213614" y="3186861"/>
                  </a:lnTo>
                  <a:lnTo>
                    <a:pt x="0" y="3186861"/>
                  </a:lnTo>
                  <a:lnTo>
                    <a:pt x="0" y="3199561"/>
                  </a:lnTo>
                  <a:lnTo>
                    <a:pt x="213614" y="3199561"/>
                  </a:lnTo>
                  <a:lnTo>
                    <a:pt x="213614" y="3415461"/>
                  </a:lnTo>
                  <a:lnTo>
                    <a:pt x="0" y="3415461"/>
                  </a:lnTo>
                  <a:lnTo>
                    <a:pt x="0" y="3428161"/>
                  </a:lnTo>
                  <a:lnTo>
                    <a:pt x="213614" y="3428161"/>
                  </a:lnTo>
                  <a:lnTo>
                    <a:pt x="213614" y="3644061"/>
                  </a:lnTo>
                  <a:lnTo>
                    <a:pt x="0" y="3644061"/>
                  </a:lnTo>
                  <a:lnTo>
                    <a:pt x="0" y="3656761"/>
                  </a:lnTo>
                  <a:lnTo>
                    <a:pt x="213614" y="3656761"/>
                  </a:lnTo>
                  <a:lnTo>
                    <a:pt x="213614" y="3872661"/>
                  </a:lnTo>
                  <a:lnTo>
                    <a:pt x="0" y="3872661"/>
                  </a:lnTo>
                  <a:lnTo>
                    <a:pt x="0" y="3885361"/>
                  </a:lnTo>
                  <a:lnTo>
                    <a:pt x="213614" y="3885361"/>
                  </a:lnTo>
                  <a:lnTo>
                    <a:pt x="213614" y="4101261"/>
                  </a:lnTo>
                  <a:lnTo>
                    <a:pt x="0" y="4101261"/>
                  </a:lnTo>
                  <a:lnTo>
                    <a:pt x="0" y="4113961"/>
                  </a:lnTo>
                  <a:lnTo>
                    <a:pt x="213614" y="4113961"/>
                  </a:lnTo>
                  <a:lnTo>
                    <a:pt x="213614" y="4329862"/>
                  </a:lnTo>
                  <a:lnTo>
                    <a:pt x="0" y="4329862"/>
                  </a:lnTo>
                  <a:lnTo>
                    <a:pt x="0" y="4342562"/>
                  </a:lnTo>
                  <a:lnTo>
                    <a:pt x="213614" y="4342562"/>
                  </a:lnTo>
                  <a:lnTo>
                    <a:pt x="213614" y="4558462"/>
                  </a:lnTo>
                  <a:lnTo>
                    <a:pt x="0" y="4558462"/>
                  </a:lnTo>
                  <a:lnTo>
                    <a:pt x="0" y="4571162"/>
                  </a:lnTo>
                  <a:lnTo>
                    <a:pt x="213614" y="4571162"/>
                  </a:lnTo>
                  <a:lnTo>
                    <a:pt x="213614" y="4787062"/>
                  </a:lnTo>
                  <a:lnTo>
                    <a:pt x="0" y="4787062"/>
                  </a:lnTo>
                  <a:lnTo>
                    <a:pt x="0" y="4799762"/>
                  </a:lnTo>
                  <a:lnTo>
                    <a:pt x="213614" y="4799762"/>
                  </a:lnTo>
                  <a:lnTo>
                    <a:pt x="213614" y="5015662"/>
                  </a:lnTo>
                  <a:lnTo>
                    <a:pt x="0" y="5015662"/>
                  </a:lnTo>
                  <a:lnTo>
                    <a:pt x="0" y="5028362"/>
                  </a:lnTo>
                  <a:lnTo>
                    <a:pt x="213614" y="5028362"/>
                  </a:lnTo>
                  <a:lnTo>
                    <a:pt x="213614" y="5244262"/>
                  </a:lnTo>
                  <a:lnTo>
                    <a:pt x="0" y="5244262"/>
                  </a:lnTo>
                  <a:lnTo>
                    <a:pt x="0" y="5256962"/>
                  </a:lnTo>
                  <a:lnTo>
                    <a:pt x="213614" y="5256962"/>
                  </a:lnTo>
                  <a:lnTo>
                    <a:pt x="213614" y="5472862"/>
                  </a:lnTo>
                  <a:lnTo>
                    <a:pt x="0" y="5472862"/>
                  </a:lnTo>
                  <a:lnTo>
                    <a:pt x="0" y="5485562"/>
                  </a:lnTo>
                  <a:lnTo>
                    <a:pt x="213614" y="5485562"/>
                  </a:lnTo>
                  <a:lnTo>
                    <a:pt x="213614" y="5701462"/>
                  </a:lnTo>
                  <a:lnTo>
                    <a:pt x="0" y="5701462"/>
                  </a:lnTo>
                  <a:lnTo>
                    <a:pt x="0" y="5714162"/>
                  </a:lnTo>
                  <a:lnTo>
                    <a:pt x="213614" y="5714162"/>
                  </a:lnTo>
                  <a:lnTo>
                    <a:pt x="213614" y="5930062"/>
                  </a:lnTo>
                  <a:lnTo>
                    <a:pt x="0" y="5930062"/>
                  </a:lnTo>
                  <a:lnTo>
                    <a:pt x="0" y="5942762"/>
                  </a:lnTo>
                  <a:lnTo>
                    <a:pt x="213614" y="5942762"/>
                  </a:lnTo>
                  <a:lnTo>
                    <a:pt x="213614" y="6158662"/>
                  </a:lnTo>
                  <a:lnTo>
                    <a:pt x="0" y="6158662"/>
                  </a:lnTo>
                  <a:lnTo>
                    <a:pt x="0" y="6171362"/>
                  </a:lnTo>
                  <a:lnTo>
                    <a:pt x="213614" y="6171362"/>
                  </a:lnTo>
                  <a:lnTo>
                    <a:pt x="213614" y="6387262"/>
                  </a:lnTo>
                  <a:lnTo>
                    <a:pt x="0" y="6387262"/>
                  </a:lnTo>
                  <a:lnTo>
                    <a:pt x="0" y="6399962"/>
                  </a:lnTo>
                  <a:lnTo>
                    <a:pt x="213614" y="6399962"/>
                  </a:lnTo>
                  <a:lnTo>
                    <a:pt x="213614" y="6615862"/>
                  </a:lnTo>
                  <a:lnTo>
                    <a:pt x="0" y="6615862"/>
                  </a:lnTo>
                  <a:lnTo>
                    <a:pt x="0" y="6628562"/>
                  </a:lnTo>
                  <a:lnTo>
                    <a:pt x="213614" y="6628562"/>
                  </a:lnTo>
                  <a:lnTo>
                    <a:pt x="213614" y="6844462"/>
                  </a:lnTo>
                  <a:lnTo>
                    <a:pt x="0" y="6844462"/>
                  </a:lnTo>
                  <a:lnTo>
                    <a:pt x="0" y="6857162"/>
                  </a:lnTo>
                  <a:lnTo>
                    <a:pt x="213614" y="6857162"/>
                  </a:lnTo>
                  <a:lnTo>
                    <a:pt x="213614" y="7073062"/>
                  </a:lnTo>
                  <a:lnTo>
                    <a:pt x="0" y="7073062"/>
                  </a:lnTo>
                  <a:lnTo>
                    <a:pt x="0" y="7085762"/>
                  </a:lnTo>
                  <a:lnTo>
                    <a:pt x="213614" y="7085762"/>
                  </a:lnTo>
                  <a:lnTo>
                    <a:pt x="213614" y="7301662"/>
                  </a:lnTo>
                  <a:lnTo>
                    <a:pt x="0" y="7301662"/>
                  </a:lnTo>
                  <a:lnTo>
                    <a:pt x="0" y="7314362"/>
                  </a:lnTo>
                  <a:lnTo>
                    <a:pt x="213614" y="7314362"/>
                  </a:lnTo>
                  <a:lnTo>
                    <a:pt x="213614" y="7530262"/>
                  </a:lnTo>
                  <a:lnTo>
                    <a:pt x="0" y="7530262"/>
                  </a:lnTo>
                  <a:lnTo>
                    <a:pt x="0" y="7542962"/>
                  </a:lnTo>
                  <a:lnTo>
                    <a:pt x="213614" y="7542962"/>
                  </a:lnTo>
                  <a:lnTo>
                    <a:pt x="213614" y="7758862"/>
                  </a:lnTo>
                  <a:lnTo>
                    <a:pt x="0" y="7758862"/>
                  </a:lnTo>
                  <a:lnTo>
                    <a:pt x="0" y="7771562"/>
                  </a:lnTo>
                  <a:lnTo>
                    <a:pt x="213614" y="7771562"/>
                  </a:lnTo>
                  <a:lnTo>
                    <a:pt x="213614" y="7987462"/>
                  </a:lnTo>
                  <a:lnTo>
                    <a:pt x="0" y="7987462"/>
                  </a:lnTo>
                  <a:lnTo>
                    <a:pt x="0" y="7990814"/>
                  </a:lnTo>
                  <a:lnTo>
                    <a:pt x="1422" y="7997812"/>
                  </a:lnTo>
                  <a:lnTo>
                    <a:pt x="2997" y="8000162"/>
                  </a:lnTo>
                  <a:lnTo>
                    <a:pt x="213614" y="8000162"/>
                  </a:lnTo>
                  <a:lnTo>
                    <a:pt x="213614" y="8008810"/>
                  </a:lnTo>
                  <a:lnTo>
                    <a:pt x="226314" y="8008810"/>
                  </a:lnTo>
                  <a:lnTo>
                    <a:pt x="226314" y="8000162"/>
                  </a:lnTo>
                  <a:lnTo>
                    <a:pt x="440778" y="8000162"/>
                  </a:lnTo>
                  <a:lnTo>
                    <a:pt x="440778" y="8008810"/>
                  </a:lnTo>
                  <a:lnTo>
                    <a:pt x="453478" y="8008810"/>
                  </a:lnTo>
                  <a:lnTo>
                    <a:pt x="453478" y="8000162"/>
                  </a:lnTo>
                  <a:lnTo>
                    <a:pt x="667931" y="8000162"/>
                  </a:lnTo>
                  <a:lnTo>
                    <a:pt x="667931" y="8008810"/>
                  </a:lnTo>
                  <a:lnTo>
                    <a:pt x="680631" y="8008810"/>
                  </a:lnTo>
                  <a:lnTo>
                    <a:pt x="680631" y="8000162"/>
                  </a:lnTo>
                  <a:lnTo>
                    <a:pt x="895096" y="8000162"/>
                  </a:lnTo>
                  <a:lnTo>
                    <a:pt x="895096" y="8008810"/>
                  </a:lnTo>
                  <a:lnTo>
                    <a:pt x="907796" y="8008810"/>
                  </a:lnTo>
                  <a:lnTo>
                    <a:pt x="907796" y="8000162"/>
                  </a:lnTo>
                  <a:lnTo>
                    <a:pt x="1122248" y="8000162"/>
                  </a:lnTo>
                  <a:lnTo>
                    <a:pt x="1122248" y="8008810"/>
                  </a:lnTo>
                  <a:lnTo>
                    <a:pt x="1134948" y="8008810"/>
                  </a:lnTo>
                  <a:lnTo>
                    <a:pt x="1134948" y="8000162"/>
                  </a:lnTo>
                  <a:lnTo>
                    <a:pt x="1349425" y="8000162"/>
                  </a:lnTo>
                  <a:lnTo>
                    <a:pt x="1349425" y="8008810"/>
                  </a:lnTo>
                  <a:lnTo>
                    <a:pt x="1362125" y="8008810"/>
                  </a:lnTo>
                  <a:lnTo>
                    <a:pt x="1362125" y="8000162"/>
                  </a:lnTo>
                  <a:lnTo>
                    <a:pt x="1576565" y="8000162"/>
                  </a:lnTo>
                  <a:lnTo>
                    <a:pt x="1576565" y="8008810"/>
                  </a:lnTo>
                  <a:lnTo>
                    <a:pt x="1589265" y="8008810"/>
                  </a:lnTo>
                  <a:lnTo>
                    <a:pt x="1589265" y="8000162"/>
                  </a:lnTo>
                  <a:lnTo>
                    <a:pt x="1803742" y="8000162"/>
                  </a:lnTo>
                  <a:lnTo>
                    <a:pt x="1803742" y="8008810"/>
                  </a:lnTo>
                  <a:lnTo>
                    <a:pt x="1816442" y="8008810"/>
                  </a:lnTo>
                  <a:lnTo>
                    <a:pt x="1816442" y="8000162"/>
                  </a:lnTo>
                  <a:lnTo>
                    <a:pt x="2030895" y="8000162"/>
                  </a:lnTo>
                  <a:lnTo>
                    <a:pt x="2030895" y="8008810"/>
                  </a:lnTo>
                  <a:lnTo>
                    <a:pt x="2043595" y="8008810"/>
                  </a:lnTo>
                  <a:lnTo>
                    <a:pt x="2043595" y="8000162"/>
                  </a:lnTo>
                  <a:lnTo>
                    <a:pt x="2258047" y="8000162"/>
                  </a:lnTo>
                  <a:lnTo>
                    <a:pt x="2258047" y="8008810"/>
                  </a:lnTo>
                  <a:lnTo>
                    <a:pt x="2270747" y="8008810"/>
                  </a:lnTo>
                  <a:lnTo>
                    <a:pt x="2270747" y="8000162"/>
                  </a:lnTo>
                  <a:lnTo>
                    <a:pt x="2485225" y="8000162"/>
                  </a:lnTo>
                  <a:lnTo>
                    <a:pt x="2485225" y="8008810"/>
                  </a:lnTo>
                  <a:lnTo>
                    <a:pt x="2497925" y="8008810"/>
                  </a:lnTo>
                  <a:lnTo>
                    <a:pt x="2497925" y="8000162"/>
                  </a:lnTo>
                  <a:lnTo>
                    <a:pt x="2712364" y="8000162"/>
                  </a:lnTo>
                  <a:lnTo>
                    <a:pt x="2712364" y="8008810"/>
                  </a:lnTo>
                  <a:lnTo>
                    <a:pt x="2725064" y="8008810"/>
                  </a:lnTo>
                  <a:lnTo>
                    <a:pt x="2725064" y="8000162"/>
                  </a:lnTo>
                  <a:lnTo>
                    <a:pt x="2939529" y="8000162"/>
                  </a:lnTo>
                  <a:lnTo>
                    <a:pt x="2939529" y="8008810"/>
                  </a:lnTo>
                  <a:lnTo>
                    <a:pt x="2952229" y="8008810"/>
                  </a:lnTo>
                  <a:lnTo>
                    <a:pt x="2952229" y="8000162"/>
                  </a:lnTo>
                  <a:lnTo>
                    <a:pt x="3166694" y="8000162"/>
                  </a:lnTo>
                  <a:lnTo>
                    <a:pt x="3166694" y="8008810"/>
                  </a:lnTo>
                  <a:lnTo>
                    <a:pt x="3179394" y="8008810"/>
                  </a:lnTo>
                  <a:lnTo>
                    <a:pt x="3179394" y="8000162"/>
                  </a:lnTo>
                  <a:lnTo>
                    <a:pt x="3393859" y="8000162"/>
                  </a:lnTo>
                  <a:lnTo>
                    <a:pt x="3393859" y="8008810"/>
                  </a:lnTo>
                  <a:lnTo>
                    <a:pt x="3406559" y="8008810"/>
                  </a:lnTo>
                  <a:lnTo>
                    <a:pt x="3406559" y="8000162"/>
                  </a:lnTo>
                  <a:lnTo>
                    <a:pt x="3621011" y="8000162"/>
                  </a:lnTo>
                  <a:lnTo>
                    <a:pt x="3621011" y="8008810"/>
                  </a:lnTo>
                  <a:lnTo>
                    <a:pt x="3633711" y="8008810"/>
                  </a:lnTo>
                  <a:lnTo>
                    <a:pt x="3633711" y="8000162"/>
                  </a:lnTo>
                  <a:lnTo>
                    <a:pt x="3848176" y="8000162"/>
                  </a:lnTo>
                  <a:lnTo>
                    <a:pt x="3848176" y="8008810"/>
                  </a:lnTo>
                  <a:lnTo>
                    <a:pt x="3860876" y="8008810"/>
                  </a:lnTo>
                  <a:lnTo>
                    <a:pt x="3860876" y="8000162"/>
                  </a:lnTo>
                  <a:lnTo>
                    <a:pt x="4075341" y="8000162"/>
                  </a:lnTo>
                  <a:lnTo>
                    <a:pt x="4075341" y="8008810"/>
                  </a:lnTo>
                  <a:lnTo>
                    <a:pt x="4088041" y="8008810"/>
                  </a:lnTo>
                  <a:lnTo>
                    <a:pt x="4088041" y="8000162"/>
                  </a:lnTo>
                  <a:lnTo>
                    <a:pt x="4302506" y="8000162"/>
                  </a:lnTo>
                  <a:lnTo>
                    <a:pt x="4302506" y="8008810"/>
                  </a:lnTo>
                  <a:lnTo>
                    <a:pt x="4315206" y="8008810"/>
                  </a:lnTo>
                  <a:lnTo>
                    <a:pt x="4315206" y="8000162"/>
                  </a:lnTo>
                  <a:lnTo>
                    <a:pt x="4529645" y="8000162"/>
                  </a:lnTo>
                  <a:lnTo>
                    <a:pt x="4529645" y="8008810"/>
                  </a:lnTo>
                  <a:lnTo>
                    <a:pt x="4542345" y="8008810"/>
                  </a:lnTo>
                  <a:lnTo>
                    <a:pt x="4542345" y="8000162"/>
                  </a:lnTo>
                  <a:lnTo>
                    <a:pt x="4756823" y="8000162"/>
                  </a:lnTo>
                  <a:lnTo>
                    <a:pt x="4756823" y="8008810"/>
                  </a:lnTo>
                  <a:lnTo>
                    <a:pt x="4769523" y="8008810"/>
                  </a:lnTo>
                  <a:lnTo>
                    <a:pt x="4769523" y="8000162"/>
                  </a:lnTo>
                  <a:lnTo>
                    <a:pt x="4983988" y="8000162"/>
                  </a:lnTo>
                  <a:lnTo>
                    <a:pt x="4983988" y="8008810"/>
                  </a:lnTo>
                  <a:lnTo>
                    <a:pt x="4996688" y="8008810"/>
                  </a:lnTo>
                  <a:lnTo>
                    <a:pt x="4996688" y="8000162"/>
                  </a:lnTo>
                  <a:lnTo>
                    <a:pt x="5211127" y="8000162"/>
                  </a:lnTo>
                  <a:lnTo>
                    <a:pt x="5211127" y="8008810"/>
                  </a:lnTo>
                  <a:lnTo>
                    <a:pt x="5223827" y="8008810"/>
                  </a:lnTo>
                  <a:lnTo>
                    <a:pt x="5223827" y="8000162"/>
                  </a:lnTo>
                  <a:lnTo>
                    <a:pt x="5438305" y="8000162"/>
                  </a:lnTo>
                  <a:lnTo>
                    <a:pt x="5438305" y="8008810"/>
                  </a:lnTo>
                  <a:lnTo>
                    <a:pt x="5451005" y="8008810"/>
                  </a:lnTo>
                  <a:lnTo>
                    <a:pt x="5451005" y="8000162"/>
                  </a:lnTo>
                  <a:lnTo>
                    <a:pt x="5665457" y="8000162"/>
                  </a:lnTo>
                  <a:lnTo>
                    <a:pt x="5665457" y="8008810"/>
                  </a:lnTo>
                  <a:lnTo>
                    <a:pt x="5678157" y="8008810"/>
                  </a:lnTo>
                  <a:lnTo>
                    <a:pt x="5678157" y="8000162"/>
                  </a:lnTo>
                  <a:lnTo>
                    <a:pt x="5892622" y="8000162"/>
                  </a:lnTo>
                  <a:lnTo>
                    <a:pt x="5892622" y="8008810"/>
                  </a:lnTo>
                  <a:lnTo>
                    <a:pt x="5905322" y="8008810"/>
                  </a:lnTo>
                  <a:lnTo>
                    <a:pt x="5905322" y="8000162"/>
                  </a:lnTo>
                  <a:lnTo>
                    <a:pt x="6117018" y="8000162"/>
                  </a:lnTo>
                  <a:lnTo>
                    <a:pt x="6118593" y="7997812"/>
                  </a:lnTo>
                  <a:lnTo>
                    <a:pt x="6120003" y="7990814"/>
                  </a:lnTo>
                  <a:lnTo>
                    <a:pt x="6120003" y="7987462"/>
                  </a:lnTo>
                  <a:lnTo>
                    <a:pt x="5905322" y="7987462"/>
                  </a:lnTo>
                  <a:lnTo>
                    <a:pt x="5905322" y="7771562"/>
                  </a:lnTo>
                  <a:lnTo>
                    <a:pt x="6120003" y="7771562"/>
                  </a:lnTo>
                  <a:lnTo>
                    <a:pt x="6120003" y="7758862"/>
                  </a:lnTo>
                  <a:lnTo>
                    <a:pt x="5905322" y="7758862"/>
                  </a:lnTo>
                  <a:lnTo>
                    <a:pt x="5905322" y="7542962"/>
                  </a:lnTo>
                  <a:lnTo>
                    <a:pt x="6120003" y="7542962"/>
                  </a:lnTo>
                  <a:lnTo>
                    <a:pt x="6120003" y="7530262"/>
                  </a:lnTo>
                  <a:lnTo>
                    <a:pt x="5905322" y="7530262"/>
                  </a:lnTo>
                  <a:lnTo>
                    <a:pt x="5905322" y="7314362"/>
                  </a:lnTo>
                  <a:lnTo>
                    <a:pt x="6120003" y="7314362"/>
                  </a:lnTo>
                  <a:lnTo>
                    <a:pt x="6120003" y="7301662"/>
                  </a:lnTo>
                  <a:lnTo>
                    <a:pt x="5905322" y="7301662"/>
                  </a:lnTo>
                  <a:lnTo>
                    <a:pt x="5905322" y="7085762"/>
                  </a:lnTo>
                  <a:lnTo>
                    <a:pt x="6120003" y="7085762"/>
                  </a:lnTo>
                  <a:lnTo>
                    <a:pt x="6120003" y="7073062"/>
                  </a:lnTo>
                  <a:lnTo>
                    <a:pt x="5905322" y="7073062"/>
                  </a:lnTo>
                  <a:lnTo>
                    <a:pt x="5905322" y="6857162"/>
                  </a:lnTo>
                  <a:lnTo>
                    <a:pt x="6120003" y="6857162"/>
                  </a:lnTo>
                  <a:lnTo>
                    <a:pt x="6120003" y="6844462"/>
                  </a:lnTo>
                  <a:lnTo>
                    <a:pt x="5905322" y="6844462"/>
                  </a:lnTo>
                  <a:lnTo>
                    <a:pt x="5905322" y="6628562"/>
                  </a:lnTo>
                  <a:lnTo>
                    <a:pt x="6120003" y="6628562"/>
                  </a:lnTo>
                  <a:lnTo>
                    <a:pt x="6120003" y="6615862"/>
                  </a:lnTo>
                  <a:lnTo>
                    <a:pt x="5905322" y="6615862"/>
                  </a:lnTo>
                  <a:lnTo>
                    <a:pt x="5905322" y="6399962"/>
                  </a:lnTo>
                  <a:lnTo>
                    <a:pt x="6120003" y="6399962"/>
                  </a:lnTo>
                  <a:lnTo>
                    <a:pt x="6120003" y="6387262"/>
                  </a:lnTo>
                  <a:lnTo>
                    <a:pt x="5905322" y="6387262"/>
                  </a:lnTo>
                  <a:lnTo>
                    <a:pt x="5905322" y="6171362"/>
                  </a:lnTo>
                  <a:lnTo>
                    <a:pt x="6120003" y="6171362"/>
                  </a:lnTo>
                  <a:lnTo>
                    <a:pt x="6120003" y="6158662"/>
                  </a:lnTo>
                  <a:lnTo>
                    <a:pt x="5905322" y="6158662"/>
                  </a:lnTo>
                  <a:lnTo>
                    <a:pt x="5905322" y="5942762"/>
                  </a:lnTo>
                  <a:lnTo>
                    <a:pt x="6120003" y="5942762"/>
                  </a:lnTo>
                  <a:lnTo>
                    <a:pt x="6120003" y="5930062"/>
                  </a:lnTo>
                  <a:lnTo>
                    <a:pt x="5905322" y="5930062"/>
                  </a:lnTo>
                  <a:lnTo>
                    <a:pt x="5905322" y="5714162"/>
                  </a:lnTo>
                  <a:lnTo>
                    <a:pt x="6120003" y="5714162"/>
                  </a:lnTo>
                  <a:lnTo>
                    <a:pt x="6120003" y="5701462"/>
                  </a:lnTo>
                  <a:lnTo>
                    <a:pt x="5905322" y="5701462"/>
                  </a:lnTo>
                  <a:lnTo>
                    <a:pt x="5905322" y="5485562"/>
                  </a:lnTo>
                  <a:lnTo>
                    <a:pt x="6120003" y="5485562"/>
                  </a:lnTo>
                  <a:lnTo>
                    <a:pt x="6120003" y="5472862"/>
                  </a:lnTo>
                  <a:lnTo>
                    <a:pt x="5905322" y="5472862"/>
                  </a:lnTo>
                  <a:lnTo>
                    <a:pt x="5905322" y="5256962"/>
                  </a:lnTo>
                  <a:lnTo>
                    <a:pt x="6120003" y="5256962"/>
                  </a:lnTo>
                  <a:lnTo>
                    <a:pt x="6120003" y="5244262"/>
                  </a:lnTo>
                  <a:lnTo>
                    <a:pt x="5905322" y="5244262"/>
                  </a:lnTo>
                  <a:lnTo>
                    <a:pt x="5905322" y="5028362"/>
                  </a:lnTo>
                  <a:lnTo>
                    <a:pt x="6120003" y="5028362"/>
                  </a:lnTo>
                  <a:lnTo>
                    <a:pt x="6120003" y="5015662"/>
                  </a:lnTo>
                  <a:lnTo>
                    <a:pt x="5905322" y="5015662"/>
                  </a:lnTo>
                  <a:lnTo>
                    <a:pt x="5905322" y="4799762"/>
                  </a:lnTo>
                  <a:lnTo>
                    <a:pt x="6120003" y="4799762"/>
                  </a:lnTo>
                  <a:lnTo>
                    <a:pt x="6120003" y="4787062"/>
                  </a:lnTo>
                  <a:lnTo>
                    <a:pt x="5905322" y="4787062"/>
                  </a:lnTo>
                  <a:lnTo>
                    <a:pt x="5905322" y="4571162"/>
                  </a:lnTo>
                  <a:lnTo>
                    <a:pt x="6120003" y="4571162"/>
                  </a:lnTo>
                  <a:lnTo>
                    <a:pt x="6120003" y="4558462"/>
                  </a:lnTo>
                  <a:lnTo>
                    <a:pt x="5905322" y="4558462"/>
                  </a:lnTo>
                  <a:lnTo>
                    <a:pt x="5905322" y="4342562"/>
                  </a:lnTo>
                  <a:lnTo>
                    <a:pt x="6120003" y="4342562"/>
                  </a:lnTo>
                  <a:lnTo>
                    <a:pt x="6120003" y="4329862"/>
                  </a:lnTo>
                  <a:lnTo>
                    <a:pt x="5905322" y="4329862"/>
                  </a:lnTo>
                  <a:lnTo>
                    <a:pt x="5905322" y="4113961"/>
                  </a:lnTo>
                  <a:lnTo>
                    <a:pt x="6120003" y="4113961"/>
                  </a:lnTo>
                  <a:lnTo>
                    <a:pt x="6120003" y="4101261"/>
                  </a:lnTo>
                  <a:lnTo>
                    <a:pt x="5905322" y="4101261"/>
                  </a:lnTo>
                  <a:lnTo>
                    <a:pt x="5905322" y="3885361"/>
                  </a:lnTo>
                  <a:lnTo>
                    <a:pt x="6120003" y="3885361"/>
                  </a:lnTo>
                  <a:lnTo>
                    <a:pt x="6120003" y="3872661"/>
                  </a:lnTo>
                  <a:lnTo>
                    <a:pt x="5905322" y="3872661"/>
                  </a:lnTo>
                  <a:lnTo>
                    <a:pt x="5905322" y="3656761"/>
                  </a:lnTo>
                  <a:lnTo>
                    <a:pt x="6120003" y="3656761"/>
                  </a:lnTo>
                  <a:lnTo>
                    <a:pt x="6120003" y="3644061"/>
                  </a:lnTo>
                  <a:lnTo>
                    <a:pt x="5905322" y="3644061"/>
                  </a:lnTo>
                  <a:lnTo>
                    <a:pt x="5905322" y="3428161"/>
                  </a:lnTo>
                  <a:lnTo>
                    <a:pt x="6120003" y="3428161"/>
                  </a:lnTo>
                  <a:lnTo>
                    <a:pt x="6120003" y="3415461"/>
                  </a:lnTo>
                  <a:lnTo>
                    <a:pt x="5905322" y="3415461"/>
                  </a:lnTo>
                  <a:lnTo>
                    <a:pt x="5905322" y="3199561"/>
                  </a:lnTo>
                  <a:lnTo>
                    <a:pt x="6120003" y="3199561"/>
                  </a:lnTo>
                  <a:lnTo>
                    <a:pt x="6120003" y="3186861"/>
                  </a:lnTo>
                  <a:lnTo>
                    <a:pt x="5905322" y="3186861"/>
                  </a:lnTo>
                  <a:lnTo>
                    <a:pt x="5905322" y="2970949"/>
                  </a:lnTo>
                  <a:lnTo>
                    <a:pt x="6120003" y="2970949"/>
                  </a:lnTo>
                  <a:lnTo>
                    <a:pt x="6120003" y="2958249"/>
                  </a:lnTo>
                  <a:lnTo>
                    <a:pt x="5905322" y="2958249"/>
                  </a:lnTo>
                  <a:lnTo>
                    <a:pt x="5905322" y="2742349"/>
                  </a:lnTo>
                  <a:lnTo>
                    <a:pt x="6120003" y="2742349"/>
                  </a:lnTo>
                  <a:lnTo>
                    <a:pt x="6120003" y="2729649"/>
                  </a:lnTo>
                  <a:lnTo>
                    <a:pt x="5905322" y="2729649"/>
                  </a:lnTo>
                  <a:lnTo>
                    <a:pt x="5905322" y="2513749"/>
                  </a:lnTo>
                  <a:lnTo>
                    <a:pt x="6120003" y="2513749"/>
                  </a:lnTo>
                  <a:lnTo>
                    <a:pt x="6120003" y="2501049"/>
                  </a:lnTo>
                  <a:lnTo>
                    <a:pt x="5905322" y="2501049"/>
                  </a:lnTo>
                  <a:lnTo>
                    <a:pt x="5905322" y="2285149"/>
                  </a:lnTo>
                  <a:lnTo>
                    <a:pt x="6120003" y="2285149"/>
                  </a:lnTo>
                  <a:lnTo>
                    <a:pt x="6120003" y="2272449"/>
                  </a:lnTo>
                  <a:lnTo>
                    <a:pt x="5905322" y="2272449"/>
                  </a:lnTo>
                  <a:lnTo>
                    <a:pt x="5905322" y="2056549"/>
                  </a:lnTo>
                  <a:lnTo>
                    <a:pt x="6120003" y="2056549"/>
                  </a:lnTo>
                  <a:lnTo>
                    <a:pt x="6120003" y="2043849"/>
                  </a:lnTo>
                  <a:lnTo>
                    <a:pt x="5905322" y="2043849"/>
                  </a:lnTo>
                  <a:lnTo>
                    <a:pt x="5905322" y="1827949"/>
                  </a:lnTo>
                  <a:lnTo>
                    <a:pt x="6120003" y="1827949"/>
                  </a:lnTo>
                  <a:lnTo>
                    <a:pt x="6120003" y="1815249"/>
                  </a:lnTo>
                  <a:lnTo>
                    <a:pt x="5905322" y="1815249"/>
                  </a:lnTo>
                  <a:lnTo>
                    <a:pt x="5905322" y="1599349"/>
                  </a:lnTo>
                  <a:lnTo>
                    <a:pt x="6120003" y="1599349"/>
                  </a:lnTo>
                  <a:lnTo>
                    <a:pt x="6120003" y="1586649"/>
                  </a:lnTo>
                  <a:lnTo>
                    <a:pt x="5905322" y="1586649"/>
                  </a:lnTo>
                  <a:lnTo>
                    <a:pt x="5905322" y="1370749"/>
                  </a:lnTo>
                  <a:lnTo>
                    <a:pt x="6120003" y="1370749"/>
                  </a:lnTo>
                  <a:lnTo>
                    <a:pt x="6120003" y="1358049"/>
                  </a:lnTo>
                  <a:lnTo>
                    <a:pt x="5905322" y="1358049"/>
                  </a:lnTo>
                  <a:lnTo>
                    <a:pt x="5905322" y="1142149"/>
                  </a:lnTo>
                  <a:lnTo>
                    <a:pt x="6120003" y="1142149"/>
                  </a:lnTo>
                  <a:lnTo>
                    <a:pt x="6120003" y="1129449"/>
                  </a:lnTo>
                  <a:lnTo>
                    <a:pt x="5905322" y="1129449"/>
                  </a:lnTo>
                  <a:lnTo>
                    <a:pt x="5905322" y="913549"/>
                  </a:lnTo>
                  <a:lnTo>
                    <a:pt x="6120003" y="913549"/>
                  </a:lnTo>
                  <a:lnTo>
                    <a:pt x="6120003" y="900849"/>
                  </a:lnTo>
                  <a:lnTo>
                    <a:pt x="5905322" y="900849"/>
                  </a:lnTo>
                  <a:lnTo>
                    <a:pt x="5905322" y="684949"/>
                  </a:lnTo>
                  <a:lnTo>
                    <a:pt x="6120003" y="684949"/>
                  </a:lnTo>
                  <a:lnTo>
                    <a:pt x="6120003" y="672249"/>
                  </a:lnTo>
                  <a:lnTo>
                    <a:pt x="5905322" y="672249"/>
                  </a:lnTo>
                  <a:lnTo>
                    <a:pt x="5905322" y="456349"/>
                  </a:lnTo>
                  <a:lnTo>
                    <a:pt x="6120003" y="456349"/>
                  </a:lnTo>
                  <a:lnTo>
                    <a:pt x="6120003" y="443649"/>
                  </a:lnTo>
                  <a:lnTo>
                    <a:pt x="5905322" y="443649"/>
                  </a:lnTo>
                  <a:lnTo>
                    <a:pt x="5905322" y="227749"/>
                  </a:lnTo>
                  <a:lnTo>
                    <a:pt x="6120003" y="227749"/>
                  </a:lnTo>
                  <a:lnTo>
                    <a:pt x="6120003" y="215049"/>
                  </a:lnTo>
                  <a:close/>
                </a:path>
              </a:pathLst>
            </a:custGeom>
            <a:solidFill>
              <a:srgbClr val="F3F8FB"/>
            </a:solidFill>
          </p:spPr>
          <p:txBody>
            <a:bodyPr wrap="square" lIns="0" tIns="0" rIns="0" bIns="0" rtlCol="0">
              <a:prstTxWarp prst="textNoShape">
                <a:avLst/>
              </a:prstTxWarp>
              <a:noAutofit/>
            </a:bodyPr>
            <a:lstStyle/>
            <a:p>
              <a:endParaRPr lang="de-DE"/>
            </a:p>
          </p:txBody>
        </p:sp>
        <p:sp>
          <p:nvSpPr>
            <p:cNvPr id="19" name="Graphic 5">
              <a:extLst>
                <a:ext uri="{FF2B5EF4-FFF2-40B4-BE49-F238E27FC236}">
                  <a16:creationId xmlns:a16="http://schemas.microsoft.com/office/drawing/2014/main" id="{3C44BEFE-5A18-8CC3-FC21-072969FB9193}"/>
                </a:ext>
              </a:extLst>
            </p:cNvPr>
            <p:cNvSpPr/>
            <p:nvPr/>
          </p:nvSpPr>
          <p:spPr>
            <a:xfrm>
              <a:off x="769404" y="1341278"/>
              <a:ext cx="6119495" cy="8009255"/>
            </a:xfrm>
            <a:custGeom>
              <a:avLst/>
              <a:gdLst/>
              <a:ahLst/>
              <a:cxnLst/>
              <a:rect l="l" t="t" r="r" b="b"/>
              <a:pathLst>
                <a:path w="6120130" h="8009255">
                  <a:moveTo>
                    <a:pt x="17995" y="0"/>
                  </a:moveTo>
                  <a:lnTo>
                    <a:pt x="10988" y="1415"/>
                  </a:lnTo>
                  <a:lnTo>
                    <a:pt x="5268" y="5273"/>
                  </a:lnTo>
                  <a:lnTo>
                    <a:pt x="1413" y="10994"/>
                  </a:lnTo>
                  <a:lnTo>
                    <a:pt x="0" y="17995"/>
                  </a:lnTo>
                  <a:lnTo>
                    <a:pt x="0" y="7990801"/>
                  </a:lnTo>
                  <a:lnTo>
                    <a:pt x="1413" y="7997808"/>
                  </a:lnTo>
                  <a:lnTo>
                    <a:pt x="5268" y="8003528"/>
                  </a:lnTo>
                  <a:lnTo>
                    <a:pt x="10988" y="8007384"/>
                  </a:lnTo>
                  <a:lnTo>
                    <a:pt x="17995" y="8008797"/>
                  </a:lnTo>
                  <a:lnTo>
                    <a:pt x="6101994" y="8008797"/>
                  </a:lnTo>
                  <a:lnTo>
                    <a:pt x="6109001" y="8007384"/>
                  </a:lnTo>
                  <a:lnTo>
                    <a:pt x="6114721" y="8003528"/>
                  </a:lnTo>
                  <a:lnTo>
                    <a:pt x="6118576" y="7997808"/>
                  </a:lnTo>
                  <a:lnTo>
                    <a:pt x="6119990" y="7990801"/>
                  </a:lnTo>
                  <a:lnTo>
                    <a:pt x="6119990" y="17995"/>
                  </a:lnTo>
                  <a:lnTo>
                    <a:pt x="6118576" y="10994"/>
                  </a:lnTo>
                  <a:lnTo>
                    <a:pt x="6114721" y="5273"/>
                  </a:lnTo>
                  <a:lnTo>
                    <a:pt x="6109001" y="1415"/>
                  </a:lnTo>
                  <a:lnTo>
                    <a:pt x="6101994" y="0"/>
                  </a:lnTo>
                  <a:lnTo>
                    <a:pt x="17995" y="0"/>
                  </a:lnTo>
                  <a:close/>
                </a:path>
              </a:pathLst>
            </a:custGeom>
            <a:ln w="19050">
              <a:solidFill>
                <a:srgbClr val="E8F0F5"/>
              </a:solidFill>
              <a:prstDash val="solid"/>
            </a:ln>
          </p:spPr>
          <p:txBody>
            <a:bodyPr wrap="square" lIns="0" tIns="0" rIns="0" bIns="0" rtlCol="0">
              <a:prstTxWarp prst="textNoShape">
                <a:avLst/>
              </a:prstTxWarp>
              <a:noAutofit/>
            </a:bodyPr>
            <a:lstStyle/>
            <a:p>
              <a:endParaRPr lang="de-DE"/>
            </a:p>
          </p:txBody>
        </p:sp>
      </p:grpSp>
      <p:sp>
        <p:nvSpPr>
          <p:cNvPr id="4" name="Textplatzhalter 6">
            <a:extLst>
              <a:ext uri="{FF2B5EF4-FFF2-40B4-BE49-F238E27FC236}">
                <a16:creationId xmlns:a16="http://schemas.microsoft.com/office/drawing/2014/main" id="{D3A454DC-085B-9D1C-0ACA-B3A976879240}"/>
              </a:ext>
            </a:extLst>
          </p:cNvPr>
          <p:cNvSpPr txBox="1">
            <a:spLocks/>
          </p:cNvSpPr>
          <p:nvPr/>
        </p:nvSpPr>
        <p:spPr>
          <a:xfrm>
            <a:off x="6900789" y="10151428"/>
            <a:ext cx="600215" cy="540385"/>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de-DE" sz="1800" b="1" dirty="0">
                <a:solidFill>
                  <a:srgbClr val="70A821"/>
                </a:solidFill>
                <a:latin typeface="Verdana" panose="020B0604030504040204" pitchFamily="34" charset="0"/>
                <a:ea typeface="Verdana" panose="020B0604030504040204" pitchFamily="34" charset="0"/>
                <a:cs typeface="Verdana" panose="020B0604030504040204" pitchFamily="34" charset="0"/>
              </a:rPr>
              <a:t>3</a:t>
            </a:r>
          </a:p>
        </p:txBody>
      </p:sp>
      <p:sp>
        <p:nvSpPr>
          <p:cNvPr id="5" name="Textplatzhalter 6">
            <a:extLst>
              <a:ext uri="{FF2B5EF4-FFF2-40B4-BE49-F238E27FC236}">
                <a16:creationId xmlns:a16="http://schemas.microsoft.com/office/drawing/2014/main" id="{152C9CE7-F137-D68C-09E0-7DB1EA741115}"/>
              </a:ext>
            </a:extLst>
          </p:cNvPr>
          <p:cNvSpPr txBox="1">
            <a:spLocks/>
          </p:cNvSpPr>
          <p:nvPr/>
        </p:nvSpPr>
        <p:spPr>
          <a:xfrm>
            <a:off x="1229313" y="9819040"/>
            <a:ext cx="5723901" cy="583128"/>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4604" marR="5080" indent="-2540">
              <a:lnSpc>
                <a:spcPct val="112000"/>
              </a:lnSpc>
              <a:spcBef>
                <a:spcPts val="100"/>
              </a:spcBef>
            </a:pPr>
            <a:r>
              <a:rPr lang="de-DE" sz="1400" dirty="0">
                <a:latin typeface="Verdana" panose="020B0604030504040204" pitchFamily="34" charset="0"/>
                <a:ea typeface="Verdana" panose="020B0604030504040204" pitchFamily="34" charset="0"/>
                <a:cs typeface="Verdana" panose="020B0604030504040204" pitchFamily="34" charset="0"/>
              </a:rPr>
              <a:t>Präsentiert</a:t>
            </a:r>
            <a:r>
              <a:rPr lang="de-DE" sz="1400" spc="-40" dirty="0">
                <a:latin typeface="Verdana" panose="020B0604030504040204" pitchFamily="34" charset="0"/>
                <a:ea typeface="Verdana" panose="020B0604030504040204" pitchFamily="34" charset="0"/>
                <a:cs typeface="Verdana" panose="020B0604030504040204" pitchFamily="34" charset="0"/>
              </a:rPr>
              <a:t> </a:t>
            </a:r>
            <a:r>
              <a:rPr lang="de-DE" sz="1400" dirty="0">
                <a:latin typeface="Verdana" panose="020B0604030504040204" pitchFamily="34" charset="0"/>
                <a:ea typeface="Verdana" panose="020B0604030504040204" pitchFamily="34" charset="0"/>
                <a:cs typeface="Verdana" panose="020B0604030504040204" pitchFamily="34" charset="0"/>
              </a:rPr>
              <a:t>eure</a:t>
            </a:r>
            <a:r>
              <a:rPr lang="de-DE" sz="1400" spc="-35" dirty="0">
                <a:latin typeface="Verdana" panose="020B0604030504040204" pitchFamily="34" charset="0"/>
                <a:ea typeface="Verdana" panose="020B0604030504040204" pitchFamily="34" charset="0"/>
                <a:cs typeface="Verdana" panose="020B0604030504040204" pitchFamily="34" charset="0"/>
              </a:rPr>
              <a:t> </a:t>
            </a:r>
            <a:r>
              <a:rPr lang="de-DE" sz="1400" dirty="0">
                <a:latin typeface="Verdana" panose="020B0604030504040204" pitchFamily="34" charset="0"/>
                <a:ea typeface="Verdana" panose="020B0604030504040204" pitchFamily="34" charset="0"/>
                <a:cs typeface="Verdana" panose="020B0604030504040204" pitchFamily="34" charset="0"/>
              </a:rPr>
              <a:t>Zaubermaschine</a:t>
            </a:r>
            <a:r>
              <a:rPr lang="de-DE" sz="1400" spc="-40" dirty="0">
                <a:latin typeface="Verdana" panose="020B0604030504040204" pitchFamily="34" charset="0"/>
                <a:ea typeface="Verdana" panose="020B0604030504040204" pitchFamily="34" charset="0"/>
                <a:cs typeface="Verdana" panose="020B0604030504040204" pitchFamily="34" charset="0"/>
              </a:rPr>
              <a:t> </a:t>
            </a:r>
            <a:r>
              <a:rPr lang="de-DE" sz="1400" dirty="0">
                <a:latin typeface="Verdana" panose="020B0604030504040204" pitchFamily="34" charset="0"/>
                <a:ea typeface="Verdana" panose="020B0604030504040204" pitchFamily="34" charset="0"/>
                <a:cs typeface="Verdana" panose="020B0604030504040204" pitchFamily="34" charset="0"/>
              </a:rPr>
              <a:t>in</a:t>
            </a:r>
            <a:r>
              <a:rPr lang="de-DE" sz="1400" spc="-35" dirty="0">
                <a:latin typeface="Verdana" panose="020B0604030504040204" pitchFamily="34" charset="0"/>
                <a:ea typeface="Verdana" panose="020B0604030504040204" pitchFamily="34" charset="0"/>
                <a:cs typeface="Verdana" panose="020B0604030504040204" pitchFamily="34" charset="0"/>
              </a:rPr>
              <a:t> </a:t>
            </a:r>
            <a:r>
              <a:rPr lang="de-DE" sz="1400" dirty="0">
                <a:latin typeface="Verdana" panose="020B0604030504040204" pitchFamily="34" charset="0"/>
                <a:ea typeface="Verdana" panose="020B0604030504040204" pitchFamily="34" charset="0"/>
                <a:cs typeface="Verdana" panose="020B0604030504040204" pitchFamily="34" charset="0"/>
              </a:rPr>
              <a:t>eurer</a:t>
            </a:r>
            <a:r>
              <a:rPr lang="de-DE" sz="1400" spc="-40" dirty="0">
                <a:latin typeface="Verdana" panose="020B0604030504040204" pitchFamily="34" charset="0"/>
                <a:ea typeface="Verdana" panose="020B0604030504040204" pitchFamily="34" charset="0"/>
                <a:cs typeface="Verdana" panose="020B0604030504040204" pitchFamily="34" charset="0"/>
              </a:rPr>
              <a:t> Klasse.</a:t>
            </a:r>
            <a:r>
              <a:rPr lang="de-DE" sz="1400" spc="-35" dirty="0">
                <a:latin typeface="Verdana" panose="020B0604030504040204" pitchFamily="34" charset="0"/>
                <a:ea typeface="Verdana" panose="020B0604030504040204" pitchFamily="34" charset="0"/>
                <a:cs typeface="Verdana" panose="020B0604030504040204" pitchFamily="34" charset="0"/>
              </a:rPr>
              <a:t> </a:t>
            </a:r>
            <a:r>
              <a:rPr lang="de-DE" sz="1400" spc="-20" dirty="0">
                <a:latin typeface="Verdana" panose="020B0604030504040204" pitchFamily="34" charset="0"/>
                <a:ea typeface="Verdana" panose="020B0604030504040204" pitchFamily="34" charset="0"/>
                <a:cs typeface="Verdana" panose="020B0604030504040204" pitchFamily="34" charset="0"/>
              </a:rPr>
              <a:t>Dabei</a:t>
            </a:r>
            <a:r>
              <a:rPr lang="de-DE" sz="1400" spc="-35" dirty="0">
                <a:latin typeface="Verdana" panose="020B0604030504040204" pitchFamily="34" charset="0"/>
                <a:ea typeface="Verdana" panose="020B0604030504040204" pitchFamily="34" charset="0"/>
                <a:cs typeface="Verdana" panose="020B0604030504040204" pitchFamily="34" charset="0"/>
              </a:rPr>
              <a:t> </a:t>
            </a:r>
            <a:r>
              <a:rPr lang="de-DE" sz="1400" spc="-10" dirty="0">
                <a:latin typeface="Verdana" panose="020B0604030504040204" pitchFamily="34" charset="0"/>
                <a:ea typeface="Verdana" panose="020B0604030504040204" pitchFamily="34" charset="0"/>
                <a:cs typeface="Verdana" panose="020B0604030504040204" pitchFamily="34" charset="0"/>
              </a:rPr>
              <a:t>stellt </a:t>
            </a:r>
            <a:r>
              <a:rPr lang="de-DE" sz="1400" dirty="0">
                <a:latin typeface="Verdana" panose="020B0604030504040204" pitchFamily="34" charset="0"/>
                <a:ea typeface="Verdana" panose="020B0604030504040204" pitchFamily="34" charset="0"/>
                <a:cs typeface="Verdana" panose="020B0604030504040204" pitchFamily="34" charset="0"/>
              </a:rPr>
              <a:t>jedes</a:t>
            </a:r>
            <a:r>
              <a:rPr lang="de-DE" sz="1400" spc="15" dirty="0">
                <a:latin typeface="Verdana" panose="020B0604030504040204" pitchFamily="34" charset="0"/>
                <a:ea typeface="Verdana" panose="020B0604030504040204" pitchFamily="34" charset="0"/>
                <a:cs typeface="Verdana" panose="020B0604030504040204" pitchFamily="34" charset="0"/>
              </a:rPr>
              <a:t> </a:t>
            </a:r>
            <a:r>
              <a:rPr lang="de-DE" sz="1400" dirty="0">
                <a:latin typeface="Verdana" panose="020B0604030504040204" pitchFamily="34" charset="0"/>
                <a:ea typeface="Verdana" panose="020B0604030504040204" pitchFamily="34" charset="0"/>
                <a:cs typeface="Verdana" panose="020B0604030504040204" pitchFamily="34" charset="0"/>
              </a:rPr>
              <a:t>Gruppenmitglied</a:t>
            </a:r>
            <a:r>
              <a:rPr lang="de-DE" sz="1400" spc="15" dirty="0">
                <a:latin typeface="Verdana" panose="020B0604030504040204" pitchFamily="34" charset="0"/>
                <a:ea typeface="Verdana" panose="020B0604030504040204" pitchFamily="34" charset="0"/>
                <a:cs typeface="Verdana" panose="020B0604030504040204" pitchFamily="34" charset="0"/>
              </a:rPr>
              <a:t> </a:t>
            </a:r>
            <a:r>
              <a:rPr lang="de-DE" sz="1400" dirty="0">
                <a:latin typeface="Verdana" panose="020B0604030504040204" pitchFamily="34" charset="0"/>
                <a:ea typeface="Verdana" panose="020B0604030504040204" pitchFamily="34" charset="0"/>
                <a:cs typeface="Verdana" panose="020B0604030504040204" pitchFamily="34" charset="0"/>
              </a:rPr>
              <a:t>einen</a:t>
            </a:r>
            <a:r>
              <a:rPr lang="de-DE" sz="1400" spc="15" dirty="0">
                <a:latin typeface="Verdana" panose="020B0604030504040204" pitchFamily="34" charset="0"/>
                <a:ea typeface="Verdana" panose="020B0604030504040204" pitchFamily="34" charset="0"/>
                <a:cs typeface="Verdana" panose="020B0604030504040204" pitchFamily="34" charset="0"/>
              </a:rPr>
              <a:t> </a:t>
            </a:r>
            <a:r>
              <a:rPr lang="de-DE" sz="1400" spc="-60" dirty="0">
                <a:latin typeface="Verdana" panose="020B0604030504040204" pitchFamily="34" charset="0"/>
                <a:ea typeface="Verdana" panose="020B0604030504040204" pitchFamily="34" charset="0"/>
                <a:cs typeface="Verdana" panose="020B0604030504040204" pitchFamily="34" charset="0"/>
              </a:rPr>
              <a:t>Teil</a:t>
            </a:r>
            <a:r>
              <a:rPr lang="de-DE" sz="1400" spc="15" dirty="0">
                <a:latin typeface="Verdana" panose="020B0604030504040204" pitchFamily="34" charset="0"/>
                <a:ea typeface="Verdana" panose="020B0604030504040204" pitchFamily="34" charset="0"/>
                <a:cs typeface="Verdana" panose="020B0604030504040204" pitchFamily="34" charset="0"/>
              </a:rPr>
              <a:t> </a:t>
            </a:r>
            <a:r>
              <a:rPr lang="de-DE" sz="1400" spc="-20" dirty="0">
                <a:latin typeface="Verdana" panose="020B0604030504040204" pitchFamily="34" charset="0"/>
                <a:ea typeface="Verdana" panose="020B0604030504040204" pitchFamily="34" charset="0"/>
                <a:cs typeface="Verdana" panose="020B0604030504040204" pitchFamily="34" charset="0"/>
              </a:rPr>
              <a:t>vor.</a:t>
            </a:r>
            <a:endParaRPr lang="de-DE" sz="1400" dirty="0">
              <a:latin typeface="Verdana" panose="020B0604030504040204" pitchFamily="34" charset="0"/>
              <a:ea typeface="Verdana" panose="020B0604030504040204" pitchFamily="34" charset="0"/>
              <a:cs typeface="Verdana" panose="020B0604030504040204" pitchFamily="34" charset="0"/>
            </a:endParaRPr>
          </a:p>
        </p:txBody>
      </p:sp>
      <p:grpSp>
        <p:nvGrpSpPr>
          <p:cNvPr id="6" name="Gruppieren 5">
            <a:extLst>
              <a:ext uri="{FF2B5EF4-FFF2-40B4-BE49-F238E27FC236}">
                <a16:creationId xmlns:a16="http://schemas.microsoft.com/office/drawing/2014/main" id="{5AC6E460-2C4F-3D8B-5EAD-CE2EFAFBBA78}"/>
              </a:ext>
            </a:extLst>
          </p:cNvPr>
          <p:cNvGrpSpPr/>
          <p:nvPr/>
        </p:nvGrpSpPr>
        <p:grpSpPr>
          <a:xfrm>
            <a:off x="596220" y="9786517"/>
            <a:ext cx="540385" cy="540385"/>
            <a:chOff x="768279" y="5075713"/>
            <a:chExt cx="540385" cy="540385"/>
          </a:xfrm>
        </p:grpSpPr>
        <p:sp>
          <p:nvSpPr>
            <p:cNvPr id="7" name="object 6">
              <a:extLst>
                <a:ext uri="{FF2B5EF4-FFF2-40B4-BE49-F238E27FC236}">
                  <a16:creationId xmlns:a16="http://schemas.microsoft.com/office/drawing/2014/main" id="{1E9BFA4F-2094-367C-4E59-D8535A4C3601}"/>
                </a:ext>
              </a:extLst>
            </p:cNvPr>
            <p:cNvSpPr/>
            <p:nvPr/>
          </p:nvSpPr>
          <p:spPr>
            <a:xfrm>
              <a:off x="768279" y="5075713"/>
              <a:ext cx="540385" cy="540385"/>
            </a:xfrm>
            <a:custGeom>
              <a:avLst/>
              <a:gdLst/>
              <a:ahLst/>
              <a:cxnLst/>
              <a:rect l="l" t="t" r="r" b="b"/>
              <a:pathLst>
                <a:path w="540385" h="540385">
                  <a:moveTo>
                    <a:pt x="270002" y="0"/>
                  </a:moveTo>
                  <a:lnTo>
                    <a:pt x="221470" y="4349"/>
                  </a:lnTo>
                  <a:lnTo>
                    <a:pt x="175792" y="16891"/>
                  </a:lnTo>
                  <a:lnTo>
                    <a:pt x="133730" y="36861"/>
                  </a:lnTo>
                  <a:lnTo>
                    <a:pt x="96046" y="63499"/>
                  </a:lnTo>
                  <a:lnTo>
                    <a:pt x="63503" y="96040"/>
                  </a:lnTo>
                  <a:lnTo>
                    <a:pt x="36864" y="133724"/>
                  </a:lnTo>
                  <a:lnTo>
                    <a:pt x="16892" y="175787"/>
                  </a:lnTo>
                  <a:lnTo>
                    <a:pt x="4350" y="221467"/>
                  </a:lnTo>
                  <a:lnTo>
                    <a:pt x="0" y="270001"/>
                  </a:lnTo>
                  <a:lnTo>
                    <a:pt x="4350" y="318533"/>
                  </a:lnTo>
                  <a:lnTo>
                    <a:pt x="16892" y="364211"/>
                  </a:lnTo>
                  <a:lnTo>
                    <a:pt x="36864" y="406273"/>
                  </a:lnTo>
                  <a:lnTo>
                    <a:pt x="63503" y="443957"/>
                  </a:lnTo>
                  <a:lnTo>
                    <a:pt x="96046" y="476500"/>
                  </a:lnTo>
                  <a:lnTo>
                    <a:pt x="133730" y="503139"/>
                  </a:lnTo>
                  <a:lnTo>
                    <a:pt x="175792" y="523111"/>
                  </a:lnTo>
                  <a:lnTo>
                    <a:pt x="221470" y="535653"/>
                  </a:lnTo>
                  <a:lnTo>
                    <a:pt x="270002" y="540003"/>
                  </a:lnTo>
                  <a:lnTo>
                    <a:pt x="318536" y="535653"/>
                  </a:lnTo>
                  <a:lnTo>
                    <a:pt x="364216" y="523111"/>
                  </a:lnTo>
                  <a:lnTo>
                    <a:pt x="406279" y="503139"/>
                  </a:lnTo>
                  <a:lnTo>
                    <a:pt x="443963" y="476500"/>
                  </a:lnTo>
                  <a:lnTo>
                    <a:pt x="476504" y="443957"/>
                  </a:lnTo>
                  <a:lnTo>
                    <a:pt x="503142" y="406273"/>
                  </a:lnTo>
                  <a:lnTo>
                    <a:pt x="523112" y="364211"/>
                  </a:lnTo>
                  <a:lnTo>
                    <a:pt x="535654" y="318533"/>
                  </a:lnTo>
                  <a:lnTo>
                    <a:pt x="540004" y="270001"/>
                  </a:lnTo>
                  <a:lnTo>
                    <a:pt x="535654" y="221467"/>
                  </a:lnTo>
                  <a:lnTo>
                    <a:pt x="523112" y="175787"/>
                  </a:lnTo>
                  <a:lnTo>
                    <a:pt x="503142" y="133724"/>
                  </a:lnTo>
                  <a:lnTo>
                    <a:pt x="476504" y="96040"/>
                  </a:lnTo>
                  <a:lnTo>
                    <a:pt x="443963" y="63499"/>
                  </a:lnTo>
                  <a:lnTo>
                    <a:pt x="406279" y="36861"/>
                  </a:lnTo>
                  <a:lnTo>
                    <a:pt x="364216" y="16891"/>
                  </a:lnTo>
                  <a:lnTo>
                    <a:pt x="318536" y="4349"/>
                  </a:lnTo>
                  <a:lnTo>
                    <a:pt x="270002" y="0"/>
                  </a:lnTo>
                  <a:close/>
                </a:path>
              </a:pathLst>
            </a:custGeom>
            <a:solidFill>
              <a:srgbClr val="79AB2B"/>
            </a:solidFill>
          </p:spPr>
          <p:txBody>
            <a:bodyPr wrap="square" lIns="0" tIns="0" rIns="0" bIns="0" rtlCol="0"/>
            <a:lstStyle/>
            <a:p>
              <a:endParaRPr/>
            </a:p>
          </p:txBody>
        </p:sp>
        <p:pic>
          <p:nvPicPr>
            <p:cNvPr id="8" name="object 7">
              <a:extLst>
                <a:ext uri="{FF2B5EF4-FFF2-40B4-BE49-F238E27FC236}">
                  <a16:creationId xmlns:a16="http://schemas.microsoft.com/office/drawing/2014/main" id="{001BB261-7012-4D1D-466F-7443568A7DDE}"/>
                </a:ext>
              </a:extLst>
            </p:cNvPr>
            <p:cNvPicPr/>
            <p:nvPr/>
          </p:nvPicPr>
          <p:blipFill>
            <a:blip r:embed="rId2" cstate="print"/>
            <a:stretch>
              <a:fillRect/>
            </a:stretch>
          </p:blipFill>
          <p:spPr>
            <a:xfrm>
              <a:off x="871228" y="5154415"/>
              <a:ext cx="334117" cy="332206"/>
            </a:xfrm>
            <a:prstGeom prst="rect">
              <a:avLst/>
            </a:prstGeom>
          </p:spPr>
        </p:pic>
      </p:grpSp>
      <p:sp>
        <p:nvSpPr>
          <p:cNvPr id="154" name="Textplatzhalter 6">
            <a:extLst>
              <a:ext uri="{FF2B5EF4-FFF2-40B4-BE49-F238E27FC236}">
                <a16:creationId xmlns:a16="http://schemas.microsoft.com/office/drawing/2014/main" id="{C1722A71-E7C4-1D02-264D-4D9DD9C76346}"/>
              </a:ext>
            </a:extLst>
          </p:cNvPr>
          <p:cNvSpPr>
            <a:spLocks noGrp="1"/>
          </p:cNvSpPr>
          <p:nvPr>
            <p:ph type="body" sz="quarter" idx="10"/>
          </p:nvPr>
        </p:nvSpPr>
        <p:spPr>
          <a:xfrm>
            <a:off x="862053" y="2643462"/>
            <a:ext cx="2054228" cy="284670"/>
          </a:xfrm>
        </p:spPr>
        <p:txBody>
          <a:bodyPr/>
          <a:lstStyle/>
          <a:p>
            <a:r>
              <a:rPr lang="de-DE" sz="1400" dirty="0">
                <a:latin typeface="Verdana" panose="020B0604030504040204" pitchFamily="34" charset="0"/>
                <a:ea typeface="Verdana" panose="020B0604030504040204" pitchFamily="34" charset="0"/>
                <a:cs typeface="Verdana" panose="020B0604030504040204" pitchFamily="34" charset="0"/>
              </a:rPr>
              <a:t>So heißt es:</a:t>
            </a:r>
          </a:p>
        </p:txBody>
      </p:sp>
      <p:sp>
        <p:nvSpPr>
          <p:cNvPr id="155" name="Textplatzhalter 6">
            <a:extLst>
              <a:ext uri="{FF2B5EF4-FFF2-40B4-BE49-F238E27FC236}">
                <a16:creationId xmlns:a16="http://schemas.microsoft.com/office/drawing/2014/main" id="{DA5B4FE8-82A8-FBA2-EB73-0FDE6B37B5F5}"/>
              </a:ext>
            </a:extLst>
          </p:cNvPr>
          <p:cNvSpPr txBox="1">
            <a:spLocks/>
          </p:cNvSpPr>
          <p:nvPr/>
        </p:nvSpPr>
        <p:spPr>
          <a:xfrm>
            <a:off x="1870861" y="3498332"/>
            <a:ext cx="3632039" cy="236848"/>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400" dirty="0">
                <a:latin typeface="Verdana" panose="020B0604030504040204" pitchFamily="34" charset="0"/>
                <a:ea typeface="Verdana" panose="020B0604030504040204" pitchFamily="34" charset="0"/>
                <a:cs typeface="Verdana" panose="020B0604030504040204" pitchFamily="34" charset="0"/>
              </a:rPr>
              <a:t>Sie kann besonders gut:</a:t>
            </a:r>
          </a:p>
        </p:txBody>
      </p:sp>
      <p:sp>
        <p:nvSpPr>
          <p:cNvPr id="156" name="Textplatzhalter 6">
            <a:extLst>
              <a:ext uri="{FF2B5EF4-FFF2-40B4-BE49-F238E27FC236}">
                <a16:creationId xmlns:a16="http://schemas.microsoft.com/office/drawing/2014/main" id="{17DCCA70-A15F-EACC-65F6-8A3025DD25C9}"/>
              </a:ext>
            </a:extLst>
          </p:cNvPr>
          <p:cNvSpPr txBox="1">
            <a:spLocks/>
          </p:cNvSpPr>
          <p:nvPr/>
        </p:nvSpPr>
        <p:spPr>
          <a:xfrm>
            <a:off x="1870861" y="4777059"/>
            <a:ext cx="3720939" cy="236848"/>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400" dirty="0">
                <a:latin typeface="Verdana" panose="020B0604030504040204" pitchFamily="34" charset="0"/>
                <a:ea typeface="Verdana" panose="020B0604030504040204" pitchFamily="34" charset="0"/>
                <a:cs typeface="Verdana" panose="020B0604030504040204" pitchFamily="34" charset="0"/>
              </a:rPr>
              <a:t>So sieht sie aus:</a:t>
            </a:r>
          </a:p>
        </p:txBody>
      </p:sp>
      <p:sp>
        <p:nvSpPr>
          <p:cNvPr id="157" name="Textplatzhalter 6">
            <a:extLst>
              <a:ext uri="{FF2B5EF4-FFF2-40B4-BE49-F238E27FC236}">
                <a16:creationId xmlns:a16="http://schemas.microsoft.com/office/drawing/2014/main" id="{96B2D373-6887-0135-B7E2-F4CC34F9D275}"/>
              </a:ext>
            </a:extLst>
          </p:cNvPr>
          <p:cNvSpPr txBox="1">
            <a:spLocks/>
          </p:cNvSpPr>
          <p:nvPr/>
        </p:nvSpPr>
        <p:spPr>
          <a:xfrm>
            <a:off x="1875523" y="6080828"/>
            <a:ext cx="2054228" cy="284670"/>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400" dirty="0">
                <a:latin typeface="Verdana" panose="020B0604030504040204" pitchFamily="34" charset="0"/>
                <a:ea typeface="Verdana" panose="020B0604030504040204" pitchFamily="34" charset="0"/>
                <a:cs typeface="Verdana" panose="020B0604030504040204" pitchFamily="34" charset="0"/>
              </a:rPr>
              <a:t>So fühlt sie sich an:</a:t>
            </a:r>
          </a:p>
        </p:txBody>
      </p:sp>
      <p:sp>
        <p:nvSpPr>
          <p:cNvPr id="158" name="Textplatzhalter 6">
            <a:extLst>
              <a:ext uri="{FF2B5EF4-FFF2-40B4-BE49-F238E27FC236}">
                <a16:creationId xmlns:a16="http://schemas.microsoft.com/office/drawing/2014/main" id="{9AB29A28-676B-21E7-DA68-7F8B75B6598E}"/>
              </a:ext>
            </a:extLst>
          </p:cNvPr>
          <p:cNvSpPr txBox="1">
            <a:spLocks/>
          </p:cNvSpPr>
          <p:nvPr/>
        </p:nvSpPr>
        <p:spPr>
          <a:xfrm>
            <a:off x="1870861" y="7359555"/>
            <a:ext cx="4907155" cy="236848"/>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400" dirty="0">
                <a:latin typeface="Verdana" panose="020B0604030504040204" pitchFamily="34" charset="0"/>
                <a:ea typeface="Verdana" panose="020B0604030504040204" pitchFamily="34" charset="0"/>
                <a:cs typeface="Verdana" panose="020B0604030504040204" pitchFamily="34" charset="0"/>
              </a:rPr>
              <a:t>Wenn sie arbeitet, macht sie diese Geräusche:</a:t>
            </a:r>
          </a:p>
        </p:txBody>
      </p:sp>
      <p:sp>
        <p:nvSpPr>
          <p:cNvPr id="159" name="Textplatzhalter 6">
            <a:extLst>
              <a:ext uri="{FF2B5EF4-FFF2-40B4-BE49-F238E27FC236}">
                <a16:creationId xmlns:a16="http://schemas.microsoft.com/office/drawing/2014/main" id="{38046640-D52B-B91E-8CC2-3C264ABF4399}"/>
              </a:ext>
            </a:extLst>
          </p:cNvPr>
          <p:cNvSpPr txBox="1">
            <a:spLocks/>
          </p:cNvSpPr>
          <p:nvPr/>
        </p:nvSpPr>
        <p:spPr>
          <a:xfrm>
            <a:off x="1875523" y="8621316"/>
            <a:ext cx="2054228" cy="284670"/>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400" dirty="0">
                <a:latin typeface="Verdana" panose="020B0604030504040204" pitchFamily="34" charset="0"/>
                <a:ea typeface="Verdana" panose="020B0604030504040204" pitchFamily="34" charset="0"/>
                <a:cs typeface="Verdana" panose="020B0604030504040204" pitchFamily="34" charset="0"/>
              </a:rPr>
              <a:t>So riecht sie:</a:t>
            </a:r>
          </a:p>
        </p:txBody>
      </p:sp>
      <p:sp>
        <p:nvSpPr>
          <p:cNvPr id="160" name="Textplatzhalter 6">
            <a:extLst>
              <a:ext uri="{FF2B5EF4-FFF2-40B4-BE49-F238E27FC236}">
                <a16:creationId xmlns:a16="http://schemas.microsoft.com/office/drawing/2014/main" id="{A1A3B6D3-BF08-6E8F-8282-C8A7BC6F602C}"/>
              </a:ext>
            </a:extLst>
          </p:cNvPr>
          <p:cNvSpPr txBox="1">
            <a:spLocks/>
          </p:cNvSpPr>
          <p:nvPr/>
        </p:nvSpPr>
        <p:spPr>
          <a:xfrm>
            <a:off x="862052" y="2403110"/>
            <a:ext cx="4292439" cy="236848"/>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400" b="1" dirty="0">
                <a:solidFill>
                  <a:srgbClr val="70A821"/>
                </a:solidFill>
                <a:latin typeface="Verdana" panose="020B0604030504040204" pitchFamily="34" charset="0"/>
                <a:ea typeface="Verdana" panose="020B0604030504040204" pitchFamily="34" charset="0"/>
                <a:cs typeface="Verdana" panose="020B0604030504040204" pitchFamily="34" charset="0"/>
              </a:rPr>
              <a:t>Unsere Zaubermaschine!</a:t>
            </a:r>
          </a:p>
        </p:txBody>
      </p:sp>
      <p:sp>
        <p:nvSpPr>
          <p:cNvPr id="9" name="Textplatzhalter 6">
            <a:extLst>
              <a:ext uri="{FF2B5EF4-FFF2-40B4-BE49-F238E27FC236}">
                <a16:creationId xmlns:a16="http://schemas.microsoft.com/office/drawing/2014/main" id="{8E06F34A-0914-57DB-68A0-3AAA65D9A447}"/>
              </a:ext>
            </a:extLst>
          </p:cNvPr>
          <p:cNvSpPr txBox="1">
            <a:spLocks/>
          </p:cNvSpPr>
          <p:nvPr/>
        </p:nvSpPr>
        <p:spPr>
          <a:xfrm>
            <a:off x="1242683" y="1178205"/>
            <a:ext cx="5723901" cy="930409"/>
          </a:xfrm>
          <a:prstGeom prst="rect">
            <a:avLst/>
          </a:prstGeom>
        </p:spPr>
        <p:txBody>
          <a:bodyPr vert="horz" lIns="0" tIns="0" rIns="0" bIns="0" rtlCol="0">
            <a:noAutofit/>
          </a:bodyPr>
          <a:lstStyle>
            <a:lvl1pPr marL="0" indent="0" algn="l" defTabSz="457200" rtl="0" eaLnBrk="1" latinLnBrk="0" hangingPunct="1">
              <a:lnSpc>
                <a:spcPct val="90000"/>
              </a:lnSpc>
              <a:spcBef>
                <a:spcPct val="20000"/>
              </a:spcBef>
              <a:buFont typeface="Arial"/>
              <a:buNone/>
              <a:defRPr sz="1600" b="0" i="0" kern="1200">
                <a:solidFill>
                  <a:schemeClr val="tx1"/>
                </a:solidFill>
                <a:latin typeface="Aptos" panose="020B0004020202020204" pitchFamily="34" charset="0"/>
                <a:ea typeface="+mn-ea"/>
                <a:cs typeface="+mn-cs"/>
              </a:defRPr>
            </a:lvl1pPr>
            <a:lvl2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2pPr>
            <a:lvl3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3pPr>
            <a:lvl4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4pPr>
            <a:lvl5pPr marL="0" indent="0" algn="l" defTabSz="457200" rtl="0" eaLnBrk="1" latinLnBrk="0" hangingPunct="1">
              <a:spcBef>
                <a:spcPct val="20000"/>
              </a:spcBef>
              <a:buFont typeface="Arial"/>
              <a:buNone/>
              <a:defRPr sz="1600" b="0" i="0" kern="1200">
                <a:solidFill>
                  <a:schemeClr val="tx1"/>
                </a:solidFill>
                <a:latin typeface="Aptos" panose="020B00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4604" marR="5080" indent="-2540">
              <a:lnSpc>
                <a:spcPct val="112000"/>
              </a:lnSpc>
              <a:spcBef>
                <a:spcPts val="100"/>
              </a:spcBef>
            </a:pPr>
            <a:r>
              <a:rPr lang="de-DE" sz="1400" dirty="0">
                <a:latin typeface="Verdana" panose="020B0604030504040204" pitchFamily="34" charset="0"/>
                <a:ea typeface="Verdana" panose="020B0604030504040204" pitchFamily="34" charset="0"/>
                <a:cs typeface="Verdana" panose="020B0604030504040204" pitchFamily="34" charset="0"/>
              </a:rPr>
              <a:t>Jetzt bist du dran! Zusammen mit deiner Gruppe entsteht eure persönliche Zaubermaschine. Was macht sie so besonders? Füllt den Steckbrief aus. Malt eure Zaubermaschine entweder auf ein großes Blatt oder hier auf Seite 4.</a:t>
            </a:r>
          </a:p>
        </p:txBody>
      </p:sp>
      <p:grpSp>
        <p:nvGrpSpPr>
          <p:cNvPr id="10" name="Gruppieren 9">
            <a:extLst>
              <a:ext uri="{FF2B5EF4-FFF2-40B4-BE49-F238E27FC236}">
                <a16:creationId xmlns:a16="http://schemas.microsoft.com/office/drawing/2014/main" id="{22DCD5CC-4F97-D329-F5C0-3A35618ABA9D}"/>
              </a:ext>
            </a:extLst>
          </p:cNvPr>
          <p:cNvGrpSpPr/>
          <p:nvPr/>
        </p:nvGrpSpPr>
        <p:grpSpPr>
          <a:xfrm>
            <a:off x="609590" y="1261738"/>
            <a:ext cx="540385" cy="540385"/>
            <a:chOff x="768279" y="5075713"/>
            <a:chExt cx="540385" cy="540385"/>
          </a:xfrm>
        </p:grpSpPr>
        <p:sp>
          <p:nvSpPr>
            <p:cNvPr id="11" name="object 6">
              <a:extLst>
                <a:ext uri="{FF2B5EF4-FFF2-40B4-BE49-F238E27FC236}">
                  <a16:creationId xmlns:a16="http://schemas.microsoft.com/office/drawing/2014/main" id="{D92E6B83-95AA-AB61-DFBD-292453399D23}"/>
                </a:ext>
              </a:extLst>
            </p:cNvPr>
            <p:cNvSpPr/>
            <p:nvPr/>
          </p:nvSpPr>
          <p:spPr>
            <a:xfrm>
              <a:off x="768279" y="5075713"/>
              <a:ext cx="540385" cy="540385"/>
            </a:xfrm>
            <a:custGeom>
              <a:avLst/>
              <a:gdLst/>
              <a:ahLst/>
              <a:cxnLst/>
              <a:rect l="l" t="t" r="r" b="b"/>
              <a:pathLst>
                <a:path w="540385" h="540385">
                  <a:moveTo>
                    <a:pt x="270002" y="0"/>
                  </a:moveTo>
                  <a:lnTo>
                    <a:pt x="221470" y="4349"/>
                  </a:lnTo>
                  <a:lnTo>
                    <a:pt x="175792" y="16891"/>
                  </a:lnTo>
                  <a:lnTo>
                    <a:pt x="133730" y="36861"/>
                  </a:lnTo>
                  <a:lnTo>
                    <a:pt x="96046" y="63499"/>
                  </a:lnTo>
                  <a:lnTo>
                    <a:pt x="63503" y="96040"/>
                  </a:lnTo>
                  <a:lnTo>
                    <a:pt x="36864" y="133724"/>
                  </a:lnTo>
                  <a:lnTo>
                    <a:pt x="16892" y="175787"/>
                  </a:lnTo>
                  <a:lnTo>
                    <a:pt x="4350" y="221467"/>
                  </a:lnTo>
                  <a:lnTo>
                    <a:pt x="0" y="270001"/>
                  </a:lnTo>
                  <a:lnTo>
                    <a:pt x="4350" y="318533"/>
                  </a:lnTo>
                  <a:lnTo>
                    <a:pt x="16892" y="364211"/>
                  </a:lnTo>
                  <a:lnTo>
                    <a:pt x="36864" y="406273"/>
                  </a:lnTo>
                  <a:lnTo>
                    <a:pt x="63503" y="443957"/>
                  </a:lnTo>
                  <a:lnTo>
                    <a:pt x="96046" y="476500"/>
                  </a:lnTo>
                  <a:lnTo>
                    <a:pt x="133730" y="503139"/>
                  </a:lnTo>
                  <a:lnTo>
                    <a:pt x="175792" y="523111"/>
                  </a:lnTo>
                  <a:lnTo>
                    <a:pt x="221470" y="535653"/>
                  </a:lnTo>
                  <a:lnTo>
                    <a:pt x="270002" y="540003"/>
                  </a:lnTo>
                  <a:lnTo>
                    <a:pt x="318536" y="535653"/>
                  </a:lnTo>
                  <a:lnTo>
                    <a:pt x="364216" y="523111"/>
                  </a:lnTo>
                  <a:lnTo>
                    <a:pt x="406279" y="503139"/>
                  </a:lnTo>
                  <a:lnTo>
                    <a:pt x="443963" y="476500"/>
                  </a:lnTo>
                  <a:lnTo>
                    <a:pt x="476504" y="443957"/>
                  </a:lnTo>
                  <a:lnTo>
                    <a:pt x="503142" y="406273"/>
                  </a:lnTo>
                  <a:lnTo>
                    <a:pt x="523112" y="364211"/>
                  </a:lnTo>
                  <a:lnTo>
                    <a:pt x="535654" y="318533"/>
                  </a:lnTo>
                  <a:lnTo>
                    <a:pt x="540004" y="270001"/>
                  </a:lnTo>
                  <a:lnTo>
                    <a:pt x="535654" y="221467"/>
                  </a:lnTo>
                  <a:lnTo>
                    <a:pt x="523112" y="175787"/>
                  </a:lnTo>
                  <a:lnTo>
                    <a:pt x="503142" y="133724"/>
                  </a:lnTo>
                  <a:lnTo>
                    <a:pt x="476504" y="96040"/>
                  </a:lnTo>
                  <a:lnTo>
                    <a:pt x="443963" y="63499"/>
                  </a:lnTo>
                  <a:lnTo>
                    <a:pt x="406279" y="36861"/>
                  </a:lnTo>
                  <a:lnTo>
                    <a:pt x="364216" y="16891"/>
                  </a:lnTo>
                  <a:lnTo>
                    <a:pt x="318536" y="4349"/>
                  </a:lnTo>
                  <a:lnTo>
                    <a:pt x="270002" y="0"/>
                  </a:lnTo>
                  <a:close/>
                </a:path>
              </a:pathLst>
            </a:custGeom>
            <a:solidFill>
              <a:srgbClr val="79AB2B"/>
            </a:solidFill>
          </p:spPr>
          <p:txBody>
            <a:bodyPr wrap="square" lIns="0" tIns="0" rIns="0" bIns="0" rtlCol="0"/>
            <a:lstStyle/>
            <a:p>
              <a:endParaRPr/>
            </a:p>
          </p:txBody>
        </p:sp>
        <p:pic>
          <p:nvPicPr>
            <p:cNvPr id="12" name="object 7">
              <a:extLst>
                <a:ext uri="{FF2B5EF4-FFF2-40B4-BE49-F238E27FC236}">
                  <a16:creationId xmlns:a16="http://schemas.microsoft.com/office/drawing/2014/main" id="{BD5CD291-C222-956B-F534-A9D4E525C70B}"/>
                </a:ext>
              </a:extLst>
            </p:cNvPr>
            <p:cNvPicPr/>
            <p:nvPr/>
          </p:nvPicPr>
          <p:blipFill>
            <a:blip r:embed="rId2" cstate="print"/>
            <a:stretch>
              <a:fillRect/>
            </a:stretch>
          </p:blipFill>
          <p:spPr>
            <a:xfrm>
              <a:off x="871228" y="5154415"/>
              <a:ext cx="334117" cy="332206"/>
            </a:xfrm>
            <a:prstGeom prst="rect">
              <a:avLst/>
            </a:prstGeom>
          </p:spPr>
        </p:pic>
      </p:grpSp>
      <p:pic>
        <p:nvPicPr>
          <p:cNvPr id="3" name="Grafik 2" descr="Ein Bild, das Clipart, Cartoon enthält.&#10;&#10;KI-generierte Inhalte können fehlerhaft sein.">
            <a:extLst>
              <a:ext uri="{FF2B5EF4-FFF2-40B4-BE49-F238E27FC236}">
                <a16:creationId xmlns:a16="http://schemas.microsoft.com/office/drawing/2014/main" id="{FC6B3F99-6D6A-A7DB-CCAE-EF7DAA0F8C33}"/>
              </a:ext>
            </a:extLst>
          </p:cNvPr>
          <p:cNvPicPr>
            <a:picLocks noChangeAspect="1"/>
          </p:cNvPicPr>
          <p:nvPr/>
        </p:nvPicPr>
        <p:blipFill>
          <a:blip r:embed="rId3"/>
          <a:stretch>
            <a:fillRect/>
          </a:stretch>
        </p:blipFill>
        <p:spPr>
          <a:xfrm>
            <a:off x="781659" y="3189704"/>
            <a:ext cx="927100" cy="927100"/>
          </a:xfrm>
          <a:prstGeom prst="rect">
            <a:avLst/>
          </a:prstGeom>
        </p:spPr>
      </p:pic>
      <p:pic>
        <p:nvPicPr>
          <p:cNvPr id="13" name="Grafik 12" descr="Ein Bild, das Kreis, Cartoon, Clipart, Augen enthält.&#10;&#10;KI-generierte Inhalte können fehlerhaft sein.">
            <a:extLst>
              <a:ext uri="{FF2B5EF4-FFF2-40B4-BE49-F238E27FC236}">
                <a16:creationId xmlns:a16="http://schemas.microsoft.com/office/drawing/2014/main" id="{7171FE87-BC40-701A-8334-6559F27122A1}"/>
              </a:ext>
            </a:extLst>
          </p:cNvPr>
          <p:cNvPicPr>
            <a:picLocks noChangeAspect="1"/>
          </p:cNvPicPr>
          <p:nvPr/>
        </p:nvPicPr>
        <p:blipFill>
          <a:blip r:embed="rId4"/>
          <a:stretch>
            <a:fillRect/>
          </a:stretch>
        </p:blipFill>
        <p:spPr>
          <a:xfrm>
            <a:off x="781659" y="4465025"/>
            <a:ext cx="927100" cy="914400"/>
          </a:xfrm>
          <a:prstGeom prst="rect">
            <a:avLst/>
          </a:prstGeom>
        </p:spPr>
      </p:pic>
      <p:pic>
        <p:nvPicPr>
          <p:cNvPr id="14" name="Grafik 13" descr="Ein Bild, das Hand enthält.&#10;&#10;KI-generierte Inhalte können fehlerhaft sein.">
            <a:extLst>
              <a:ext uri="{FF2B5EF4-FFF2-40B4-BE49-F238E27FC236}">
                <a16:creationId xmlns:a16="http://schemas.microsoft.com/office/drawing/2014/main" id="{CD6765C9-407A-C1CE-51F1-CB6C919A3481}"/>
              </a:ext>
            </a:extLst>
          </p:cNvPr>
          <p:cNvPicPr>
            <a:picLocks noChangeAspect="1"/>
          </p:cNvPicPr>
          <p:nvPr/>
        </p:nvPicPr>
        <p:blipFill>
          <a:blip r:embed="rId5"/>
          <a:stretch>
            <a:fillRect/>
          </a:stretch>
        </p:blipFill>
        <p:spPr>
          <a:xfrm>
            <a:off x="781659" y="5732650"/>
            <a:ext cx="927100" cy="927100"/>
          </a:xfrm>
          <a:prstGeom prst="rect">
            <a:avLst/>
          </a:prstGeom>
        </p:spPr>
      </p:pic>
      <p:pic>
        <p:nvPicPr>
          <p:cNvPr id="15" name="Grafik 14" descr="Ein Bild, das Clipart, Cartoon, Grafiken enthält.&#10;&#10;KI-generierte Inhalte können fehlerhaft sein.">
            <a:extLst>
              <a:ext uri="{FF2B5EF4-FFF2-40B4-BE49-F238E27FC236}">
                <a16:creationId xmlns:a16="http://schemas.microsoft.com/office/drawing/2014/main" id="{6DAE7D35-B759-094E-2133-2C01493C5C04}"/>
              </a:ext>
            </a:extLst>
          </p:cNvPr>
          <p:cNvPicPr>
            <a:picLocks noChangeAspect="1"/>
          </p:cNvPicPr>
          <p:nvPr/>
        </p:nvPicPr>
        <p:blipFill>
          <a:blip r:embed="rId6"/>
          <a:stretch>
            <a:fillRect/>
          </a:stretch>
        </p:blipFill>
        <p:spPr>
          <a:xfrm>
            <a:off x="781659" y="7012975"/>
            <a:ext cx="927100" cy="914400"/>
          </a:xfrm>
          <a:prstGeom prst="rect">
            <a:avLst/>
          </a:prstGeom>
        </p:spPr>
      </p:pic>
      <p:pic>
        <p:nvPicPr>
          <p:cNvPr id="16" name="Grafik 15" descr="Ein Bild, das Clipart, Cartoon, Design, Kreativität enthält.&#10;&#10;KI-generierte Inhalte können fehlerhaft sein.">
            <a:extLst>
              <a:ext uri="{FF2B5EF4-FFF2-40B4-BE49-F238E27FC236}">
                <a16:creationId xmlns:a16="http://schemas.microsoft.com/office/drawing/2014/main" id="{9825A928-86A8-2A30-C7B9-74A722BDD6D6}"/>
              </a:ext>
            </a:extLst>
          </p:cNvPr>
          <p:cNvPicPr>
            <a:picLocks noChangeAspect="1"/>
          </p:cNvPicPr>
          <p:nvPr/>
        </p:nvPicPr>
        <p:blipFill>
          <a:blip r:embed="rId7"/>
          <a:stretch>
            <a:fillRect/>
          </a:stretch>
        </p:blipFill>
        <p:spPr>
          <a:xfrm>
            <a:off x="794359" y="8280600"/>
            <a:ext cx="914400" cy="914400"/>
          </a:xfrm>
          <a:prstGeom prst="rect">
            <a:avLst/>
          </a:prstGeom>
        </p:spPr>
      </p:pic>
    </p:spTree>
    <p:extLst>
      <p:ext uri="{BB962C8B-B14F-4D97-AF65-F5344CB8AC3E}">
        <p14:creationId xmlns:p14="http://schemas.microsoft.com/office/powerpoint/2010/main" val="2295863209"/>
      </p:ext>
    </p:extLst>
  </p:cSld>
  <p:clrMapOvr>
    <a:masterClrMapping/>
  </p:clrMapOvr>
</p:sld>
</file>

<file path=ppt/theme/theme1.xml><?xml version="1.0" encoding="utf-8"?>
<a:theme xmlns:a="http://schemas.openxmlformats.org/drawingml/2006/main" name="Office">
  <a:themeElements>
    <a:clrScheme name="JP Kids">
      <a:dk1>
        <a:srgbClr val="000000"/>
      </a:dk1>
      <a:lt1>
        <a:srgbClr val="FFFFFF"/>
      </a:lt1>
      <a:dk2>
        <a:srgbClr val="416169"/>
      </a:dk2>
      <a:lt2>
        <a:srgbClr val="EF7D00"/>
      </a:lt2>
      <a:accent1>
        <a:srgbClr val="0CAF8F"/>
      </a:accent1>
      <a:accent2>
        <a:srgbClr val="694C89"/>
      </a:accent2>
      <a:accent3>
        <a:srgbClr val="70A822"/>
      </a:accent3>
      <a:accent4>
        <a:srgbClr val="245399"/>
      </a:accent4>
      <a:accent5>
        <a:srgbClr val="B3115B"/>
      </a:accent5>
      <a:accent6>
        <a:srgbClr val="13A8D6"/>
      </a:accent6>
      <a:hlink>
        <a:srgbClr val="000000"/>
      </a:hlink>
      <a:folHlink>
        <a:srgbClr val="00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tx2">
              <a:lumMod val="40000"/>
              <a:lumOff val="60000"/>
            </a:schemeClr>
          </a:solidFill>
        </a:ln>
      </a:spPr>
      <a:bodyPr/>
      <a:lstStyle/>
      <a:style>
        <a:lnRef idx="1">
          <a:schemeClr val="dk1"/>
        </a:lnRef>
        <a:fillRef idx="0">
          <a:schemeClr val="dk1"/>
        </a:fillRef>
        <a:effectRef idx="0">
          <a:schemeClr val="dk1"/>
        </a:effectRef>
        <a:fontRef idx="minor">
          <a:schemeClr val="tx1"/>
        </a:fontRef>
      </a:style>
    </a:lnDef>
    <a:txDef>
      <a:spPr>
        <a:noFill/>
      </a:spPr>
      <a:bodyPr wrap="square" lIns="0" tIns="0" rIns="0" bIns="0" rtlCol="0">
        <a:spAutoFit/>
      </a:bodyPr>
      <a:lstStyle>
        <a:defPPr algn="l">
          <a:defRPr sz="1600" dirty="0" err="1" smtClean="0"/>
        </a:defPPr>
      </a:lstStyle>
    </a:txDef>
  </a:objectDefaults>
  <a:extraClrSchemeLst/>
  <a:extLst>
    <a:ext uri="{05A4C25C-085E-4340-85A3-A5531E510DB2}">
      <thm15:themeFamily xmlns:thm15="http://schemas.microsoft.com/office/thememl/2012/main" name="Übung 3_Unsere Zaubermaschine_bearbeitbar" id="{43B6D296-B44F-774C-B8B3-77C05653AC30}" vid="{98BAA1FB-2E3B-B04B-971D-F300E4B33DAC}"/>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2806471-2cc8-4125-b85b-4fac380c6b8c">
      <Terms xmlns="http://schemas.microsoft.com/office/infopath/2007/PartnerControls"/>
    </lcf76f155ced4ddcb4097134ff3c332f>
    <TaxCatchAll xmlns="be442d10-d911-4372-a859-a1514b63a75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86B3805B85A60C489183F7B1A68EACE1" ma:contentTypeVersion="13" ma:contentTypeDescription="Ein neues Dokument erstellen." ma:contentTypeScope="" ma:versionID="3e84c5dc38d4d3f6a9eee50b11b700ee">
  <xsd:schema xmlns:xsd="http://www.w3.org/2001/XMLSchema" xmlns:xs="http://www.w3.org/2001/XMLSchema" xmlns:p="http://schemas.microsoft.com/office/2006/metadata/properties" xmlns:ns2="52806471-2cc8-4125-b85b-4fac380c6b8c" xmlns:ns3="be442d10-d911-4372-a859-a1514b63a75b" targetNamespace="http://schemas.microsoft.com/office/2006/metadata/properties" ma:root="true" ma:fieldsID="1e383c85046acc7aecc91330e764a5fe" ns2:_="" ns3:_="">
    <xsd:import namespace="52806471-2cc8-4125-b85b-4fac380c6b8c"/>
    <xsd:import namespace="be442d10-d911-4372-a859-a1514b63a75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806471-2cc8-4125-b85b-4fac380c6b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97274645-6c63-4aa2-82a7-6c546a971499"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e442d10-d911-4372-a859-a1514b63a75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c7744ce-4575-4212-a4ef-f6e6bfd1f8f9}" ma:internalName="TaxCatchAll" ma:showField="CatchAllData" ma:web="be442d10-d911-4372-a859-a1514b63a7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39B9F3-CBDE-49D7-9E94-AFDA9A089C23}">
  <ds:schemaRefs>
    <ds:schemaRef ds:uri="http://schemas.microsoft.com/sharepoint/v3/contenttype/forms"/>
  </ds:schemaRefs>
</ds:datastoreItem>
</file>

<file path=customXml/itemProps2.xml><?xml version="1.0" encoding="utf-8"?>
<ds:datastoreItem xmlns:ds="http://schemas.openxmlformats.org/officeDocument/2006/customXml" ds:itemID="{6F945B88-FCAA-4D4C-9EA8-03F824D25F91}">
  <ds:schemaRefs>
    <ds:schemaRef ds:uri="http://schemas.openxmlformats.org/package/2006/metadata/core-properties"/>
    <ds:schemaRef ds:uri="http://www.w3.org/XML/1998/namespace"/>
    <ds:schemaRef ds:uri="http://schemas.microsoft.com/office/2006/documentManagement/types"/>
    <ds:schemaRef ds:uri="http://schemas.microsoft.com/office/infopath/2007/PartnerControls"/>
    <ds:schemaRef ds:uri="http://purl.org/dc/dcmitype/"/>
    <ds:schemaRef ds:uri="http://purl.org/dc/elements/1.1/"/>
    <ds:schemaRef ds:uri="http://schemas.microsoft.com/office/2006/metadata/properties"/>
    <ds:schemaRef ds:uri="be442d10-d911-4372-a859-a1514b63a75b"/>
    <ds:schemaRef ds:uri="52806471-2cc8-4125-b85b-4fac380c6b8c"/>
    <ds:schemaRef ds:uri="http://purl.org/dc/terms/"/>
  </ds:schemaRefs>
</ds:datastoreItem>
</file>

<file path=customXml/itemProps3.xml><?xml version="1.0" encoding="utf-8"?>
<ds:datastoreItem xmlns:ds="http://schemas.openxmlformats.org/officeDocument/2006/customXml" ds:itemID="{1033232F-C10F-4D6E-9FE1-F3637B5F54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806471-2cc8-4125-b85b-4fac380c6b8c"/>
    <ds:schemaRef ds:uri="be442d10-d911-4372-a859-a1514b63a7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Template>
  <TotalTime>0</TotalTime>
  <Words>708</Words>
  <Application>Microsoft Macintosh PowerPoint</Application>
  <PresentationFormat>Benutzerdefiniert</PresentationFormat>
  <Paragraphs>76</Paragraphs>
  <Slides>10</Slides>
  <Notes>4</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10</vt:i4>
      </vt:variant>
    </vt:vector>
  </HeadingPairs>
  <TitlesOfParts>
    <vt:vector size="14" baseType="lpstr">
      <vt:lpstr>Aptos</vt:lpstr>
      <vt:lpstr>Arial</vt:lpstr>
      <vt:lpstr>Verdana</vt:lpstr>
      <vt:lpstr>Office</vt:lpstr>
      <vt:lpstr>Unsere Zaubermaschinen</vt:lpstr>
      <vt:lpstr>PowerPoint-Präsentation</vt:lpstr>
      <vt:lpstr>Unsere Zaubermaschinen</vt:lpstr>
      <vt:lpstr>PowerPoint-Präsentation</vt:lpstr>
      <vt:lpstr>Unsere Zaubermaschinen</vt:lpstr>
      <vt:lpstr>PowerPoint-Präsentation</vt:lpstr>
      <vt:lpstr>Unsere Zaubermaschinen</vt:lpstr>
      <vt:lpstr>PowerPoint-Präsentation</vt:lpstr>
      <vt:lpstr>PowerPoint-Präsentation</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Simon, Alena</dc:creator>
  <cp:keywords/>
  <dc:description>generated using python-pptx</dc:description>
  <cp:lastModifiedBy>Simon, Alena</cp:lastModifiedBy>
  <cp:revision>4</cp:revision>
  <dcterms:created xsi:type="dcterms:W3CDTF">2026-02-20T09:20:36Z</dcterms:created>
  <dcterms:modified xsi:type="dcterms:W3CDTF">2026-03-02T14:58:27Z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0x01010086B3805B85A60C489183F7B1A68EACE1</vt:lpwstr>
  </property>
  <property fmtid="{D5CDD505-2E9C-101B-9397-08002B2CF9AE}" pid="3" name="MediaServiceImageTags">
    <vt:lpwstr/>
  </property>
</Properties>
</file>