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72" r:id="rId7"/>
    <p:sldId id="258" r:id="rId8"/>
    <p:sldId id="271" r:id="rId9"/>
    <p:sldId id="269" r:id="rId10"/>
    <p:sldId id="270" r:id="rId11"/>
    <p:sldId id="275" r:id="rId12"/>
    <p:sldId id="273" r:id="rId13"/>
    <p:sldId id="274" r:id="rId14"/>
    <p:sldId id="276" r:id="rId15"/>
    <p:sldId id="277" r:id="rId16"/>
    <p:sldId id="260" r:id="rId17"/>
    <p:sldId id="422" r:id="rId18"/>
    <p:sldId id="423" r:id="rId19"/>
    <p:sldId id="424" r:id="rId20"/>
    <p:sldId id="42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9D32D-B185-BA40-8848-2503010283F2}" v="13" dt="2025-10-01T14:15:18.044"/>
    <p1510:client id="{A87299DE-50B4-4AF0-9A02-C4539BC528E3}" v="2" dt="2025-10-02T01:07:58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435"/>
    <p:restoredTop sz="94740"/>
  </p:normalViewPr>
  <p:slideViewPr>
    <p:cSldViewPr snapToGrid="0" snapToObjects="1">
      <p:cViewPr varScale="1">
        <p:scale>
          <a:sx n="152" d="100"/>
          <a:sy n="152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t, Oliver" userId="2c9b1ec4-bf69-4804-a4e6-8bbb35c7133e" providerId="ADAL" clId="{09F28119-4EDF-4634-9DCD-5A76188CBA63}"/>
    <pc:docChg chg="undo redo custSel modSld">
      <pc:chgData name="Gent, Oliver" userId="2c9b1ec4-bf69-4804-a4e6-8bbb35c7133e" providerId="ADAL" clId="{09F28119-4EDF-4634-9DCD-5A76188CBA63}" dt="2025-10-02T01:10:47.722" v="25" actId="2711"/>
      <pc:docMkLst>
        <pc:docMk/>
      </pc:docMkLst>
      <pc:sldChg chg="modSp mod">
        <pc:chgData name="Gent, Oliver" userId="2c9b1ec4-bf69-4804-a4e6-8bbb35c7133e" providerId="ADAL" clId="{09F28119-4EDF-4634-9DCD-5A76188CBA63}" dt="2025-10-02T01:08:18.032" v="8" actId="2711"/>
        <pc:sldMkLst>
          <pc:docMk/>
          <pc:sldMk cId="1627178665" sldId="422"/>
        </pc:sldMkLst>
        <pc:spChg chg="mod">
          <ac:chgData name="Gent, Oliver" userId="2c9b1ec4-bf69-4804-a4e6-8bbb35c7133e" providerId="ADAL" clId="{09F28119-4EDF-4634-9DCD-5A76188CBA63}" dt="2025-10-02T01:07:39.875" v="0" actId="2711"/>
          <ac:spMkLst>
            <pc:docMk/>
            <pc:sldMk cId="1627178665" sldId="422"/>
            <ac:spMk id="3" creationId="{F5E1F900-3C6D-3A37-62E9-BA83C1E4A926}"/>
          </ac:spMkLst>
        </pc:spChg>
        <pc:spChg chg="mod">
          <ac:chgData name="Gent, Oliver" userId="2c9b1ec4-bf69-4804-a4e6-8bbb35c7133e" providerId="ADAL" clId="{09F28119-4EDF-4634-9DCD-5A76188CBA63}" dt="2025-10-02T01:08:18.032" v="8" actId="2711"/>
          <ac:spMkLst>
            <pc:docMk/>
            <pc:sldMk cId="1627178665" sldId="422"/>
            <ac:spMk id="4" creationId="{A8EAE613-29F4-02B0-B793-E7F8FDDACA62}"/>
          </ac:spMkLst>
        </pc:spChg>
      </pc:sldChg>
      <pc:sldChg chg="modSp mod">
        <pc:chgData name="Gent, Oliver" userId="2c9b1ec4-bf69-4804-a4e6-8bbb35c7133e" providerId="ADAL" clId="{09F28119-4EDF-4634-9DCD-5A76188CBA63}" dt="2025-10-02T01:09:01.054" v="13" actId="2711"/>
        <pc:sldMkLst>
          <pc:docMk/>
          <pc:sldMk cId="2426710064" sldId="423"/>
        </pc:sldMkLst>
        <pc:spChg chg="mod">
          <ac:chgData name="Gent, Oliver" userId="2c9b1ec4-bf69-4804-a4e6-8bbb35c7133e" providerId="ADAL" clId="{09F28119-4EDF-4634-9DCD-5A76188CBA63}" dt="2025-10-02T01:08:31.305" v="9" actId="2711"/>
          <ac:spMkLst>
            <pc:docMk/>
            <pc:sldMk cId="2426710064" sldId="423"/>
            <ac:spMk id="3" creationId="{AD1511FF-5D87-6CCD-514D-CA1A50E0ADCF}"/>
          </ac:spMkLst>
        </pc:spChg>
        <pc:spChg chg="mod">
          <ac:chgData name="Gent, Oliver" userId="2c9b1ec4-bf69-4804-a4e6-8bbb35c7133e" providerId="ADAL" clId="{09F28119-4EDF-4634-9DCD-5A76188CBA63}" dt="2025-10-02T01:09:01.054" v="13" actId="2711"/>
          <ac:spMkLst>
            <pc:docMk/>
            <pc:sldMk cId="2426710064" sldId="423"/>
            <ac:spMk id="4" creationId="{278E2033-62E6-A0B7-7F52-716BCE8D45FF}"/>
          </ac:spMkLst>
        </pc:spChg>
      </pc:sldChg>
      <pc:sldChg chg="modSp mod">
        <pc:chgData name="Gent, Oliver" userId="2c9b1ec4-bf69-4804-a4e6-8bbb35c7133e" providerId="ADAL" clId="{09F28119-4EDF-4634-9DCD-5A76188CBA63}" dt="2025-10-02T01:10:23.336" v="22" actId="2711"/>
        <pc:sldMkLst>
          <pc:docMk/>
          <pc:sldMk cId="1931728258" sldId="424"/>
        </pc:sldMkLst>
        <pc:spChg chg="mod">
          <ac:chgData name="Gent, Oliver" userId="2c9b1ec4-bf69-4804-a4e6-8bbb35c7133e" providerId="ADAL" clId="{09F28119-4EDF-4634-9DCD-5A76188CBA63}" dt="2025-10-02T01:09:11.338" v="14" actId="2711"/>
          <ac:spMkLst>
            <pc:docMk/>
            <pc:sldMk cId="1931728258" sldId="424"/>
            <ac:spMk id="3" creationId="{1ED44950-5C03-C740-4676-214231BA4F48}"/>
          </ac:spMkLst>
        </pc:spChg>
        <pc:spChg chg="mod">
          <ac:chgData name="Gent, Oliver" userId="2c9b1ec4-bf69-4804-a4e6-8bbb35c7133e" providerId="ADAL" clId="{09F28119-4EDF-4634-9DCD-5A76188CBA63}" dt="2025-10-02T01:10:23.336" v="22" actId="2711"/>
          <ac:spMkLst>
            <pc:docMk/>
            <pc:sldMk cId="1931728258" sldId="424"/>
            <ac:spMk id="4" creationId="{8BC2A327-22BC-4E3D-5F75-A5FC99C862E5}"/>
          </ac:spMkLst>
        </pc:spChg>
      </pc:sldChg>
      <pc:sldChg chg="modSp mod">
        <pc:chgData name="Gent, Oliver" userId="2c9b1ec4-bf69-4804-a4e6-8bbb35c7133e" providerId="ADAL" clId="{09F28119-4EDF-4634-9DCD-5A76188CBA63}" dt="2025-10-02T01:10:47.722" v="25" actId="2711"/>
        <pc:sldMkLst>
          <pc:docMk/>
          <pc:sldMk cId="1980977656" sldId="425"/>
        </pc:sldMkLst>
        <pc:spChg chg="mod">
          <ac:chgData name="Gent, Oliver" userId="2c9b1ec4-bf69-4804-a4e6-8bbb35c7133e" providerId="ADAL" clId="{09F28119-4EDF-4634-9DCD-5A76188CBA63}" dt="2025-10-02T01:10:31.797" v="23" actId="2711"/>
          <ac:spMkLst>
            <pc:docMk/>
            <pc:sldMk cId="1980977656" sldId="425"/>
            <ac:spMk id="3" creationId="{00449839-55AC-0476-01F3-5CE5F058A3D8}"/>
          </ac:spMkLst>
        </pc:spChg>
        <pc:spChg chg="mod">
          <ac:chgData name="Gent, Oliver" userId="2c9b1ec4-bf69-4804-a4e6-8bbb35c7133e" providerId="ADAL" clId="{09F28119-4EDF-4634-9DCD-5A76188CBA63}" dt="2025-10-02T01:10:47.722" v="25" actId="2711"/>
          <ac:spMkLst>
            <pc:docMk/>
            <pc:sldMk cId="1980977656" sldId="425"/>
            <ac:spMk id="4" creationId="{46B00E96-4AC7-2D90-E113-4F8A93A975F4}"/>
          </ac:spMkLst>
        </pc:spChg>
      </pc:sldChg>
    </pc:docChg>
  </pc:docChgLst>
  <pc:docChgLst>
    <pc:chgData name="Krautter, Jutta" userId="366a3878-dfee-4f72-a8f5-55212954f4c6" providerId="ADAL" clId="{08114FD7-D95F-58E7-85ED-ACB79B7BFFD7}"/>
    <pc:docChg chg="undo custSel addSld modSld">
      <pc:chgData name="Krautter, Jutta" userId="366a3878-dfee-4f72-a8f5-55212954f4c6" providerId="ADAL" clId="{08114FD7-D95F-58E7-85ED-ACB79B7BFFD7}" dt="2025-10-01T14:15:18.043" v="45"/>
      <pc:docMkLst>
        <pc:docMk/>
      </pc:docMkLst>
      <pc:sldChg chg="modNotesTx">
        <pc:chgData name="Krautter, Jutta" userId="366a3878-dfee-4f72-a8f5-55212954f4c6" providerId="ADAL" clId="{08114FD7-D95F-58E7-85ED-ACB79B7BFFD7}" dt="2025-10-01T14:11:14.367" v="44" actId="20577"/>
        <pc:sldMkLst>
          <pc:docMk/>
          <pc:sldMk cId="877086109" sldId="258"/>
        </pc:sldMkLst>
      </pc:sldChg>
      <pc:sldChg chg="modSp mod">
        <pc:chgData name="Krautter, Jutta" userId="366a3878-dfee-4f72-a8f5-55212954f4c6" providerId="ADAL" clId="{08114FD7-D95F-58E7-85ED-ACB79B7BFFD7}" dt="2025-09-30T08:33:47.518" v="3" actId="6549"/>
        <pc:sldMkLst>
          <pc:docMk/>
          <pc:sldMk cId="1342503673" sldId="260"/>
        </pc:sldMkLst>
        <pc:spChg chg="mod">
          <ac:chgData name="Krautter, Jutta" userId="366a3878-dfee-4f72-a8f5-55212954f4c6" providerId="ADAL" clId="{08114FD7-D95F-58E7-85ED-ACB79B7BFFD7}" dt="2025-09-30T08:33:47.518" v="3" actId="6549"/>
          <ac:spMkLst>
            <pc:docMk/>
            <pc:sldMk cId="1342503673" sldId="260"/>
            <ac:spMk id="2" creationId="{00000000-0000-0000-0000-000000000000}"/>
          </ac:spMkLst>
        </pc:spChg>
      </pc:sldChg>
      <pc:sldChg chg="modNotesTx">
        <pc:chgData name="Krautter, Jutta" userId="366a3878-dfee-4f72-a8f5-55212954f4c6" providerId="ADAL" clId="{08114FD7-D95F-58E7-85ED-ACB79B7BFFD7}" dt="2025-09-30T08:40:49.451" v="42" actId="20577"/>
        <pc:sldMkLst>
          <pc:docMk/>
          <pc:sldMk cId="4016169423" sldId="269"/>
        </pc:sldMkLst>
      </pc:sldChg>
      <pc:sldChg chg="modNotesTx">
        <pc:chgData name="Krautter, Jutta" userId="366a3878-dfee-4f72-a8f5-55212954f4c6" providerId="ADAL" clId="{08114FD7-D95F-58E7-85ED-ACB79B7BFFD7}" dt="2025-09-30T08:38:54.629" v="36" actId="20577"/>
        <pc:sldMkLst>
          <pc:docMk/>
          <pc:sldMk cId="3006774909" sldId="270"/>
        </pc:sldMkLst>
      </pc:sldChg>
      <pc:sldChg chg="addSp delSp mod">
        <pc:chgData name="Krautter, Jutta" userId="366a3878-dfee-4f72-a8f5-55212954f4c6" providerId="ADAL" clId="{08114FD7-D95F-58E7-85ED-ACB79B7BFFD7}" dt="2025-09-30T08:38:34.407" v="35" actId="22"/>
        <pc:sldMkLst>
          <pc:docMk/>
          <pc:sldMk cId="372755701" sldId="271"/>
        </pc:sldMkLst>
      </pc:sldChg>
      <pc:sldChg chg="modNotesTx">
        <pc:chgData name="Krautter, Jutta" userId="366a3878-dfee-4f72-a8f5-55212954f4c6" providerId="ADAL" clId="{08114FD7-D95F-58E7-85ED-ACB79B7BFFD7}" dt="2025-09-30T08:37:01.665" v="32" actId="20577"/>
        <pc:sldMkLst>
          <pc:docMk/>
          <pc:sldMk cId="3977093308" sldId="272"/>
        </pc:sldMkLst>
      </pc:sldChg>
      <pc:sldChg chg="modNotesTx">
        <pc:chgData name="Krautter, Jutta" userId="366a3878-dfee-4f72-a8f5-55212954f4c6" providerId="ADAL" clId="{08114FD7-D95F-58E7-85ED-ACB79B7BFFD7}" dt="2025-09-30T08:37:50.760" v="33" actId="20577"/>
        <pc:sldMkLst>
          <pc:docMk/>
          <pc:sldMk cId="1350391729" sldId="274"/>
        </pc:sldMkLst>
      </pc:sldChg>
      <pc:sldChg chg="addSp delSp modSp add mod setBg">
        <pc:chgData name="Krautter, Jutta" userId="366a3878-dfee-4f72-a8f5-55212954f4c6" providerId="ADAL" clId="{08114FD7-D95F-58E7-85ED-ACB79B7BFFD7}" dt="2025-09-30T08:40:02.969" v="41" actId="27614"/>
        <pc:sldMkLst>
          <pc:docMk/>
          <pc:sldMk cId="552042772" sldId="277"/>
        </pc:sldMkLst>
        <pc:spChg chg="add">
          <ac:chgData name="Krautter, Jutta" userId="366a3878-dfee-4f72-a8f5-55212954f4c6" providerId="ADAL" clId="{08114FD7-D95F-58E7-85ED-ACB79B7BFFD7}" dt="2025-09-30T08:39:59.384" v="40" actId="26606"/>
          <ac:spMkLst>
            <pc:docMk/>
            <pc:sldMk cId="552042772" sldId="277"/>
            <ac:spMk id="9" creationId="{42A4FC2C-047E-45A5-965D-8E1E3BF09BC6}"/>
          </ac:spMkLst>
        </pc:spChg>
        <pc:picChg chg="add mod">
          <ac:chgData name="Krautter, Jutta" userId="366a3878-dfee-4f72-a8f5-55212954f4c6" providerId="ADAL" clId="{08114FD7-D95F-58E7-85ED-ACB79B7BFFD7}" dt="2025-09-30T08:40:02.969" v="41" actId="27614"/>
          <ac:picMkLst>
            <pc:docMk/>
            <pc:sldMk cId="552042772" sldId="277"/>
            <ac:picMk id="4" creationId="{19745A84-3A06-D848-AA20-4C19C2A3AD51}"/>
          </ac:picMkLst>
        </pc:picChg>
      </pc:sldChg>
      <pc:sldChg chg="add">
        <pc:chgData name="Krautter, Jutta" userId="366a3878-dfee-4f72-a8f5-55212954f4c6" providerId="ADAL" clId="{08114FD7-D95F-58E7-85ED-ACB79B7BFFD7}" dt="2025-10-01T14:15:18.043" v="45"/>
        <pc:sldMkLst>
          <pc:docMk/>
          <pc:sldMk cId="1627178665" sldId="422"/>
        </pc:sldMkLst>
      </pc:sldChg>
      <pc:sldChg chg="add">
        <pc:chgData name="Krautter, Jutta" userId="366a3878-dfee-4f72-a8f5-55212954f4c6" providerId="ADAL" clId="{08114FD7-D95F-58E7-85ED-ACB79B7BFFD7}" dt="2025-10-01T14:15:18.043" v="45"/>
        <pc:sldMkLst>
          <pc:docMk/>
          <pc:sldMk cId="2426710064" sldId="423"/>
        </pc:sldMkLst>
      </pc:sldChg>
      <pc:sldChg chg="add">
        <pc:chgData name="Krautter, Jutta" userId="366a3878-dfee-4f72-a8f5-55212954f4c6" providerId="ADAL" clId="{08114FD7-D95F-58E7-85ED-ACB79B7BFFD7}" dt="2025-10-01T14:15:18.043" v="45"/>
        <pc:sldMkLst>
          <pc:docMk/>
          <pc:sldMk cId="1931728258" sldId="424"/>
        </pc:sldMkLst>
      </pc:sldChg>
      <pc:sldChg chg="add">
        <pc:chgData name="Krautter, Jutta" userId="366a3878-dfee-4f72-a8f5-55212954f4c6" providerId="ADAL" clId="{08114FD7-D95F-58E7-85ED-ACB79B7BFFD7}" dt="2025-10-01T14:15:18.043" v="45"/>
        <pc:sldMkLst>
          <pc:docMk/>
          <pc:sldMk cId="1980977656" sldId="4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7D575-2DE3-3D41-B1C0-3D6E1731AFDD}" type="datetimeFigureOut">
              <a:rPr lang="de-DE" smtClean="0"/>
              <a:t>02.10.2025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95BAD-C1C9-BE43-BE90-F24598B3C4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13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girl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 at a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legs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commonly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appears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diligently</a:t>
            </a:r>
            <a:r>
              <a:rPr lang="de-DE" dirty="0"/>
              <a:t> listen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, but </a:t>
            </a:r>
            <a:r>
              <a:rPr lang="de-DE" dirty="0" err="1"/>
              <a:t>she</a:t>
            </a:r>
            <a:r>
              <a:rPr lang="de-DE" dirty="0"/>
              <a:t> also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unsure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desks</a:t>
            </a:r>
            <a:r>
              <a:rPr lang="de-DE" dirty="0"/>
              <a:t>,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listen,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otherwise</a:t>
            </a:r>
            <a:r>
              <a:rPr lang="de-DE" dirty="0"/>
              <a:t> </a:t>
            </a:r>
            <a:r>
              <a:rPr lang="de-DE" dirty="0" err="1"/>
              <a:t>distracted</a:t>
            </a:r>
            <a:r>
              <a:rPr lang="de-DE" dirty="0"/>
              <a:t>. </a:t>
            </a:r>
            <a:r>
              <a:rPr lang="de-DE" dirty="0" err="1"/>
              <a:t>Realistic</a:t>
            </a:r>
            <a:r>
              <a:rPr lang="de-DE" dirty="0"/>
              <a:t> style.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763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24C01-77FC-BC74-39D7-A81888182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33F1E4D-D095-31AB-7211-8DDF67D9B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DD3198E-18BB-9929-70C1-CFBA487AF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group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teenagers</a:t>
            </a:r>
            <a:r>
              <a:rPr lang="de-DE" dirty="0"/>
              <a:t> (14–17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) </a:t>
            </a:r>
            <a:r>
              <a:rPr lang="de-DE" dirty="0" err="1"/>
              <a:t>sitting</a:t>
            </a:r>
            <a:r>
              <a:rPr lang="de-DE" dirty="0"/>
              <a:t> at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desks</a:t>
            </a:r>
            <a:r>
              <a:rPr lang="de-DE" dirty="0"/>
              <a:t>, </a:t>
            </a:r>
            <a:r>
              <a:rPr lang="de-DE" dirty="0" err="1"/>
              <a:t>nervous</a:t>
            </a:r>
            <a:r>
              <a:rPr lang="de-DE" dirty="0"/>
              <a:t> and </a:t>
            </a:r>
            <a:r>
              <a:rPr lang="de-DE" dirty="0" err="1"/>
              <a:t>focused</a:t>
            </a:r>
            <a:r>
              <a:rPr lang="de-DE" dirty="0"/>
              <a:t>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biting</a:t>
            </a:r>
            <a:r>
              <a:rPr lang="de-DE" dirty="0"/>
              <a:t> a </a:t>
            </a:r>
            <a:r>
              <a:rPr lang="de-DE" dirty="0" err="1"/>
              <a:t>pen</a:t>
            </a:r>
            <a:r>
              <a:rPr lang="de-DE" dirty="0"/>
              <a:t>,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staring</a:t>
            </a:r>
            <a:r>
              <a:rPr lang="de-DE" dirty="0"/>
              <a:t> out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window</a:t>
            </a:r>
            <a:r>
              <a:rPr lang="de-DE" dirty="0"/>
              <a:t>, light </a:t>
            </a:r>
            <a:r>
              <a:rPr lang="de-DE" dirty="0" err="1"/>
              <a:t>coming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windows</a:t>
            </a:r>
            <a:r>
              <a:rPr lang="de-DE" dirty="0"/>
              <a:t>. Natural </a:t>
            </a:r>
            <a:r>
              <a:rPr lang="de-DE" dirty="0" err="1"/>
              <a:t>colors</a:t>
            </a:r>
            <a:r>
              <a:rPr lang="de-DE" dirty="0"/>
              <a:t>, </a:t>
            </a:r>
            <a:r>
              <a:rPr lang="de-DE" dirty="0" err="1"/>
              <a:t>realistic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setting</a:t>
            </a:r>
            <a:r>
              <a:rPr lang="de-DE" dirty="0"/>
              <a:t>, medium </a:t>
            </a:r>
            <a:r>
              <a:rPr lang="de-DE" dirty="0" err="1"/>
              <a:t>shot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0483B3-61FD-7F79-60DE-C4B193515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813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 at a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legs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commonly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 He </a:t>
            </a:r>
            <a:r>
              <a:rPr lang="de-DE" dirty="0" err="1"/>
              <a:t>appears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, but </a:t>
            </a:r>
            <a:r>
              <a:rPr lang="de-DE" dirty="0" err="1"/>
              <a:t>looks</a:t>
            </a:r>
            <a:r>
              <a:rPr lang="de-DE" dirty="0"/>
              <a:t> </a:t>
            </a:r>
            <a:r>
              <a:rPr lang="de-DE" dirty="0" err="1"/>
              <a:t>visibly</a:t>
            </a:r>
            <a:r>
              <a:rPr lang="de-DE" dirty="0"/>
              <a:t> </a:t>
            </a:r>
            <a:r>
              <a:rPr lang="de-DE" dirty="0" err="1"/>
              <a:t>bored</a:t>
            </a:r>
            <a:r>
              <a:rPr lang="de-DE" dirty="0"/>
              <a:t>: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gaze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directed</a:t>
            </a:r>
            <a:r>
              <a:rPr lang="de-DE" dirty="0"/>
              <a:t> </a:t>
            </a:r>
            <a:r>
              <a:rPr lang="de-DE" dirty="0" err="1"/>
              <a:t>forward</a:t>
            </a:r>
            <a:r>
              <a:rPr lang="de-DE" dirty="0"/>
              <a:t>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dull</a:t>
            </a:r>
            <a:r>
              <a:rPr lang="de-DE" dirty="0"/>
              <a:t> and </a:t>
            </a:r>
            <a:r>
              <a:rPr lang="de-DE" dirty="0" err="1"/>
              <a:t>uninterested</a:t>
            </a:r>
            <a:r>
              <a:rPr lang="de-DE" dirty="0"/>
              <a:t>,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head</a:t>
            </a:r>
            <a:r>
              <a:rPr lang="de-DE" dirty="0"/>
              <a:t> </a:t>
            </a:r>
            <a:r>
              <a:rPr lang="de-DE" dirty="0" err="1"/>
              <a:t>resting</a:t>
            </a:r>
            <a:r>
              <a:rPr lang="de-DE" dirty="0"/>
              <a:t> </a:t>
            </a:r>
            <a:r>
              <a:rPr lang="de-DE" dirty="0" err="1"/>
              <a:t>slightly</a:t>
            </a:r>
            <a:r>
              <a:rPr lang="de-DE" dirty="0"/>
              <a:t> on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hand</a:t>
            </a:r>
            <a:r>
              <a:rPr lang="de-DE" dirty="0"/>
              <a:t>, and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posture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slouched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</a:t>
            </a:r>
            <a:r>
              <a:rPr lang="de-DE" dirty="0" err="1"/>
              <a:t>Realistic</a:t>
            </a:r>
            <a:r>
              <a:rPr lang="de-DE" dirty="0"/>
              <a:t> style.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580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boy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 at a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legs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commonly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 he ist </a:t>
            </a:r>
            <a:r>
              <a:rPr lang="de-DE" dirty="0" err="1"/>
              <a:t>diligently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, he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enthusiastic</a:t>
            </a:r>
            <a:r>
              <a:rPr lang="de-DE" dirty="0"/>
              <a:t> and </a:t>
            </a:r>
            <a:r>
              <a:rPr lang="de-DE" dirty="0" err="1"/>
              <a:t>has</a:t>
            </a:r>
            <a:r>
              <a:rPr lang="de-DE" dirty="0"/>
              <a:t> a </a:t>
            </a:r>
            <a:r>
              <a:rPr lang="de-DE" dirty="0" err="1"/>
              <a:t>pencil</a:t>
            </a:r>
            <a:r>
              <a:rPr lang="de-DE" dirty="0"/>
              <a:t> in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hand</a:t>
            </a:r>
            <a:r>
              <a:rPr lang="de-DE" dirty="0"/>
              <a:t>, </a:t>
            </a:r>
            <a:r>
              <a:rPr lang="de-DE" dirty="0" err="1"/>
              <a:t>seeminglyto</a:t>
            </a:r>
            <a:r>
              <a:rPr lang="de-DE" dirty="0"/>
              <a:t> </a:t>
            </a:r>
            <a:r>
              <a:rPr lang="de-DE" dirty="0" err="1"/>
              <a:t>write</a:t>
            </a:r>
            <a:r>
              <a:rPr lang="de-DE" dirty="0"/>
              <a:t> down </a:t>
            </a:r>
            <a:r>
              <a:rPr lang="de-DE" dirty="0" err="1"/>
              <a:t>interesting</a:t>
            </a:r>
            <a:r>
              <a:rPr lang="de-DE" dirty="0"/>
              <a:t> </a:t>
            </a:r>
            <a:r>
              <a:rPr lang="de-DE" dirty="0" err="1"/>
              <a:t>stuff</a:t>
            </a:r>
            <a:r>
              <a:rPr lang="de-DE" dirty="0"/>
              <a:t>: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gaze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open.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desks</a:t>
            </a:r>
            <a:r>
              <a:rPr lang="de-DE" dirty="0"/>
              <a:t>,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listen,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otherwise</a:t>
            </a:r>
            <a:r>
              <a:rPr lang="de-DE" dirty="0"/>
              <a:t> </a:t>
            </a:r>
            <a:r>
              <a:rPr lang="de-DE" dirty="0" err="1"/>
              <a:t>distracted</a:t>
            </a:r>
            <a:r>
              <a:rPr lang="de-DE" dirty="0"/>
              <a:t>. </a:t>
            </a:r>
            <a:r>
              <a:rPr lang="de-DE" dirty="0" err="1"/>
              <a:t>Realistic</a:t>
            </a:r>
            <a:r>
              <a:rPr lang="de-DE" dirty="0"/>
              <a:t> style.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0846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girl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 at a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legs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commonly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appears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, but also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distracted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her </a:t>
            </a:r>
            <a:r>
              <a:rPr lang="de-DE" dirty="0" err="1"/>
              <a:t>smarthpone</a:t>
            </a:r>
            <a:r>
              <a:rPr lang="de-DE" dirty="0"/>
              <a:t>: her </a:t>
            </a:r>
            <a:r>
              <a:rPr lang="de-DE" dirty="0" err="1"/>
              <a:t>gaze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directed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phne</a:t>
            </a:r>
            <a:r>
              <a:rPr lang="de-DE" dirty="0"/>
              <a:t>,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smiling </a:t>
            </a:r>
            <a:r>
              <a:rPr lang="de-DE" dirty="0" err="1"/>
              <a:t>slightly</a:t>
            </a:r>
            <a:r>
              <a:rPr lang="de-DE" dirty="0"/>
              <a:t>, 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</a:t>
            </a:r>
            <a:r>
              <a:rPr lang="de-DE" dirty="0" err="1"/>
              <a:t>Realistic</a:t>
            </a:r>
            <a:r>
              <a:rPr lang="de-DE" dirty="0"/>
              <a:t> style.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9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girl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 at a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legs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commonly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appears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trying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listen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, but also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tired</a:t>
            </a:r>
            <a:r>
              <a:rPr lang="de-DE" dirty="0"/>
              <a:t>: her </a:t>
            </a:r>
            <a:r>
              <a:rPr lang="de-DE" dirty="0" err="1"/>
              <a:t>gaze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sleepy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</a:t>
            </a:r>
            <a:r>
              <a:rPr lang="de-DE" dirty="0" err="1"/>
              <a:t>Realistic</a:t>
            </a:r>
            <a:r>
              <a:rPr lang="de-DE" dirty="0"/>
              <a:t> style.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85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girl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classroom</a:t>
            </a:r>
            <a:r>
              <a:rPr lang="de-DE" dirty="0"/>
              <a:t> at a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desk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legs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commonly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German </a:t>
            </a:r>
            <a:r>
              <a:rPr lang="de-DE" dirty="0" err="1"/>
              <a:t>schools</a:t>
            </a:r>
            <a:r>
              <a:rPr lang="de-DE" dirty="0"/>
              <a:t>. </a:t>
            </a:r>
            <a:r>
              <a:rPr lang="de-DE" dirty="0" err="1"/>
              <a:t>She</a:t>
            </a:r>
            <a:r>
              <a:rPr lang="de-DE" dirty="0"/>
              <a:t> </a:t>
            </a:r>
            <a:r>
              <a:rPr lang="de-DE" dirty="0" err="1"/>
              <a:t>appears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diligently</a:t>
            </a:r>
            <a:r>
              <a:rPr lang="de-DE" dirty="0"/>
              <a:t> listen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presentation</a:t>
            </a:r>
            <a:r>
              <a:rPr lang="de-DE" dirty="0"/>
              <a:t>, and </a:t>
            </a:r>
            <a:r>
              <a:rPr lang="de-DE" dirty="0" err="1"/>
              <a:t>she</a:t>
            </a:r>
            <a:r>
              <a:rPr lang="de-DE" dirty="0"/>
              <a:t> also </a:t>
            </a:r>
            <a:r>
              <a:rPr lang="de-DE" dirty="0" err="1"/>
              <a:t>seems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motivated</a:t>
            </a:r>
            <a:r>
              <a:rPr lang="de-DE" dirty="0"/>
              <a:t>.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, </a:t>
            </a:r>
            <a:r>
              <a:rPr lang="de-DE" dirty="0" err="1"/>
              <a:t>typical</a:t>
            </a:r>
            <a:r>
              <a:rPr lang="de-DE" dirty="0"/>
              <a:t> </a:t>
            </a:r>
            <a:r>
              <a:rPr lang="de-DE" dirty="0" err="1"/>
              <a:t>classroom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chalkboard</a:t>
            </a:r>
            <a:r>
              <a:rPr lang="de-DE" dirty="0"/>
              <a:t> and additional </a:t>
            </a:r>
            <a:r>
              <a:rPr lang="de-DE" dirty="0" err="1"/>
              <a:t>desks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visible. o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desks</a:t>
            </a:r>
            <a:r>
              <a:rPr lang="de-DE" dirty="0"/>
              <a:t>,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sitting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listen,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otherwise</a:t>
            </a:r>
            <a:r>
              <a:rPr lang="de-DE" dirty="0"/>
              <a:t> </a:t>
            </a:r>
            <a:r>
              <a:rPr lang="de-DE" dirty="0" err="1"/>
              <a:t>distracted</a:t>
            </a:r>
            <a:r>
              <a:rPr lang="de-DE" dirty="0"/>
              <a:t>. </a:t>
            </a:r>
            <a:r>
              <a:rPr lang="de-DE" dirty="0" err="1"/>
              <a:t>Realistic</a:t>
            </a:r>
            <a:r>
              <a:rPr lang="de-DE" dirty="0"/>
              <a:t> style.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151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16-year-old German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arguing</a:t>
            </a:r>
            <a:r>
              <a:rPr lang="de-DE" dirty="0"/>
              <a:t> </a:t>
            </a:r>
            <a:r>
              <a:rPr lang="de-DE" dirty="0" err="1"/>
              <a:t>emotionally</a:t>
            </a:r>
            <a:r>
              <a:rPr lang="de-DE" dirty="0"/>
              <a:t> in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hallway</a:t>
            </a:r>
            <a:r>
              <a:rPr lang="de-DE" dirty="0"/>
              <a:t>.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gesturing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frustration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crossed</a:t>
            </a:r>
            <a:r>
              <a:rPr lang="de-DE" dirty="0"/>
              <a:t> </a:t>
            </a:r>
            <a:r>
              <a:rPr lang="de-DE" dirty="0" err="1"/>
              <a:t>arms</a:t>
            </a:r>
            <a:r>
              <a:rPr lang="de-DE" dirty="0"/>
              <a:t> and a </a:t>
            </a:r>
            <a:r>
              <a:rPr lang="de-DE" dirty="0" err="1"/>
              <a:t>tense</a:t>
            </a:r>
            <a:r>
              <a:rPr lang="de-DE" dirty="0"/>
              <a:t> </a:t>
            </a:r>
            <a:r>
              <a:rPr lang="de-DE" dirty="0" err="1"/>
              <a:t>expression</a:t>
            </a:r>
            <a:r>
              <a:rPr lang="de-DE" dirty="0"/>
              <a:t>.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teenagers</a:t>
            </a:r>
            <a:r>
              <a:rPr lang="de-DE" dirty="0"/>
              <a:t> (also </a:t>
            </a:r>
            <a:r>
              <a:rPr lang="de-DE" dirty="0" err="1"/>
              <a:t>around</a:t>
            </a:r>
            <a:r>
              <a:rPr lang="de-DE" dirty="0"/>
              <a:t> 16) stand </a:t>
            </a:r>
            <a:r>
              <a:rPr lang="de-DE" dirty="0" err="1"/>
              <a:t>nearby</a:t>
            </a:r>
            <a:r>
              <a:rPr lang="de-DE" dirty="0"/>
              <a:t>, </a:t>
            </a:r>
            <a:r>
              <a:rPr lang="de-DE" dirty="0" err="1"/>
              <a:t>watching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scene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mixed</a:t>
            </a:r>
            <a:r>
              <a:rPr lang="de-DE" dirty="0"/>
              <a:t> </a:t>
            </a:r>
            <a:r>
              <a:rPr lang="de-DE" dirty="0" err="1"/>
              <a:t>reactions</a:t>
            </a:r>
            <a:r>
              <a:rPr lang="de-DE" dirty="0"/>
              <a:t> – </a:t>
            </a:r>
            <a:r>
              <a:rPr lang="de-DE" dirty="0" err="1"/>
              <a:t>concern</a:t>
            </a:r>
            <a:r>
              <a:rPr lang="de-DE" dirty="0"/>
              <a:t>, </a:t>
            </a:r>
            <a:r>
              <a:rPr lang="de-DE" dirty="0" err="1"/>
              <a:t>curiosity</a:t>
            </a:r>
            <a:r>
              <a:rPr lang="de-DE" dirty="0"/>
              <a:t>, </a:t>
            </a:r>
            <a:r>
              <a:rPr lang="de-DE" dirty="0" err="1"/>
              <a:t>irritation</a:t>
            </a:r>
            <a:r>
              <a:rPr lang="de-DE" dirty="0"/>
              <a:t>. The </a:t>
            </a:r>
            <a:r>
              <a:rPr lang="de-DE" dirty="0" err="1"/>
              <a:t>hallway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plain</a:t>
            </a:r>
            <a:r>
              <a:rPr lang="de-DE" dirty="0"/>
              <a:t> beige </a:t>
            </a:r>
            <a:r>
              <a:rPr lang="de-DE" dirty="0" err="1"/>
              <a:t>or</a:t>
            </a:r>
            <a:r>
              <a:rPr lang="de-DE" dirty="0"/>
              <a:t> light </a:t>
            </a:r>
            <a:r>
              <a:rPr lang="de-DE" dirty="0" err="1"/>
              <a:t>grey</a:t>
            </a:r>
            <a:r>
              <a:rPr lang="de-DE" dirty="0"/>
              <a:t> </a:t>
            </a:r>
            <a:r>
              <a:rPr lang="de-DE" dirty="0" err="1"/>
              <a:t>walls</a:t>
            </a:r>
            <a:r>
              <a:rPr lang="de-DE" dirty="0"/>
              <a:t>, </a:t>
            </a:r>
            <a:r>
              <a:rPr lang="de-DE" dirty="0" err="1"/>
              <a:t>tiled</a:t>
            </a:r>
            <a:r>
              <a:rPr lang="de-DE" dirty="0"/>
              <a:t> </a:t>
            </a:r>
            <a:r>
              <a:rPr lang="de-DE" dirty="0" err="1"/>
              <a:t>flooring</a:t>
            </a:r>
            <a:r>
              <a:rPr lang="de-DE" dirty="0"/>
              <a:t>, </a:t>
            </a:r>
            <a:r>
              <a:rPr lang="de-DE" dirty="0" err="1"/>
              <a:t>coat</a:t>
            </a:r>
            <a:r>
              <a:rPr lang="de-DE" dirty="0"/>
              <a:t> </a:t>
            </a:r>
            <a:r>
              <a:rPr lang="de-DE" dirty="0" err="1"/>
              <a:t>hooks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wall, simple </a:t>
            </a:r>
            <a:r>
              <a:rPr lang="de-DE" dirty="0" err="1"/>
              <a:t>noticeboards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posters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worksheets</a:t>
            </a:r>
            <a:r>
              <a:rPr lang="de-DE" dirty="0"/>
              <a:t> </a:t>
            </a:r>
            <a:r>
              <a:rPr lang="de-DE" dirty="0" err="1"/>
              <a:t>pinned</a:t>
            </a:r>
            <a:r>
              <a:rPr lang="de-DE" dirty="0"/>
              <a:t>.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lockers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flags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visible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branding</a:t>
            </a:r>
            <a:r>
              <a:rPr lang="de-DE" dirty="0"/>
              <a:t>. Natural </a:t>
            </a:r>
            <a:r>
              <a:rPr lang="de-DE" dirty="0" err="1"/>
              <a:t>lighting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windows</a:t>
            </a:r>
            <a:r>
              <a:rPr lang="de-DE" dirty="0"/>
              <a:t>, </a:t>
            </a:r>
            <a:r>
              <a:rPr lang="de-DE" dirty="0" err="1"/>
              <a:t>realistic</a:t>
            </a:r>
            <a:r>
              <a:rPr lang="de-DE" dirty="0"/>
              <a:t> </a:t>
            </a:r>
            <a:r>
              <a:rPr lang="de-DE" dirty="0" err="1"/>
              <a:t>shadows</a:t>
            </a:r>
            <a:r>
              <a:rPr lang="de-DE" dirty="0"/>
              <a:t>, </a:t>
            </a:r>
            <a:r>
              <a:rPr lang="de-DE" dirty="0" err="1"/>
              <a:t>documentary</a:t>
            </a:r>
            <a:r>
              <a:rPr lang="de-DE" dirty="0"/>
              <a:t>-style </a:t>
            </a:r>
            <a:r>
              <a:rPr lang="de-DE" dirty="0" err="1"/>
              <a:t>composition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7040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teenage</a:t>
            </a:r>
            <a:r>
              <a:rPr lang="de-DE" dirty="0"/>
              <a:t> </a:t>
            </a:r>
            <a:r>
              <a:rPr lang="de-DE" dirty="0" err="1"/>
              <a:t>girl</a:t>
            </a:r>
            <a:r>
              <a:rPr lang="de-DE" dirty="0"/>
              <a:t> (15) </a:t>
            </a:r>
            <a:r>
              <a:rPr lang="de-DE" dirty="0" err="1"/>
              <a:t>walking</a:t>
            </a:r>
            <a:r>
              <a:rPr lang="de-DE" dirty="0"/>
              <a:t> </a:t>
            </a:r>
            <a:r>
              <a:rPr lang="de-DE" dirty="0" err="1"/>
              <a:t>alone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backpack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a suburban </a:t>
            </a:r>
            <a:r>
              <a:rPr lang="de-DE" dirty="0" err="1"/>
              <a:t>street</a:t>
            </a:r>
            <a:r>
              <a:rPr lang="de-DE" dirty="0"/>
              <a:t> at </a:t>
            </a:r>
            <a:r>
              <a:rPr lang="de-DE" dirty="0" err="1"/>
              <a:t>dusk</a:t>
            </a:r>
            <a:r>
              <a:rPr lang="de-DE" dirty="0"/>
              <a:t>, </a:t>
            </a:r>
            <a:r>
              <a:rPr lang="de-DE" dirty="0" err="1"/>
              <a:t>earphones</a:t>
            </a:r>
            <a:r>
              <a:rPr lang="de-DE" dirty="0"/>
              <a:t> in, </a:t>
            </a:r>
            <a:r>
              <a:rPr lang="de-DE" dirty="0" err="1"/>
              <a:t>slightly</a:t>
            </a:r>
            <a:r>
              <a:rPr lang="de-DE" dirty="0"/>
              <a:t> happy </a:t>
            </a:r>
            <a:r>
              <a:rPr lang="de-DE" dirty="0" err="1"/>
              <a:t>expression</a:t>
            </a:r>
            <a:r>
              <a:rPr lang="de-DE" dirty="0"/>
              <a:t>, </a:t>
            </a:r>
            <a:r>
              <a:rPr lang="de-DE" dirty="0" err="1"/>
              <a:t>autumn</a:t>
            </a:r>
            <a:r>
              <a:rPr lang="de-DE" dirty="0"/>
              <a:t> </a:t>
            </a:r>
            <a:r>
              <a:rPr lang="de-DE" dirty="0" err="1"/>
              <a:t>leaves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sidewalk</a:t>
            </a:r>
            <a:r>
              <a:rPr lang="de-DE" dirty="0"/>
              <a:t>, </a:t>
            </a:r>
            <a:r>
              <a:rPr lang="de-DE" dirty="0" err="1"/>
              <a:t>realstic</a:t>
            </a:r>
            <a:r>
              <a:rPr lang="de-DE" dirty="0"/>
              <a:t> </a:t>
            </a:r>
            <a:r>
              <a:rPr lang="de-DE" dirty="0" err="1"/>
              <a:t>scenerie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also </a:t>
            </a:r>
            <a:r>
              <a:rPr lang="de-DE" dirty="0" err="1"/>
              <a:t>walking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90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photorealistic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diverse </a:t>
            </a:r>
            <a:r>
              <a:rPr lang="de-DE" dirty="0" err="1"/>
              <a:t>group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(</a:t>
            </a:r>
            <a:r>
              <a:rPr lang="de-DE" dirty="0" err="1"/>
              <a:t>teenagers</a:t>
            </a:r>
            <a:r>
              <a:rPr lang="de-DE" dirty="0"/>
              <a:t>, </a:t>
            </a:r>
            <a:r>
              <a:rPr lang="de-DE" dirty="0" err="1"/>
              <a:t>adults</a:t>
            </a:r>
            <a:r>
              <a:rPr lang="de-DE" dirty="0"/>
              <a:t>, </a:t>
            </a:r>
            <a:r>
              <a:rPr lang="de-DE" dirty="0" err="1"/>
              <a:t>seniors</a:t>
            </a:r>
            <a:r>
              <a:rPr lang="de-DE" dirty="0"/>
              <a:t>) on a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city</a:t>
            </a:r>
            <a:r>
              <a:rPr lang="de-DE" dirty="0"/>
              <a:t> </a:t>
            </a:r>
            <a:r>
              <a:rPr lang="de-DE" dirty="0" err="1"/>
              <a:t>square</a:t>
            </a:r>
            <a:r>
              <a:rPr lang="de-DE" dirty="0"/>
              <a:t>. The </a:t>
            </a:r>
            <a:r>
              <a:rPr lang="de-DE" dirty="0" err="1"/>
              <a:t>scene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natural</a:t>
            </a:r>
            <a:r>
              <a:rPr lang="de-DE" dirty="0"/>
              <a:t>, </a:t>
            </a:r>
            <a:r>
              <a:rPr lang="de-DE" dirty="0" err="1"/>
              <a:t>unspectacular</a:t>
            </a:r>
            <a:r>
              <a:rPr lang="de-DE" dirty="0"/>
              <a:t> </a:t>
            </a:r>
            <a:r>
              <a:rPr lang="de-DE" dirty="0" err="1"/>
              <a:t>everyday</a:t>
            </a:r>
            <a:r>
              <a:rPr lang="de-DE" dirty="0"/>
              <a:t> </a:t>
            </a:r>
            <a:r>
              <a:rPr lang="de-DE" dirty="0" err="1"/>
              <a:t>activity</a:t>
            </a:r>
            <a:r>
              <a:rPr lang="de-DE" dirty="0"/>
              <a:t>: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person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reading</a:t>
            </a:r>
            <a:r>
              <a:rPr lang="de-DE" dirty="0"/>
              <a:t> a </a:t>
            </a:r>
            <a:r>
              <a:rPr lang="de-DE" dirty="0" err="1"/>
              <a:t>newspaper</a:t>
            </a:r>
            <a:r>
              <a:rPr lang="de-DE" dirty="0"/>
              <a:t> on a </a:t>
            </a:r>
            <a:r>
              <a:rPr lang="de-DE" dirty="0" err="1"/>
              <a:t>bench</a:t>
            </a:r>
            <a:r>
              <a:rPr lang="de-DE" dirty="0"/>
              <a:t>,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looking</a:t>
            </a:r>
            <a:r>
              <a:rPr lang="de-DE" dirty="0"/>
              <a:t> at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smartphone</a:t>
            </a:r>
            <a:r>
              <a:rPr lang="de-DE" dirty="0"/>
              <a:t>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walking</a:t>
            </a:r>
            <a:r>
              <a:rPr lang="de-DE" dirty="0"/>
              <a:t>, a </a:t>
            </a:r>
            <a:r>
              <a:rPr lang="de-DE" dirty="0" err="1"/>
              <a:t>couple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arguing</a:t>
            </a:r>
            <a:r>
              <a:rPr lang="de-DE" dirty="0"/>
              <a:t>,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teenagers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walking</a:t>
            </a:r>
            <a:r>
              <a:rPr lang="de-DE" dirty="0"/>
              <a:t> </a:t>
            </a:r>
            <a:r>
              <a:rPr lang="de-DE" dirty="0" err="1"/>
              <a:t>hand</a:t>
            </a:r>
            <a:r>
              <a:rPr lang="de-DE" dirty="0"/>
              <a:t> in </a:t>
            </a:r>
            <a:r>
              <a:rPr lang="de-DE" dirty="0" err="1"/>
              <a:t>hand</a:t>
            </a:r>
            <a:r>
              <a:rPr lang="de-DE" dirty="0"/>
              <a:t>, an </a:t>
            </a:r>
            <a:r>
              <a:rPr lang="de-DE" dirty="0" err="1"/>
              <a:t>elderly</a:t>
            </a:r>
            <a:r>
              <a:rPr lang="de-DE" dirty="0"/>
              <a:t> man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feeding</a:t>
            </a:r>
            <a:r>
              <a:rPr lang="de-DE" dirty="0"/>
              <a:t> </a:t>
            </a:r>
            <a:r>
              <a:rPr lang="de-DE" dirty="0" err="1"/>
              <a:t>pigeons</a:t>
            </a:r>
            <a:r>
              <a:rPr lang="de-DE" dirty="0"/>
              <a:t>, a </a:t>
            </a:r>
            <a:r>
              <a:rPr lang="de-DE" dirty="0" err="1"/>
              <a:t>woman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pushing</a:t>
            </a:r>
            <a:r>
              <a:rPr lang="de-DE" dirty="0"/>
              <a:t> a </a:t>
            </a:r>
            <a:r>
              <a:rPr lang="de-DE" dirty="0" err="1"/>
              <a:t>stroller</a:t>
            </a:r>
            <a:r>
              <a:rPr lang="de-DE" dirty="0"/>
              <a:t>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talking</a:t>
            </a:r>
            <a:r>
              <a:rPr lang="de-DE" dirty="0"/>
              <a:t> in </a:t>
            </a:r>
            <a:r>
              <a:rPr lang="de-DE" dirty="0" err="1"/>
              <a:t>pairs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. The </a:t>
            </a:r>
            <a:r>
              <a:rPr lang="de-DE" dirty="0" err="1"/>
              <a:t>square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</a:t>
            </a:r>
            <a:r>
              <a:rPr lang="de-DE" dirty="0" err="1"/>
              <a:t>cobblestones</a:t>
            </a:r>
            <a:r>
              <a:rPr lang="de-DE" dirty="0"/>
              <a:t>, a </a:t>
            </a:r>
            <a:r>
              <a:rPr lang="de-DE" dirty="0" err="1"/>
              <a:t>modest</a:t>
            </a:r>
            <a:r>
              <a:rPr lang="de-DE" dirty="0"/>
              <a:t> </a:t>
            </a:r>
            <a:r>
              <a:rPr lang="de-DE" dirty="0" err="1"/>
              <a:t>fountain</a:t>
            </a:r>
            <a:r>
              <a:rPr lang="de-DE" dirty="0"/>
              <a:t>, simple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metal</a:t>
            </a:r>
            <a:r>
              <a:rPr lang="de-DE" dirty="0"/>
              <a:t> </a:t>
            </a:r>
            <a:r>
              <a:rPr lang="de-DE" dirty="0" err="1"/>
              <a:t>benches</a:t>
            </a:r>
            <a:r>
              <a:rPr lang="de-DE" dirty="0"/>
              <a:t>, </a:t>
            </a:r>
            <a:r>
              <a:rPr lang="de-DE" dirty="0" err="1"/>
              <a:t>trees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greenery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. Background </a:t>
            </a:r>
            <a:r>
              <a:rPr lang="de-DE" dirty="0" err="1"/>
              <a:t>architecture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include</a:t>
            </a:r>
            <a:r>
              <a:rPr lang="de-DE" dirty="0"/>
              <a:t> </a:t>
            </a:r>
            <a:r>
              <a:rPr lang="de-DE" dirty="0" err="1"/>
              <a:t>typical</a:t>
            </a:r>
            <a:r>
              <a:rPr lang="de-DE" dirty="0"/>
              <a:t> German </a:t>
            </a:r>
            <a:r>
              <a:rPr lang="de-DE" dirty="0" err="1"/>
              <a:t>townhouses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municipal </a:t>
            </a:r>
            <a:r>
              <a:rPr lang="de-DE" dirty="0" err="1"/>
              <a:t>buildings</a:t>
            </a:r>
            <a:r>
              <a:rPr lang="de-DE" dirty="0"/>
              <a:t> –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flags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visible </a:t>
            </a:r>
            <a:r>
              <a:rPr lang="de-DE" dirty="0" err="1"/>
              <a:t>signage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national </a:t>
            </a:r>
            <a:r>
              <a:rPr lang="de-DE" dirty="0" err="1"/>
              <a:t>symbols</a:t>
            </a:r>
            <a:r>
              <a:rPr lang="de-DE" dirty="0"/>
              <a:t>. </a:t>
            </a:r>
            <a:r>
              <a:rPr lang="de-DE" dirty="0" err="1"/>
              <a:t>Lighting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and </a:t>
            </a:r>
            <a:r>
              <a:rPr lang="de-DE" dirty="0" err="1"/>
              <a:t>natural</a:t>
            </a:r>
            <a:r>
              <a:rPr lang="de-DE" dirty="0"/>
              <a:t>, </a:t>
            </a:r>
            <a:r>
              <a:rPr lang="de-DE" dirty="0" err="1"/>
              <a:t>midday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dramatic</a:t>
            </a:r>
            <a:r>
              <a:rPr lang="de-DE" dirty="0"/>
              <a:t> </a:t>
            </a:r>
            <a:r>
              <a:rPr lang="de-DE" dirty="0" err="1"/>
              <a:t>atmosphere</a:t>
            </a:r>
            <a:r>
              <a:rPr lang="de-DE" dirty="0"/>
              <a:t>. Candid, </a:t>
            </a:r>
            <a:r>
              <a:rPr lang="de-DE" dirty="0" err="1"/>
              <a:t>unstaged</a:t>
            </a:r>
            <a:r>
              <a:rPr lang="de-DE" dirty="0"/>
              <a:t> </a:t>
            </a:r>
            <a:r>
              <a:rPr lang="de-DE" dirty="0" err="1"/>
              <a:t>composition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95BAD-C1C9-BE43-BE90-F24598B3C4D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03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weiß / Hintergrund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1931" y="1559684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tx2"/>
                </a:solidFill>
                <a:latin typeface="Geogrotesque SemiBold" panose="020B0300000000000000" pitchFamily="34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91931" y="403935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Geogrotesque Light" panose="020B0300000000000000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6" name="Grafik 5" descr="Ein Bild, das Text, Screenshot, Logo, Grafikdesign enthält.&#10;&#10;Automatisch generierte Beschreibung">
            <a:extLst>
              <a:ext uri="{FF2B5EF4-FFF2-40B4-BE49-F238E27FC236}">
                <a16:creationId xmlns:a16="http://schemas.microsoft.com/office/drawing/2014/main" id="{56FB9BE6-3701-B81C-4CAC-D7C8936A9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8618"/>
          <a:stretch/>
        </p:blipFill>
        <p:spPr>
          <a:xfrm>
            <a:off x="0" y="1962614"/>
            <a:ext cx="12192000" cy="4895385"/>
          </a:xfrm>
          <a:prstGeom prst="rect">
            <a:avLst/>
          </a:prstGeom>
        </p:spPr>
      </p:pic>
      <p:pic>
        <p:nvPicPr>
          <p:cNvPr id="4" name="Grafik 3" descr="Ein Bild, das Text, Screenshot, Visitenkarte, Logo enthält.&#10;&#10;Automatisch generierte Beschreibung">
            <a:extLst>
              <a:ext uri="{FF2B5EF4-FFF2-40B4-BE49-F238E27FC236}">
                <a16:creationId xmlns:a16="http://schemas.microsoft.com/office/drawing/2014/main" id="{492ED0A3-1C28-A08E-D103-DEDF5A659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6034" b="71608"/>
          <a:stretch/>
        </p:blipFill>
        <p:spPr>
          <a:xfrm>
            <a:off x="9245600" y="-16665"/>
            <a:ext cx="2926649" cy="19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46660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seitenfüllendes Fot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85" t="23523"/>
          <a:stretch>
            <a:fillRect/>
          </a:stretch>
        </p:blipFill>
        <p:spPr>
          <a:xfrm>
            <a:off x="7349924" y="3429000"/>
            <a:ext cx="4842076" cy="34290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0057B6-9AF5-728A-2E11-C58C5E5873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17605" y="561894"/>
            <a:ext cx="1284316" cy="810491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r>
              <a:rPr lang="de-DE" dirty="0"/>
              <a:t>      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1C19D9E-F0A7-E87A-7029-61B3B2365F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49924" y="3455042"/>
            <a:ext cx="4841875" cy="3429001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873239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für seitenfüllendes Fot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C111494-2347-7D3B-D472-2BA6E9C33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282633" cy="2141316"/>
          </a:xfrm>
          <a:blipFill>
            <a:blip r:embed="rId2"/>
            <a:stretch>
              <a:fillRect l="-1" t="-3" r="-184685" b="-220197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8D02A6-DECD-11E0-C50B-80F3624741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17188" y="561975"/>
            <a:ext cx="1284287" cy="80962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41434129-08EE-8608-5389-894306947F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"/>
            <a:ext cx="4282633" cy="2141316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" b="23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für seitenfüllend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1714"/>
            <a:ext cx="12192000" cy="2386286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96799" y="6078537"/>
            <a:ext cx="11287034" cy="642938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538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2" name="Bild 7">
            <a:extLst>
              <a:ext uri="{FF2B5EF4-FFF2-40B4-BE49-F238E27FC236}">
                <a16:creationId xmlns:a16="http://schemas.microsoft.com/office/drawing/2014/main" id="{9746EEB8-4926-9793-858D-624157011E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D26E814-87A2-921D-C7A3-0356B6556C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471988"/>
            <a:ext cx="12192000" cy="2386012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483A7AA-7A30-2DB0-013E-7978530608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17188" y="561975"/>
            <a:ext cx="1284287" cy="809625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ko-KR" altLang="de-DE" dirty="0"/>
              <a:t>ㅤ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8739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1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9" r="2300"/>
          <a:stretch/>
        </p:blipFill>
        <p:spPr>
          <a:xfrm>
            <a:off x="0" y="2374303"/>
            <a:ext cx="11790947" cy="44836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101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8"/>
          <a:stretch/>
        </p:blipFill>
        <p:spPr>
          <a:xfrm>
            <a:off x="168000" y="0"/>
            <a:ext cx="12024000" cy="685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mit Pat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 descr="Ein Bild, das Screenshot, Design enthält.&#10;&#10;Automatisch generierte Beschreibung">
            <a:extLst>
              <a:ext uri="{FF2B5EF4-FFF2-40B4-BE49-F238E27FC236}">
                <a16:creationId xmlns:a16="http://schemas.microsoft.com/office/drawing/2014/main" id="{6DFFD58C-2A92-3295-B4B8-6EC291AC2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978" t="75365" r="-1978" b="3113"/>
          <a:stretch/>
        </p:blipFill>
        <p:spPr>
          <a:xfrm>
            <a:off x="0" y="5382000"/>
            <a:ext cx="12192000" cy="1476000"/>
          </a:xfrm>
          <a:prstGeom prst="rect">
            <a:avLst/>
          </a:prstGeom>
        </p:spPr>
      </p:pic>
      <p:pic>
        <p:nvPicPr>
          <p:cNvPr id="6" name="Bild 8">
            <a:extLst>
              <a:ext uri="{FF2B5EF4-FFF2-40B4-BE49-F238E27FC236}">
                <a16:creationId xmlns:a16="http://schemas.microsoft.com/office/drawing/2014/main" id="{2F891F52-93F1-B4AE-FA1E-D8D19F4C97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Grau nur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folie Gra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spaltig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416" b="13416"/>
          <a:stretch/>
        </p:blipFill>
        <p:spPr>
          <a:xfrm>
            <a:off x="0" y="2374303"/>
            <a:ext cx="12192000" cy="44836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76445" y="1825625"/>
            <a:ext cx="4990399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3"/>
          </p:nvPr>
        </p:nvSpPr>
        <p:spPr>
          <a:xfrm>
            <a:off x="6372307" y="1825625"/>
            <a:ext cx="5121354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1105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spaltig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00" b="6300"/>
          <a:stretch/>
        </p:blipFill>
        <p:spPr>
          <a:xfrm>
            <a:off x="0" y="0"/>
            <a:ext cx="12192000" cy="685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1076445" y="1825625"/>
            <a:ext cx="4990399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6372307" y="1825625"/>
            <a:ext cx="5121354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76446" y="365125"/>
            <a:ext cx="7630232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76446" y="1876507"/>
            <a:ext cx="10197296" cy="43004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6241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  <p:sldLayoutId id="2147483661" r:id="rId5"/>
    <p:sldLayoutId id="2147483662" r:id="rId6"/>
    <p:sldLayoutId id="2147483663" r:id="rId7"/>
    <p:sldLayoutId id="2147483652" r:id="rId8"/>
    <p:sldLayoutId id="2147483659" r:id="rId9"/>
    <p:sldLayoutId id="2147483654" r:id="rId10"/>
    <p:sldLayoutId id="2147483658" r:id="rId11"/>
    <p:sldLayoutId id="2147483655" r:id="rId12"/>
    <p:sldLayoutId id="2147483664" r:id="rId13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Geogrotesque SemiBold" panose="020B0300000000000000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Helvetica" charset="0"/>
        <a:buChar char="‣"/>
        <a:defRPr sz="28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1pPr>
      <a:lvl2pPr marL="253800" indent="2052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24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20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18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Helvetica" charset="0"/>
        <a:buChar char="‣"/>
        <a:defRPr sz="1800" kern="1200">
          <a:solidFill>
            <a:schemeClr val="bg2">
              <a:lumMod val="10000"/>
            </a:schemeClr>
          </a:solidFill>
          <a:latin typeface="Geogrotesque Light" panose="020B0300000000000000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2">
            <a:extLst>
              <a:ext uri="{FF2B5EF4-FFF2-40B4-BE49-F238E27FC236}">
                <a16:creationId xmlns:a16="http://schemas.microsoft.com/office/drawing/2014/main" id="{2A8C16D5-B695-B01C-0C17-4718D2F497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-15353" b="15625"/>
          <a:stretch/>
        </p:blipFill>
        <p:spPr>
          <a:xfrm>
            <a:off x="11973" y="-1254642"/>
            <a:ext cx="12199778" cy="81126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76801" y="2363725"/>
            <a:ext cx="9144000" cy="2387600"/>
          </a:xfrm>
        </p:spPr>
        <p:txBody>
          <a:bodyPr/>
          <a:lstStyle/>
          <a:p>
            <a:r>
              <a:rPr lang="de-DE" dirty="0"/>
              <a:t>Bilder &amp; Situationen</a:t>
            </a:r>
          </a:p>
        </p:txBody>
      </p:sp>
      <p:pic>
        <p:nvPicPr>
          <p:cNvPr id="13" name="Grafik 12" descr="Ein Bild, das Text, Screenshot, Visitenkarte, Logo enthält.&#10;&#10;Automatisch generierte Beschreibung">
            <a:extLst>
              <a:ext uri="{FF2B5EF4-FFF2-40B4-BE49-F238E27FC236}">
                <a16:creationId xmlns:a16="http://schemas.microsoft.com/office/drawing/2014/main" id="{EF9753F4-04EF-279F-01E8-4C2F1B0DD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34" b="71608"/>
          <a:stretch/>
        </p:blipFill>
        <p:spPr>
          <a:xfrm>
            <a:off x="9212779" y="-29477"/>
            <a:ext cx="2979222" cy="1985278"/>
          </a:xfrm>
          <a:prstGeom prst="rect">
            <a:avLst/>
          </a:prstGeom>
        </p:spPr>
      </p:pic>
      <p:pic>
        <p:nvPicPr>
          <p:cNvPr id="15" name="Grafik 14" descr="Ein Bild, das Screenshot, orange, Schwarz enthält.&#10;&#10;Automatisch generierte Beschreibung">
            <a:extLst>
              <a:ext uri="{FF2B5EF4-FFF2-40B4-BE49-F238E27FC236}">
                <a16:creationId xmlns:a16="http://schemas.microsoft.com/office/drawing/2014/main" id="{AAEA45BA-5163-4A21-73A8-D9F2256F21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 r="85573"/>
          <a:stretch/>
        </p:blipFill>
        <p:spPr>
          <a:xfrm>
            <a:off x="0" y="3428999"/>
            <a:ext cx="1756069" cy="3423445"/>
          </a:xfrm>
          <a:prstGeom prst="rect">
            <a:avLst/>
          </a:prstGeom>
        </p:spPr>
      </p:pic>
      <p:pic>
        <p:nvPicPr>
          <p:cNvPr id="17" name="Grafik 16" descr="Ein Bild, das Screenshot, orange, Design enthält.&#10;&#10;Automatisch generierte Beschreibung">
            <a:extLst>
              <a:ext uri="{FF2B5EF4-FFF2-40B4-BE49-F238E27FC236}">
                <a16:creationId xmlns:a16="http://schemas.microsoft.com/office/drawing/2014/main" id="{7ADD6951-2610-4CB8-EF00-AAB6187968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03" t="71516" r="-162"/>
          <a:stretch/>
        </p:blipFill>
        <p:spPr>
          <a:xfrm>
            <a:off x="4876801" y="4902199"/>
            <a:ext cx="7334950" cy="195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5272855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D1278-97F3-5C3E-9BE4-36F868BD3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draußen, Kleidung, Perso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22D57BA4-A8F0-6482-0BE0-23A91B43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0391729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25C08-DF9F-EB23-EAB6-64AE60F00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Schuhwerk, Person, draußen enthält.&#10;&#10;KI-generierte Inhalte können fehlerhaft sein.">
            <a:extLst>
              <a:ext uri="{FF2B5EF4-FFF2-40B4-BE49-F238E27FC236}">
                <a16:creationId xmlns:a16="http://schemas.microsoft.com/office/drawing/2014/main" id="{6074F897-C51D-AE78-7593-95CD5AC1F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30" r="1" b="8711"/>
          <a:stretch>
            <a:fillRect/>
          </a:stretch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1654177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FB998F-C166-AF8A-2FD9-455F6EAC9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Person, Kleidung, Menschliches Gesicht, Im Haus enthält.&#10;&#10;KI-generierte Inhalte können fehlerhaft sein.">
            <a:extLst>
              <a:ext uri="{FF2B5EF4-FFF2-40B4-BE49-F238E27FC236}">
                <a16:creationId xmlns:a16="http://schemas.microsoft.com/office/drawing/2014/main" id="{19745A84-3A06-D848-AA20-4C19C2A3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42772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6446" y="365125"/>
            <a:ext cx="10353554" cy="1325563"/>
          </a:xfrm>
        </p:spPr>
        <p:txBody>
          <a:bodyPr/>
          <a:lstStyle/>
          <a:p>
            <a:r>
              <a:rPr lang="de-DE" dirty="0"/>
              <a:t>Hier ist Raum für weitere </a:t>
            </a:r>
            <a:br>
              <a:rPr lang="de-DE" dirty="0"/>
            </a:br>
            <a:r>
              <a:rPr lang="de-DE" dirty="0"/>
              <a:t>Bildideen</a:t>
            </a:r>
          </a:p>
        </p:txBody>
      </p:sp>
      <p:pic>
        <p:nvPicPr>
          <p:cNvPr id="5" name="Grafik 4" descr="Ein Bild, das Screenshot, orange, Design enthält.&#10;&#10;Automatisch generierte Beschreibung">
            <a:extLst>
              <a:ext uri="{FF2B5EF4-FFF2-40B4-BE49-F238E27FC236}">
                <a16:creationId xmlns:a16="http://schemas.microsoft.com/office/drawing/2014/main" id="{9DA985C4-D5BC-CF4B-C911-24734A384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8" t="80671"/>
          <a:stretch/>
        </p:blipFill>
        <p:spPr>
          <a:xfrm>
            <a:off x="3414531" y="5798916"/>
            <a:ext cx="8526285" cy="1225947"/>
          </a:xfrm>
          <a:prstGeom prst="rect">
            <a:avLst/>
          </a:prstGeom>
        </p:spPr>
      </p:pic>
      <p:pic>
        <p:nvPicPr>
          <p:cNvPr id="6" name="Bild 6">
            <a:extLst>
              <a:ext uri="{FF2B5EF4-FFF2-40B4-BE49-F238E27FC236}">
                <a16:creationId xmlns:a16="http://schemas.microsoft.com/office/drawing/2014/main" id="{310BE845-2B74-5BB5-FBC8-E34C752613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605" y="561895"/>
            <a:ext cx="1284316" cy="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3673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4EBAB-A36D-71DC-691C-139C82E7E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5E1F900-3C6D-3A37-62E9-BA83C1E4A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9" y="193512"/>
            <a:ext cx="67328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5400" b="1">
                <a:solidFill>
                  <a:srgbClr val="0F2D1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200" dirty="0">
                <a:latin typeface="Geogrotesque SemiBold" panose="020B0700000000000000" pitchFamily="34" charset="0"/>
              </a:rPr>
              <a:t>Bildquellen; alle mit KI (SORA) erstellt</a:t>
            </a:r>
          </a:p>
          <a:p>
            <a:r>
              <a:rPr lang="de-DE" altLang="de-DE" sz="3200" dirty="0">
                <a:latin typeface="Geogrotesque SemiBold" panose="020B0700000000000000" pitchFamily="34" charset="0"/>
              </a:rPr>
              <a:t>Prompts: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8EAE613-29F4-02B0-B793-E7F8FDDAC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8" y="1405252"/>
            <a:ext cx="871902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de-DE" altLang="de-DE" sz="1600" dirty="0">
                <a:latin typeface="Geogrotesque SemiBold" panose="020B0700000000000000" pitchFamily="34" charset="0"/>
              </a:rPr>
              <a:t>Folie 3:</a:t>
            </a:r>
            <a:r>
              <a:rPr lang="de-DE" alt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>
                <a:latin typeface="Geogrotesque Light" panose="020B0300000000000000" pitchFamily="34" charset="0"/>
              </a:rPr>
              <a:t>A </a:t>
            </a:r>
            <a:r>
              <a:rPr lang="de-DE" sz="1600" dirty="0" err="1">
                <a:latin typeface="Geogrotesque Light" panose="020B0300000000000000" pitchFamily="34" charset="0"/>
              </a:rPr>
              <a:t>girl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student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sitting</a:t>
            </a:r>
            <a:r>
              <a:rPr lang="de-DE" sz="1600" dirty="0">
                <a:latin typeface="Geogrotesque Light" panose="020B0300000000000000" pitchFamily="34" charset="0"/>
              </a:rPr>
              <a:t> in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at a simple </a:t>
            </a:r>
            <a:r>
              <a:rPr lang="de-DE" sz="1600" dirty="0" err="1">
                <a:latin typeface="Geogrotesque Light" panose="020B0300000000000000" pitchFamily="34" charset="0"/>
              </a:rPr>
              <a:t>wooden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desk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metal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legs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commonly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found</a:t>
            </a:r>
            <a:r>
              <a:rPr lang="de-DE" sz="1600" dirty="0">
                <a:latin typeface="Geogrotesque Light" panose="020B0300000000000000" pitchFamily="34" charset="0"/>
              </a:rPr>
              <a:t> in German </a:t>
            </a:r>
            <a:r>
              <a:rPr lang="de-DE" sz="1600" dirty="0" err="1">
                <a:latin typeface="Geogrotesque Light" panose="020B0300000000000000" pitchFamily="34" charset="0"/>
              </a:rPr>
              <a:t>schools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  <a:r>
              <a:rPr lang="de-DE" sz="1600" dirty="0" err="1">
                <a:latin typeface="Geogrotesque Light" panose="020B0300000000000000" pitchFamily="34" charset="0"/>
              </a:rPr>
              <a:t>She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appears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diligently</a:t>
            </a:r>
            <a:r>
              <a:rPr lang="de-DE" sz="1600" dirty="0">
                <a:latin typeface="Geogrotesque Light" panose="020B0300000000000000" pitchFamily="34" charset="0"/>
              </a:rPr>
              <a:t> listen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presentation</a:t>
            </a:r>
            <a:r>
              <a:rPr lang="de-DE" sz="1600" dirty="0">
                <a:latin typeface="Geogrotesque Light" panose="020B0300000000000000" pitchFamily="34" charset="0"/>
              </a:rPr>
              <a:t>, but </a:t>
            </a:r>
            <a:r>
              <a:rPr lang="de-DE" sz="1600" dirty="0" err="1">
                <a:latin typeface="Geogrotesque Light" panose="020B0300000000000000" pitchFamily="34" charset="0"/>
              </a:rPr>
              <a:t>she</a:t>
            </a:r>
            <a:r>
              <a:rPr lang="de-DE" sz="1600" dirty="0">
                <a:latin typeface="Geogrotesque Light" panose="020B0300000000000000" pitchFamily="34" charset="0"/>
              </a:rPr>
              <a:t> also </a:t>
            </a:r>
            <a:r>
              <a:rPr lang="de-DE" sz="1600" dirty="0" err="1">
                <a:latin typeface="Geogrotesque Light" panose="020B0300000000000000" pitchFamily="34" charset="0"/>
              </a:rPr>
              <a:t>seems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have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questions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unsure</a:t>
            </a:r>
            <a:r>
              <a:rPr lang="de-DE" sz="1600" dirty="0">
                <a:latin typeface="Geogrotesque Light" panose="020B0300000000000000" pitchFamily="34" charset="0"/>
              </a:rPr>
              <a:t>. In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background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details</a:t>
            </a:r>
            <a:r>
              <a:rPr lang="de-DE" sz="1600" dirty="0">
                <a:latin typeface="Geogrotesque Light" panose="020B0300000000000000" pitchFamily="34" charset="0"/>
              </a:rPr>
              <a:t> such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chalkboard</a:t>
            </a:r>
            <a:r>
              <a:rPr lang="de-DE" sz="1600" dirty="0">
                <a:latin typeface="Geogrotesque Light" panose="020B0300000000000000" pitchFamily="34" charset="0"/>
              </a:rPr>
              <a:t> and additional </a:t>
            </a:r>
            <a:r>
              <a:rPr lang="de-DE" sz="1600" dirty="0" err="1">
                <a:latin typeface="Geogrotesque Light" panose="020B0300000000000000" pitchFamily="34" charset="0"/>
              </a:rPr>
              <a:t>desks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visible. o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desks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there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sitting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other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students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some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seem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listen, </a:t>
            </a:r>
            <a:r>
              <a:rPr lang="de-DE" sz="1600" dirty="0" err="1">
                <a:latin typeface="Geogrotesque Light" panose="020B0300000000000000" pitchFamily="34" charset="0"/>
              </a:rPr>
              <a:t>some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seem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otherwise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distracted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  <a:r>
              <a:rPr lang="de-DE" sz="1600" dirty="0" err="1">
                <a:latin typeface="Geogrotesque Light" panose="020B0300000000000000" pitchFamily="34" charset="0"/>
              </a:rPr>
              <a:t>Realistic</a:t>
            </a:r>
            <a:r>
              <a:rPr lang="de-DE" sz="1600" dirty="0">
                <a:latin typeface="Geogrotesque Light" panose="020B0300000000000000" pitchFamily="34" charset="0"/>
              </a:rPr>
              <a:t> style. </a:t>
            </a:r>
          </a:p>
          <a:p>
            <a:pPr marL="0" indent="0"/>
            <a:endParaRPr 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sz="1600" dirty="0">
                <a:latin typeface="Geogrotesque SemiBold" panose="020B0700000000000000" pitchFamily="34" charset="0"/>
              </a:rPr>
              <a:t>Folie 4: </a:t>
            </a:r>
            <a:r>
              <a:rPr lang="de-DE" sz="1600" dirty="0">
                <a:latin typeface="Geogrotesque Light" panose="020B0300000000000000" pitchFamily="34" charset="0"/>
              </a:rPr>
              <a:t>A </a:t>
            </a:r>
            <a:r>
              <a:rPr lang="de-DE" sz="1600" dirty="0" err="1">
                <a:latin typeface="Geogrotesque Light" panose="020B0300000000000000" pitchFamily="34" charset="0"/>
              </a:rPr>
              <a:t>student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sitting</a:t>
            </a:r>
            <a:r>
              <a:rPr lang="de-DE" sz="1600" dirty="0">
                <a:latin typeface="Geogrotesque Light" panose="020B0300000000000000" pitchFamily="34" charset="0"/>
              </a:rPr>
              <a:t> in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at a simple </a:t>
            </a:r>
            <a:r>
              <a:rPr lang="de-DE" sz="1600" dirty="0" err="1">
                <a:latin typeface="Geogrotesque Light" panose="020B0300000000000000" pitchFamily="34" charset="0"/>
              </a:rPr>
              <a:t>wooden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desk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metal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legs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commonly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found</a:t>
            </a:r>
            <a:r>
              <a:rPr lang="de-DE" sz="1600" dirty="0">
                <a:latin typeface="Geogrotesque Light" panose="020B0300000000000000" pitchFamily="34" charset="0"/>
              </a:rPr>
              <a:t> in German </a:t>
            </a:r>
            <a:r>
              <a:rPr lang="de-DE" sz="1600" dirty="0" err="1">
                <a:latin typeface="Geogrotesque Light" panose="020B0300000000000000" pitchFamily="34" charset="0"/>
              </a:rPr>
              <a:t>schools</a:t>
            </a:r>
            <a:r>
              <a:rPr lang="de-DE" sz="1600" dirty="0">
                <a:latin typeface="Geogrotesque Light" panose="020B0300000000000000" pitchFamily="34" charset="0"/>
              </a:rPr>
              <a:t>. He </a:t>
            </a:r>
            <a:r>
              <a:rPr lang="de-DE" sz="1600" dirty="0" err="1">
                <a:latin typeface="Geogrotesque Light" panose="020B0300000000000000" pitchFamily="34" charset="0"/>
              </a:rPr>
              <a:t>appears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listening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presentation</a:t>
            </a:r>
            <a:r>
              <a:rPr lang="de-DE" sz="1600" dirty="0">
                <a:latin typeface="Geogrotesque Light" panose="020B0300000000000000" pitchFamily="34" charset="0"/>
              </a:rPr>
              <a:t>, but </a:t>
            </a:r>
            <a:r>
              <a:rPr lang="de-DE" sz="1600" dirty="0" err="1">
                <a:latin typeface="Geogrotesque Light" panose="020B0300000000000000" pitchFamily="34" charset="0"/>
              </a:rPr>
              <a:t>looks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visibly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bored</a:t>
            </a:r>
            <a:r>
              <a:rPr lang="de-DE" sz="1600" dirty="0">
                <a:latin typeface="Geogrotesque Light" panose="020B0300000000000000" pitchFamily="34" charset="0"/>
              </a:rPr>
              <a:t>: </a:t>
            </a:r>
            <a:r>
              <a:rPr lang="de-DE" sz="1600" dirty="0" err="1">
                <a:latin typeface="Geogrotesque Light" panose="020B0300000000000000" pitchFamily="34" charset="0"/>
              </a:rPr>
              <a:t>his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gaze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directed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forward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yet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dull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uninterested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his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head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resting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slightly</a:t>
            </a:r>
            <a:r>
              <a:rPr lang="de-DE" sz="1600" dirty="0">
                <a:latin typeface="Geogrotesque Light" panose="020B0300000000000000" pitchFamily="34" charset="0"/>
              </a:rPr>
              <a:t> on </a:t>
            </a:r>
            <a:r>
              <a:rPr lang="de-DE" sz="1600" dirty="0" err="1">
                <a:latin typeface="Geogrotesque Light" panose="020B0300000000000000" pitchFamily="34" charset="0"/>
              </a:rPr>
              <a:t>one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hand</a:t>
            </a:r>
            <a:r>
              <a:rPr lang="de-DE" sz="1600" dirty="0">
                <a:latin typeface="Geogrotesque Light" panose="020B0300000000000000" pitchFamily="34" charset="0"/>
              </a:rPr>
              <a:t>, and </a:t>
            </a:r>
            <a:r>
              <a:rPr lang="de-DE" sz="1600" dirty="0" err="1">
                <a:latin typeface="Geogrotesque Light" panose="020B0300000000000000" pitchFamily="34" charset="0"/>
              </a:rPr>
              <a:t>his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posture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slouched</a:t>
            </a:r>
            <a:r>
              <a:rPr lang="de-DE" sz="1600" dirty="0">
                <a:latin typeface="Geogrotesque Light" panose="020B0300000000000000" pitchFamily="34" charset="0"/>
              </a:rPr>
              <a:t>. In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background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details</a:t>
            </a:r>
            <a:r>
              <a:rPr lang="de-DE" sz="1600" dirty="0">
                <a:latin typeface="Geogrotesque Light" panose="020B0300000000000000" pitchFamily="34" charset="0"/>
              </a:rPr>
              <a:t> such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chalkboard</a:t>
            </a:r>
            <a:r>
              <a:rPr lang="de-DE" sz="1600" dirty="0">
                <a:latin typeface="Geogrotesque Light" panose="020B0300000000000000" pitchFamily="34" charset="0"/>
              </a:rPr>
              <a:t> and additional </a:t>
            </a:r>
            <a:r>
              <a:rPr lang="de-DE" sz="1600" dirty="0" err="1">
                <a:latin typeface="Geogrotesque Light" panose="020B0300000000000000" pitchFamily="34" charset="0"/>
              </a:rPr>
              <a:t>desks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visible. </a:t>
            </a:r>
            <a:r>
              <a:rPr lang="de-DE" sz="1600" dirty="0" err="1">
                <a:latin typeface="Geogrotesque Light" panose="020B0300000000000000" pitchFamily="34" charset="0"/>
              </a:rPr>
              <a:t>Realistic</a:t>
            </a:r>
            <a:r>
              <a:rPr lang="de-DE" sz="1600" dirty="0">
                <a:latin typeface="Geogrotesque Light" panose="020B0300000000000000" pitchFamily="34" charset="0"/>
              </a:rPr>
              <a:t> style. </a:t>
            </a:r>
          </a:p>
          <a:p>
            <a:pPr marL="0" indent="0"/>
            <a:endParaRPr 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sz="1600" dirty="0">
                <a:latin typeface="Geogrotesque SemiBold" panose="020B0700000000000000" pitchFamily="34" charset="0"/>
              </a:rPr>
              <a:t>Folie 5: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boy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student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sitting</a:t>
            </a:r>
            <a:r>
              <a:rPr lang="de-DE" sz="1600" dirty="0">
                <a:latin typeface="Geogrotesque Light" panose="020B0300000000000000" pitchFamily="34" charset="0"/>
              </a:rPr>
              <a:t> in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at a simple </a:t>
            </a:r>
            <a:r>
              <a:rPr lang="de-DE" sz="1600" dirty="0" err="1">
                <a:latin typeface="Geogrotesque Light" panose="020B0300000000000000" pitchFamily="34" charset="0"/>
              </a:rPr>
              <a:t>wooden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desk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metal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legs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commonly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found</a:t>
            </a:r>
            <a:r>
              <a:rPr lang="de-DE" sz="1600" dirty="0">
                <a:latin typeface="Geogrotesque Light" panose="020B0300000000000000" pitchFamily="34" charset="0"/>
              </a:rPr>
              <a:t> in German </a:t>
            </a:r>
            <a:r>
              <a:rPr lang="de-DE" sz="1600" dirty="0" err="1">
                <a:latin typeface="Geogrotesque Light" panose="020B0300000000000000" pitchFamily="34" charset="0"/>
              </a:rPr>
              <a:t>schools</a:t>
            </a:r>
            <a:r>
              <a:rPr lang="de-DE" sz="1600" dirty="0">
                <a:latin typeface="Geogrotesque Light" panose="020B0300000000000000" pitchFamily="34" charset="0"/>
              </a:rPr>
              <a:t>. he ist </a:t>
            </a:r>
            <a:r>
              <a:rPr lang="de-DE" sz="1600" dirty="0" err="1">
                <a:latin typeface="Geogrotesque Light" panose="020B0300000000000000" pitchFamily="34" charset="0"/>
              </a:rPr>
              <a:t>diligently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listening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presentation</a:t>
            </a:r>
            <a:r>
              <a:rPr lang="de-DE" sz="1600" dirty="0">
                <a:latin typeface="Geogrotesque Light" panose="020B0300000000000000" pitchFamily="34" charset="0"/>
              </a:rPr>
              <a:t>, he </a:t>
            </a:r>
            <a:r>
              <a:rPr lang="de-DE" sz="1600" dirty="0" err="1">
                <a:latin typeface="Geogrotesque Light" panose="020B0300000000000000" pitchFamily="34" charset="0"/>
              </a:rPr>
              <a:t>seems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enthusiastic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has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pencil</a:t>
            </a:r>
            <a:r>
              <a:rPr lang="de-DE" sz="1600" dirty="0">
                <a:latin typeface="Geogrotesque Light" panose="020B0300000000000000" pitchFamily="34" charset="0"/>
              </a:rPr>
              <a:t> in </a:t>
            </a:r>
            <a:r>
              <a:rPr lang="de-DE" sz="1600" dirty="0" err="1">
                <a:latin typeface="Geogrotesque Light" panose="020B0300000000000000" pitchFamily="34" charset="0"/>
              </a:rPr>
              <a:t>his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hand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seeminglyto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write</a:t>
            </a:r>
            <a:r>
              <a:rPr lang="de-DE" sz="1600" dirty="0">
                <a:latin typeface="Geogrotesque Light" panose="020B0300000000000000" pitchFamily="34" charset="0"/>
              </a:rPr>
              <a:t> down </a:t>
            </a:r>
            <a:r>
              <a:rPr lang="de-DE" sz="1600" dirty="0" err="1">
                <a:latin typeface="Geogrotesque Light" panose="020B0300000000000000" pitchFamily="34" charset="0"/>
              </a:rPr>
              <a:t>interesting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stuff</a:t>
            </a:r>
            <a:r>
              <a:rPr lang="de-DE" sz="1600" dirty="0">
                <a:latin typeface="Geogrotesque Light" panose="020B0300000000000000" pitchFamily="34" charset="0"/>
              </a:rPr>
              <a:t>: </a:t>
            </a:r>
            <a:r>
              <a:rPr lang="de-DE" sz="1600" dirty="0" err="1">
                <a:latin typeface="Geogrotesque Light" panose="020B0300000000000000" pitchFamily="34" charset="0"/>
              </a:rPr>
              <a:t>his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gaze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open. In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background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details</a:t>
            </a:r>
            <a:r>
              <a:rPr lang="de-DE" sz="1600" dirty="0">
                <a:latin typeface="Geogrotesque Light" panose="020B0300000000000000" pitchFamily="34" charset="0"/>
              </a:rPr>
              <a:t> such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chalkboard</a:t>
            </a:r>
            <a:r>
              <a:rPr lang="de-DE" sz="1600" dirty="0">
                <a:latin typeface="Geogrotesque Light" panose="020B0300000000000000" pitchFamily="34" charset="0"/>
              </a:rPr>
              <a:t> and additional </a:t>
            </a:r>
            <a:r>
              <a:rPr lang="de-DE" sz="1600" dirty="0" err="1">
                <a:latin typeface="Geogrotesque Light" panose="020B0300000000000000" pitchFamily="34" charset="0"/>
              </a:rPr>
              <a:t>desks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visible. on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desks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there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sitting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other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students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some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seem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listen, </a:t>
            </a:r>
            <a:r>
              <a:rPr lang="de-DE" sz="1600" dirty="0" err="1">
                <a:latin typeface="Geogrotesque Light" panose="020B0300000000000000" pitchFamily="34" charset="0"/>
              </a:rPr>
              <a:t>some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seem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otherwise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distracted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  <a:r>
              <a:rPr lang="de-DE" sz="1600" dirty="0" err="1">
                <a:latin typeface="Geogrotesque Light" panose="020B0300000000000000" pitchFamily="34" charset="0"/>
              </a:rPr>
              <a:t>Realistic</a:t>
            </a:r>
            <a:r>
              <a:rPr lang="de-DE" sz="1600" dirty="0">
                <a:latin typeface="Geogrotesque Light" panose="020B0300000000000000" pitchFamily="34" charset="0"/>
              </a:rPr>
              <a:t> style.</a:t>
            </a:r>
          </a:p>
          <a:p>
            <a:pPr marL="0" indent="0"/>
            <a:r>
              <a:rPr lang="de-DE" altLang="de-DE" sz="2400" dirty="0">
                <a:latin typeface="Geogrotesque Light" panose="020B03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7178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47E41-C85E-9E6C-5D73-7B9205090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D1511FF-5D87-6CCD-514D-CA1A50E0A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9" y="193512"/>
            <a:ext cx="67328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5400" b="1">
                <a:solidFill>
                  <a:srgbClr val="0F2D1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200" dirty="0">
                <a:latin typeface="Geogrotesque SemiBold" panose="020B0700000000000000" pitchFamily="34" charset="0"/>
              </a:rPr>
              <a:t>Bildquellen; alle mit KI (SORA) erstellt</a:t>
            </a:r>
          </a:p>
          <a:p>
            <a:r>
              <a:rPr lang="de-DE" altLang="de-DE" sz="3200" dirty="0">
                <a:latin typeface="Geogrotesque SemiBold" panose="020B0700000000000000" pitchFamily="34" charset="0"/>
              </a:rPr>
              <a:t>Prompts: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8E2033-62E6-A0B7-7F52-716BCE8D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8" y="1405252"/>
            <a:ext cx="871902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de-DE" sz="1600" dirty="0">
                <a:latin typeface="Geogrotesque SemiBold" panose="020B0700000000000000" pitchFamily="34" charset="0"/>
              </a:rPr>
              <a:t>Folie 6: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girl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student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sitting</a:t>
            </a:r>
            <a:r>
              <a:rPr lang="de-DE" sz="1600" dirty="0">
                <a:latin typeface="Geogrotesque Light" panose="020B0300000000000000" pitchFamily="34" charset="0"/>
              </a:rPr>
              <a:t> in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at a simple </a:t>
            </a:r>
            <a:r>
              <a:rPr lang="de-DE" sz="1600" dirty="0" err="1">
                <a:latin typeface="Geogrotesque Light" panose="020B0300000000000000" pitchFamily="34" charset="0"/>
              </a:rPr>
              <a:t>wooden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desk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metal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legs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commonly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found</a:t>
            </a:r>
            <a:r>
              <a:rPr lang="de-DE" sz="1600" dirty="0">
                <a:latin typeface="Geogrotesque Light" panose="020B0300000000000000" pitchFamily="34" charset="0"/>
              </a:rPr>
              <a:t> in German </a:t>
            </a:r>
            <a:r>
              <a:rPr lang="de-DE" sz="1600" dirty="0" err="1">
                <a:latin typeface="Geogrotesque Light" panose="020B0300000000000000" pitchFamily="34" charset="0"/>
              </a:rPr>
              <a:t>schools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  <a:r>
              <a:rPr lang="de-DE" sz="1600" dirty="0" err="1">
                <a:latin typeface="Geogrotesque Light" panose="020B0300000000000000" pitchFamily="34" charset="0"/>
              </a:rPr>
              <a:t>She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appears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listening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presentation</a:t>
            </a:r>
            <a:r>
              <a:rPr lang="de-DE" sz="1600" dirty="0">
                <a:latin typeface="Geogrotesque Light" panose="020B0300000000000000" pitchFamily="34" charset="0"/>
              </a:rPr>
              <a:t>, but also </a:t>
            </a:r>
            <a:r>
              <a:rPr lang="de-DE" sz="1600" dirty="0" err="1">
                <a:latin typeface="Geogrotesque Light" panose="020B0300000000000000" pitchFamily="34" charset="0"/>
              </a:rPr>
              <a:t>seems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distracted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by</a:t>
            </a:r>
            <a:r>
              <a:rPr lang="de-DE" sz="1600" dirty="0">
                <a:latin typeface="Geogrotesque Light" panose="020B0300000000000000" pitchFamily="34" charset="0"/>
              </a:rPr>
              <a:t> her </a:t>
            </a:r>
            <a:r>
              <a:rPr lang="de-DE" sz="1600" dirty="0" err="1">
                <a:latin typeface="Geogrotesque Light" panose="020B0300000000000000" pitchFamily="34" charset="0"/>
              </a:rPr>
              <a:t>smarthpone</a:t>
            </a:r>
            <a:r>
              <a:rPr lang="de-DE" sz="1600" dirty="0">
                <a:latin typeface="Geogrotesque Light" panose="020B0300000000000000" pitchFamily="34" charset="0"/>
              </a:rPr>
              <a:t>: her </a:t>
            </a:r>
            <a:r>
              <a:rPr lang="de-DE" sz="1600" dirty="0" err="1">
                <a:latin typeface="Geogrotesque Light" panose="020B0300000000000000" pitchFamily="34" charset="0"/>
              </a:rPr>
              <a:t>gaze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directed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phne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she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smiling </a:t>
            </a:r>
            <a:r>
              <a:rPr lang="de-DE" sz="1600" dirty="0" err="1">
                <a:latin typeface="Geogrotesque Light" panose="020B0300000000000000" pitchFamily="34" charset="0"/>
              </a:rPr>
              <a:t>slightly</a:t>
            </a:r>
            <a:r>
              <a:rPr lang="de-DE" sz="1600" dirty="0">
                <a:latin typeface="Geogrotesque Light" panose="020B0300000000000000" pitchFamily="34" charset="0"/>
              </a:rPr>
              <a:t>, . In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background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details</a:t>
            </a:r>
            <a:r>
              <a:rPr lang="de-DE" sz="1600" dirty="0">
                <a:latin typeface="Geogrotesque Light" panose="020B0300000000000000" pitchFamily="34" charset="0"/>
              </a:rPr>
              <a:t> such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chalkboard</a:t>
            </a:r>
            <a:r>
              <a:rPr lang="de-DE" sz="1600" dirty="0">
                <a:latin typeface="Geogrotesque Light" panose="020B0300000000000000" pitchFamily="34" charset="0"/>
              </a:rPr>
              <a:t> and additional </a:t>
            </a:r>
            <a:r>
              <a:rPr lang="de-DE" sz="1600" dirty="0" err="1">
                <a:latin typeface="Geogrotesque Light" panose="020B0300000000000000" pitchFamily="34" charset="0"/>
              </a:rPr>
              <a:t>desks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visible. </a:t>
            </a:r>
            <a:r>
              <a:rPr lang="de-DE" sz="1600" dirty="0" err="1">
                <a:latin typeface="Geogrotesque Light" panose="020B0300000000000000" pitchFamily="34" charset="0"/>
              </a:rPr>
              <a:t>Realistic</a:t>
            </a:r>
            <a:r>
              <a:rPr lang="de-DE" sz="1600" dirty="0">
                <a:latin typeface="Geogrotesque Light" panose="020B0300000000000000" pitchFamily="34" charset="0"/>
              </a:rPr>
              <a:t> style. </a:t>
            </a:r>
          </a:p>
          <a:p>
            <a:pPr marL="0" indent="0"/>
            <a:endParaRPr 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sz="1600" dirty="0">
                <a:latin typeface="Geogrotesque SemiBold" panose="020B0700000000000000" pitchFamily="34" charset="0"/>
              </a:rPr>
              <a:t>Folie 7: </a:t>
            </a:r>
            <a:r>
              <a:rPr lang="de-DE" sz="1600" dirty="0">
                <a:latin typeface="Geogrotesque Light" panose="020B0300000000000000" pitchFamily="34" charset="0"/>
              </a:rPr>
              <a:t>A </a:t>
            </a:r>
            <a:r>
              <a:rPr lang="de-DE" sz="1600" dirty="0" err="1">
                <a:latin typeface="Geogrotesque Light" panose="020B0300000000000000" pitchFamily="34" charset="0"/>
              </a:rPr>
              <a:t>girl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student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sitting</a:t>
            </a:r>
            <a:r>
              <a:rPr lang="de-DE" sz="1600" dirty="0">
                <a:latin typeface="Geogrotesque Light" panose="020B0300000000000000" pitchFamily="34" charset="0"/>
              </a:rPr>
              <a:t> in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at a simple </a:t>
            </a:r>
            <a:r>
              <a:rPr lang="de-DE" sz="1600" dirty="0" err="1">
                <a:latin typeface="Geogrotesque Light" panose="020B0300000000000000" pitchFamily="34" charset="0"/>
              </a:rPr>
              <a:t>wooden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desk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metal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legs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commonly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found</a:t>
            </a:r>
            <a:r>
              <a:rPr lang="de-DE" sz="1600" dirty="0">
                <a:latin typeface="Geogrotesque Light" panose="020B0300000000000000" pitchFamily="34" charset="0"/>
              </a:rPr>
              <a:t> in German </a:t>
            </a:r>
            <a:r>
              <a:rPr lang="de-DE" sz="1600" dirty="0" err="1">
                <a:latin typeface="Geogrotesque Light" panose="020B0300000000000000" pitchFamily="34" charset="0"/>
              </a:rPr>
              <a:t>schools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  <a:r>
              <a:rPr lang="de-DE" sz="1600" dirty="0" err="1">
                <a:latin typeface="Geogrotesque Light" panose="020B0300000000000000" pitchFamily="34" charset="0"/>
              </a:rPr>
              <a:t>She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appears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trying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listen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presentation</a:t>
            </a:r>
            <a:r>
              <a:rPr lang="de-DE" sz="1600" dirty="0">
                <a:latin typeface="Geogrotesque Light" panose="020B0300000000000000" pitchFamily="34" charset="0"/>
              </a:rPr>
              <a:t>, but also </a:t>
            </a:r>
            <a:r>
              <a:rPr lang="de-DE" sz="1600" dirty="0" err="1">
                <a:latin typeface="Geogrotesque Light" panose="020B0300000000000000" pitchFamily="34" charset="0"/>
              </a:rPr>
              <a:t>seems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very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tired</a:t>
            </a:r>
            <a:r>
              <a:rPr lang="de-DE" sz="1600" dirty="0">
                <a:latin typeface="Geogrotesque Light" panose="020B0300000000000000" pitchFamily="34" charset="0"/>
              </a:rPr>
              <a:t>: her </a:t>
            </a:r>
            <a:r>
              <a:rPr lang="de-DE" sz="1600" dirty="0" err="1">
                <a:latin typeface="Geogrotesque Light" panose="020B0300000000000000" pitchFamily="34" charset="0"/>
              </a:rPr>
              <a:t>gaze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sleepy</a:t>
            </a:r>
            <a:r>
              <a:rPr lang="de-DE" sz="1600" dirty="0">
                <a:latin typeface="Geogrotesque Light" panose="020B0300000000000000" pitchFamily="34" charset="0"/>
              </a:rPr>
              <a:t>. In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background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details</a:t>
            </a:r>
            <a:r>
              <a:rPr lang="de-DE" sz="1600" dirty="0">
                <a:latin typeface="Geogrotesque Light" panose="020B0300000000000000" pitchFamily="34" charset="0"/>
              </a:rPr>
              <a:t> such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chalkboard</a:t>
            </a:r>
            <a:r>
              <a:rPr lang="de-DE" sz="1600" dirty="0">
                <a:latin typeface="Geogrotesque Light" panose="020B0300000000000000" pitchFamily="34" charset="0"/>
              </a:rPr>
              <a:t> and additional </a:t>
            </a:r>
            <a:r>
              <a:rPr lang="de-DE" sz="1600" dirty="0" err="1">
                <a:latin typeface="Geogrotesque Light" panose="020B0300000000000000" pitchFamily="34" charset="0"/>
              </a:rPr>
              <a:t>desks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visible. </a:t>
            </a:r>
            <a:r>
              <a:rPr lang="de-DE" sz="1600" dirty="0" err="1">
                <a:latin typeface="Geogrotesque Light" panose="020B0300000000000000" pitchFamily="34" charset="0"/>
              </a:rPr>
              <a:t>Realistic</a:t>
            </a:r>
            <a:r>
              <a:rPr lang="de-DE" sz="1600" dirty="0">
                <a:latin typeface="Geogrotesque Light" panose="020B0300000000000000" pitchFamily="34" charset="0"/>
              </a:rPr>
              <a:t> style. </a:t>
            </a:r>
          </a:p>
          <a:p>
            <a:pPr marL="0" indent="0"/>
            <a:endParaRPr 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sz="1600" dirty="0">
                <a:latin typeface="Geogrotesque SemiBold" panose="020B0700000000000000" pitchFamily="34" charset="0"/>
              </a:rPr>
              <a:t>Folie 8: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girl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student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sitting</a:t>
            </a:r>
            <a:r>
              <a:rPr lang="de-DE" sz="1600" dirty="0">
                <a:latin typeface="Geogrotesque Light" panose="020B0300000000000000" pitchFamily="34" charset="0"/>
              </a:rPr>
              <a:t> in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at a simple </a:t>
            </a:r>
            <a:r>
              <a:rPr lang="de-DE" sz="1600" dirty="0" err="1">
                <a:latin typeface="Geogrotesque Light" panose="020B0300000000000000" pitchFamily="34" charset="0"/>
              </a:rPr>
              <a:t>wooden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desk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metal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legs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commonly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found</a:t>
            </a:r>
            <a:r>
              <a:rPr lang="de-DE" sz="1600" dirty="0">
                <a:latin typeface="Geogrotesque Light" panose="020B0300000000000000" pitchFamily="34" charset="0"/>
              </a:rPr>
              <a:t> in German </a:t>
            </a:r>
            <a:r>
              <a:rPr lang="de-DE" sz="1600" dirty="0" err="1">
                <a:latin typeface="Geogrotesque Light" panose="020B0300000000000000" pitchFamily="34" charset="0"/>
              </a:rPr>
              <a:t>schools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  <a:r>
              <a:rPr lang="de-DE" sz="1600" dirty="0" err="1">
                <a:latin typeface="Geogrotesque Light" panose="020B0300000000000000" pitchFamily="34" charset="0"/>
              </a:rPr>
              <a:t>She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appears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diligently</a:t>
            </a:r>
            <a:r>
              <a:rPr lang="de-DE" sz="1600" dirty="0">
                <a:latin typeface="Geogrotesque Light" panose="020B0300000000000000" pitchFamily="34" charset="0"/>
              </a:rPr>
              <a:t> listen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presentation</a:t>
            </a:r>
            <a:r>
              <a:rPr lang="de-DE" sz="1600" dirty="0">
                <a:latin typeface="Geogrotesque Light" panose="020B0300000000000000" pitchFamily="34" charset="0"/>
              </a:rPr>
              <a:t>, and </a:t>
            </a:r>
            <a:r>
              <a:rPr lang="de-DE" sz="1600" dirty="0" err="1">
                <a:latin typeface="Geogrotesque Light" panose="020B0300000000000000" pitchFamily="34" charset="0"/>
              </a:rPr>
              <a:t>she</a:t>
            </a:r>
            <a:r>
              <a:rPr lang="de-DE" sz="1600" dirty="0">
                <a:latin typeface="Geogrotesque Light" panose="020B0300000000000000" pitchFamily="34" charset="0"/>
              </a:rPr>
              <a:t> also </a:t>
            </a:r>
            <a:r>
              <a:rPr lang="de-DE" sz="1600" dirty="0" err="1">
                <a:latin typeface="Geogrotesque Light" panose="020B0300000000000000" pitchFamily="34" charset="0"/>
              </a:rPr>
              <a:t>seems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motivated</a:t>
            </a:r>
            <a:r>
              <a:rPr lang="de-DE" sz="1600" dirty="0">
                <a:latin typeface="Geogrotesque Light" panose="020B0300000000000000" pitchFamily="34" charset="0"/>
              </a:rPr>
              <a:t>. In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background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details</a:t>
            </a:r>
            <a:r>
              <a:rPr lang="de-DE" sz="1600" dirty="0">
                <a:latin typeface="Geogrotesque Light" panose="020B0300000000000000" pitchFamily="34" charset="0"/>
              </a:rPr>
              <a:t> such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chalkboard</a:t>
            </a:r>
            <a:r>
              <a:rPr lang="de-DE" sz="1600" dirty="0">
                <a:latin typeface="Geogrotesque Light" panose="020B0300000000000000" pitchFamily="34" charset="0"/>
              </a:rPr>
              <a:t> and additional </a:t>
            </a:r>
            <a:r>
              <a:rPr lang="de-DE" sz="1600" dirty="0" err="1">
                <a:latin typeface="Geogrotesque Light" panose="020B0300000000000000" pitchFamily="34" charset="0"/>
              </a:rPr>
              <a:t>desks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visible. on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desks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there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sitting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other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students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some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seem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to</a:t>
            </a:r>
            <a:r>
              <a:rPr lang="de-DE" sz="1600" dirty="0">
                <a:latin typeface="Geogrotesque Light" panose="020B0300000000000000" pitchFamily="34" charset="0"/>
              </a:rPr>
              <a:t> listen, </a:t>
            </a:r>
            <a:r>
              <a:rPr lang="de-DE" sz="1600" dirty="0" err="1">
                <a:latin typeface="Geogrotesque Light" panose="020B0300000000000000" pitchFamily="34" charset="0"/>
              </a:rPr>
              <a:t>some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seem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otherwise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distracted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  <a:r>
              <a:rPr lang="de-DE" sz="1600" dirty="0" err="1">
                <a:latin typeface="Geogrotesque Light" panose="020B0300000000000000" pitchFamily="34" charset="0"/>
              </a:rPr>
              <a:t>Realistic</a:t>
            </a:r>
            <a:r>
              <a:rPr lang="de-DE" sz="1600" dirty="0">
                <a:latin typeface="Geogrotesque Light" panose="020B0300000000000000" pitchFamily="34" charset="0"/>
              </a:rPr>
              <a:t> style. </a:t>
            </a:r>
          </a:p>
          <a:p>
            <a:pPr marL="0" indent="0"/>
            <a:endParaRPr lang="de-DE" sz="1600" dirty="0"/>
          </a:p>
          <a:p>
            <a:pPr marL="0" indent="0"/>
            <a:endParaRPr lang="de-DE" sz="1600" dirty="0"/>
          </a:p>
          <a:p>
            <a:pPr marL="0" indent="0"/>
            <a:r>
              <a:rPr lang="de-DE" altLang="de-DE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710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4883E-70E6-5E08-A903-2E50BA110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ED44950-5C03-C740-4676-214231BA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9" y="193512"/>
            <a:ext cx="67328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5400" b="1">
                <a:solidFill>
                  <a:srgbClr val="0F2D1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200" dirty="0">
                <a:latin typeface="Geogrotesque SemiBold" panose="020B0700000000000000" pitchFamily="34" charset="0"/>
              </a:rPr>
              <a:t>Bildquellen; alle mit KI (SORA) erstellt</a:t>
            </a:r>
          </a:p>
          <a:p>
            <a:r>
              <a:rPr lang="de-DE" altLang="de-DE" sz="3200" dirty="0">
                <a:latin typeface="Geogrotesque SemiBold" panose="020B0700000000000000" pitchFamily="34" charset="0"/>
              </a:rPr>
              <a:t>Prompts: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BC2A327-22BC-4E3D-5F75-A5FC99C86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8" y="1405251"/>
            <a:ext cx="8719026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de-DE" sz="1600" dirty="0">
                <a:latin typeface="Geogrotesque SemiBold" panose="020B0700000000000000" pitchFamily="34" charset="0"/>
              </a:rPr>
              <a:t>Folie 9: </a:t>
            </a:r>
            <a:r>
              <a:rPr lang="de-DE" sz="1600" dirty="0">
                <a:latin typeface="Geogrotesque Light" panose="020B0300000000000000" pitchFamily="34" charset="0"/>
              </a:rPr>
              <a:t>A </a:t>
            </a:r>
            <a:r>
              <a:rPr lang="de-DE" sz="1600" dirty="0" err="1">
                <a:latin typeface="Geogrotesque Light" panose="020B0300000000000000" pitchFamily="34" charset="0"/>
              </a:rPr>
              <a:t>photorealistic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image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two</a:t>
            </a:r>
            <a:r>
              <a:rPr lang="de-DE" sz="1600" dirty="0">
                <a:latin typeface="Geogrotesque Light" panose="020B0300000000000000" pitchFamily="34" charset="0"/>
              </a:rPr>
              <a:t> 16-year-old German </a:t>
            </a:r>
            <a:r>
              <a:rPr lang="de-DE" sz="1600" dirty="0" err="1">
                <a:latin typeface="Geogrotesque Light" panose="020B0300000000000000" pitchFamily="34" charset="0"/>
              </a:rPr>
              <a:t>students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arguing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emotionally</a:t>
            </a:r>
            <a:r>
              <a:rPr lang="de-DE" sz="1600" dirty="0">
                <a:latin typeface="Geogrotesque Light" panose="020B0300000000000000" pitchFamily="34" charset="0"/>
              </a:rPr>
              <a:t> in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school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hallway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  <a:r>
              <a:rPr lang="de-DE" sz="1600" dirty="0" err="1">
                <a:latin typeface="Geogrotesque Light" panose="020B0300000000000000" pitchFamily="34" charset="0"/>
              </a:rPr>
              <a:t>One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gesturing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frustration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other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has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crossed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arms</a:t>
            </a:r>
            <a:r>
              <a:rPr lang="de-DE" sz="1600" dirty="0">
                <a:latin typeface="Geogrotesque Light" panose="020B0300000000000000" pitchFamily="34" charset="0"/>
              </a:rPr>
              <a:t> and a </a:t>
            </a:r>
            <a:r>
              <a:rPr lang="de-DE" sz="1600" dirty="0" err="1">
                <a:latin typeface="Geogrotesque Light" panose="020B0300000000000000" pitchFamily="34" charset="0"/>
              </a:rPr>
              <a:t>tense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expression</a:t>
            </a:r>
            <a:r>
              <a:rPr lang="de-DE" sz="1600" dirty="0">
                <a:latin typeface="Geogrotesque Light" panose="020B0300000000000000" pitchFamily="34" charset="0"/>
              </a:rPr>
              <a:t>. A </a:t>
            </a:r>
            <a:r>
              <a:rPr lang="de-DE" sz="1600" dirty="0" err="1">
                <a:latin typeface="Geogrotesque Light" panose="020B0300000000000000" pitchFamily="34" charset="0"/>
              </a:rPr>
              <a:t>few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other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teenagers</a:t>
            </a:r>
            <a:r>
              <a:rPr lang="de-DE" sz="1600" dirty="0">
                <a:latin typeface="Geogrotesque Light" panose="020B0300000000000000" pitchFamily="34" charset="0"/>
              </a:rPr>
              <a:t> (also </a:t>
            </a:r>
            <a:r>
              <a:rPr lang="de-DE" sz="1600" dirty="0" err="1">
                <a:latin typeface="Geogrotesque Light" panose="020B0300000000000000" pitchFamily="34" charset="0"/>
              </a:rPr>
              <a:t>around</a:t>
            </a:r>
            <a:r>
              <a:rPr lang="de-DE" sz="1600" dirty="0">
                <a:latin typeface="Geogrotesque Light" panose="020B0300000000000000" pitchFamily="34" charset="0"/>
              </a:rPr>
              <a:t> 16) stand </a:t>
            </a:r>
            <a:r>
              <a:rPr lang="de-DE" sz="1600" dirty="0" err="1">
                <a:latin typeface="Geogrotesque Light" panose="020B0300000000000000" pitchFamily="34" charset="0"/>
              </a:rPr>
              <a:t>nearby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watching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scene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mixed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reactions</a:t>
            </a:r>
            <a:r>
              <a:rPr lang="de-DE" sz="1600" dirty="0">
                <a:latin typeface="Geogrotesque Light" panose="020B0300000000000000" pitchFamily="34" charset="0"/>
              </a:rPr>
              <a:t> – </a:t>
            </a:r>
            <a:r>
              <a:rPr lang="de-DE" sz="1600" dirty="0" err="1">
                <a:latin typeface="Geogrotesque Light" panose="020B0300000000000000" pitchFamily="34" charset="0"/>
              </a:rPr>
              <a:t>concern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curiosity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irritation</a:t>
            </a:r>
            <a:r>
              <a:rPr lang="de-DE" sz="1600" dirty="0">
                <a:latin typeface="Geogrotesque Light" panose="020B0300000000000000" pitchFamily="34" charset="0"/>
              </a:rPr>
              <a:t>. The </a:t>
            </a:r>
            <a:r>
              <a:rPr lang="de-DE" sz="1600" dirty="0" err="1">
                <a:latin typeface="Geogrotesque Light" panose="020B0300000000000000" pitchFamily="34" charset="0"/>
              </a:rPr>
              <a:t>hallway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has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plain</a:t>
            </a:r>
            <a:r>
              <a:rPr lang="de-DE" sz="1600" dirty="0">
                <a:latin typeface="Geogrotesque Light" panose="020B0300000000000000" pitchFamily="34" charset="0"/>
              </a:rPr>
              <a:t> beige </a:t>
            </a:r>
            <a:r>
              <a:rPr lang="de-DE" sz="1600" dirty="0" err="1">
                <a:latin typeface="Geogrotesque Light" panose="020B0300000000000000" pitchFamily="34" charset="0"/>
              </a:rPr>
              <a:t>or</a:t>
            </a:r>
            <a:r>
              <a:rPr lang="de-DE" sz="1600" dirty="0">
                <a:latin typeface="Geogrotesque Light" panose="020B0300000000000000" pitchFamily="34" charset="0"/>
              </a:rPr>
              <a:t> light </a:t>
            </a:r>
            <a:r>
              <a:rPr lang="de-DE" sz="1600" dirty="0" err="1">
                <a:latin typeface="Geogrotesque Light" panose="020B0300000000000000" pitchFamily="34" charset="0"/>
              </a:rPr>
              <a:t>grey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walls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tiled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flooring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coat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hooks</a:t>
            </a:r>
            <a:r>
              <a:rPr lang="de-DE" sz="1600" dirty="0">
                <a:latin typeface="Geogrotesque Light" panose="020B0300000000000000" pitchFamily="34" charset="0"/>
              </a:rPr>
              <a:t> on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wall, simple </a:t>
            </a:r>
            <a:r>
              <a:rPr lang="de-DE" sz="1600" dirty="0" err="1">
                <a:latin typeface="Geogrotesque Light" panose="020B0300000000000000" pitchFamily="34" charset="0"/>
              </a:rPr>
              <a:t>noticeboards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some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posters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worksheets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pinned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  <a:r>
              <a:rPr lang="de-DE" sz="1600" dirty="0" err="1">
                <a:latin typeface="Geogrotesque Light" panose="020B0300000000000000" pitchFamily="34" charset="0"/>
              </a:rPr>
              <a:t>There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no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lockers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no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flags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no</a:t>
            </a:r>
            <a:r>
              <a:rPr lang="de-DE" sz="1600" dirty="0">
                <a:latin typeface="Geogrotesque Light" panose="020B0300000000000000" pitchFamily="34" charset="0"/>
              </a:rPr>
              <a:t> visible </a:t>
            </a:r>
            <a:r>
              <a:rPr lang="de-DE" sz="1600" dirty="0" err="1">
                <a:latin typeface="Geogrotesque Light" panose="020B0300000000000000" pitchFamily="34" charset="0"/>
              </a:rPr>
              <a:t>school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branding</a:t>
            </a:r>
            <a:r>
              <a:rPr lang="de-DE" sz="1600" dirty="0">
                <a:latin typeface="Geogrotesque Light" panose="020B0300000000000000" pitchFamily="34" charset="0"/>
              </a:rPr>
              <a:t>. Natural </a:t>
            </a:r>
            <a:r>
              <a:rPr lang="de-DE" sz="1600" dirty="0" err="1">
                <a:latin typeface="Geogrotesque Light" panose="020B0300000000000000" pitchFamily="34" charset="0"/>
              </a:rPr>
              <a:t>lighting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from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windows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shadows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documentary</a:t>
            </a:r>
            <a:r>
              <a:rPr lang="de-DE" sz="1600" dirty="0">
                <a:latin typeface="Geogrotesque Light" panose="020B0300000000000000" pitchFamily="34" charset="0"/>
              </a:rPr>
              <a:t>-style </a:t>
            </a:r>
            <a:r>
              <a:rPr lang="de-DE" sz="1600" dirty="0" err="1">
                <a:latin typeface="Geogrotesque Light" panose="020B0300000000000000" pitchFamily="34" charset="0"/>
              </a:rPr>
              <a:t>composition</a:t>
            </a:r>
            <a:r>
              <a:rPr lang="de-DE" sz="1600" dirty="0">
                <a:latin typeface="Geogrotesque Light" panose="020B0300000000000000" pitchFamily="34" charset="0"/>
              </a:rPr>
              <a:t>.</a:t>
            </a:r>
          </a:p>
          <a:p>
            <a:pPr marL="0" indent="0"/>
            <a:endParaRPr 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sz="1600" dirty="0">
                <a:latin typeface="Geogrotesque SemiBold" panose="020B0700000000000000" pitchFamily="34" charset="0"/>
              </a:rPr>
              <a:t>Folie 10: </a:t>
            </a:r>
            <a:r>
              <a:rPr lang="de-DE" sz="1600" dirty="0">
                <a:latin typeface="Geogrotesque Light" panose="020B0300000000000000" pitchFamily="34" charset="0"/>
              </a:rPr>
              <a:t>A </a:t>
            </a:r>
            <a:r>
              <a:rPr lang="de-DE" sz="1600" dirty="0" err="1">
                <a:latin typeface="Geogrotesque Light" panose="020B0300000000000000" pitchFamily="34" charset="0"/>
              </a:rPr>
              <a:t>teenage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girl</a:t>
            </a:r>
            <a:r>
              <a:rPr lang="de-DE" sz="1600" dirty="0">
                <a:latin typeface="Geogrotesque Light" panose="020B0300000000000000" pitchFamily="34" charset="0"/>
              </a:rPr>
              <a:t> (15) </a:t>
            </a:r>
            <a:r>
              <a:rPr lang="de-DE" sz="1600" dirty="0" err="1">
                <a:latin typeface="Geogrotesque Light" panose="020B0300000000000000" pitchFamily="34" charset="0"/>
              </a:rPr>
              <a:t>walking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alone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backpack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through</a:t>
            </a:r>
            <a:r>
              <a:rPr lang="de-DE" sz="1600" dirty="0">
                <a:latin typeface="Geogrotesque Light" panose="020B0300000000000000" pitchFamily="34" charset="0"/>
              </a:rPr>
              <a:t> a suburban </a:t>
            </a:r>
            <a:r>
              <a:rPr lang="de-DE" sz="1600" dirty="0" err="1">
                <a:latin typeface="Geogrotesque Light" panose="020B0300000000000000" pitchFamily="34" charset="0"/>
              </a:rPr>
              <a:t>street</a:t>
            </a:r>
            <a:r>
              <a:rPr lang="de-DE" sz="1600" dirty="0">
                <a:latin typeface="Geogrotesque Light" panose="020B0300000000000000" pitchFamily="34" charset="0"/>
              </a:rPr>
              <a:t> at </a:t>
            </a:r>
            <a:r>
              <a:rPr lang="de-DE" sz="1600" dirty="0" err="1">
                <a:latin typeface="Geogrotesque Light" panose="020B0300000000000000" pitchFamily="34" charset="0"/>
              </a:rPr>
              <a:t>dusk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earphones</a:t>
            </a:r>
            <a:r>
              <a:rPr lang="de-DE" sz="1600" dirty="0">
                <a:latin typeface="Geogrotesque Light" panose="020B0300000000000000" pitchFamily="34" charset="0"/>
              </a:rPr>
              <a:t> in, </a:t>
            </a:r>
            <a:r>
              <a:rPr lang="de-DE" sz="1600" dirty="0" err="1">
                <a:latin typeface="Geogrotesque Light" panose="020B0300000000000000" pitchFamily="34" charset="0"/>
              </a:rPr>
              <a:t>slightly</a:t>
            </a:r>
            <a:r>
              <a:rPr lang="de-DE" sz="1600" dirty="0">
                <a:latin typeface="Geogrotesque Light" panose="020B0300000000000000" pitchFamily="34" charset="0"/>
              </a:rPr>
              <a:t> happy </a:t>
            </a:r>
            <a:r>
              <a:rPr lang="de-DE" sz="1600" dirty="0" err="1">
                <a:latin typeface="Geogrotesque Light" panose="020B0300000000000000" pitchFamily="34" charset="0"/>
              </a:rPr>
              <a:t>expression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autumn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leaves</a:t>
            </a:r>
            <a:r>
              <a:rPr lang="de-DE" sz="1600" dirty="0">
                <a:latin typeface="Geogrotesque Light" panose="020B0300000000000000" pitchFamily="34" charset="0"/>
              </a:rPr>
              <a:t> on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sidewalk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realstic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scenerie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with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other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people</a:t>
            </a:r>
            <a:r>
              <a:rPr lang="de-DE" sz="1600" dirty="0">
                <a:latin typeface="Geogrotesque Light" panose="020B0300000000000000" pitchFamily="34" charset="0"/>
              </a:rPr>
              <a:t> also </a:t>
            </a:r>
            <a:r>
              <a:rPr lang="de-DE" sz="1600" dirty="0" err="1">
                <a:latin typeface="Geogrotesque Light" panose="020B0300000000000000" pitchFamily="34" charset="0"/>
              </a:rPr>
              <a:t>walking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around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</a:p>
          <a:p>
            <a:pPr marL="0" indent="0"/>
            <a:endParaRPr lang="de-DE" sz="1600" dirty="0">
              <a:latin typeface="Geogrotesque Light" panose="020B0300000000000000" pitchFamily="34" charset="0"/>
            </a:endParaRPr>
          </a:p>
          <a:p>
            <a:pPr marL="0" indent="0"/>
            <a:r>
              <a:rPr lang="de-DE" sz="1600" dirty="0">
                <a:latin typeface="Geogrotesque SemiBold" panose="020B0700000000000000" pitchFamily="34" charset="0"/>
              </a:rPr>
              <a:t>Folie 11: </a:t>
            </a:r>
            <a:r>
              <a:rPr lang="de-DE" sz="1600" dirty="0">
                <a:latin typeface="Geogrotesque Light" panose="020B0300000000000000" pitchFamily="34" charset="0"/>
              </a:rPr>
              <a:t>A </a:t>
            </a:r>
            <a:r>
              <a:rPr lang="de-DE" sz="1600" dirty="0" err="1">
                <a:latin typeface="Geogrotesque Light" panose="020B0300000000000000" pitchFamily="34" charset="0"/>
              </a:rPr>
              <a:t>photorealistic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image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a diverse </a:t>
            </a:r>
            <a:r>
              <a:rPr lang="de-DE" sz="1600" dirty="0" err="1">
                <a:latin typeface="Geogrotesque Light" panose="020B0300000000000000" pitchFamily="34" charset="0"/>
              </a:rPr>
              <a:t>group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people</a:t>
            </a:r>
            <a:r>
              <a:rPr lang="de-DE" sz="1600" dirty="0">
                <a:latin typeface="Geogrotesque Light" panose="020B0300000000000000" pitchFamily="34" charset="0"/>
              </a:rPr>
              <a:t> (</a:t>
            </a:r>
            <a:r>
              <a:rPr lang="de-DE" sz="1600" dirty="0" err="1">
                <a:latin typeface="Geogrotesque Light" panose="020B0300000000000000" pitchFamily="34" charset="0"/>
              </a:rPr>
              <a:t>teenagers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adults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seniors</a:t>
            </a:r>
            <a:r>
              <a:rPr lang="de-DE" sz="1600" dirty="0">
                <a:latin typeface="Geogrotesque Light" panose="020B0300000000000000" pitchFamily="34" charset="0"/>
              </a:rPr>
              <a:t>) on a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city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square</a:t>
            </a:r>
            <a:r>
              <a:rPr lang="de-DE" sz="1600" dirty="0">
                <a:latin typeface="Geogrotesque Light" panose="020B0300000000000000" pitchFamily="34" charset="0"/>
              </a:rPr>
              <a:t>. The </a:t>
            </a:r>
            <a:r>
              <a:rPr lang="de-DE" sz="1600" dirty="0" err="1">
                <a:latin typeface="Geogrotesque Light" panose="020B0300000000000000" pitchFamily="34" charset="0"/>
              </a:rPr>
              <a:t>scene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full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natural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unspectacular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everyday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activity</a:t>
            </a:r>
            <a:r>
              <a:rPr lang="de-DE" sz="1600" dirty="0">
                <a:latin typeface="Geogrotesque Light" panose="020B0300000000000000" pitchFamily="34" charset="0"/>
              </a:rPr>
              <a:t>: </a:t>
            </a:r>
            <a:r>
              <a:rPr lang="de-DE" sz="1600" dirty="0" err="1">
                <a:latin typeface="Geogrotesque Light" panose="020B0300000000000000" pitchFamily="34" charset="0"/>
              </a:rPr>
              <a:t>one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person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reading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newspaper</a:t>
            </a:r>
            <a:r>
              <a:rPr lang="de-DE" sz="1600" dirty="0">
                <a:latin typeface="Geogrotesque Light" panose="020B0300000000000000" pitchFamily="34" charset="0"/>
              </a:rPr>
              <a:t> on a </a:t>
            </a:r>
            <a:r>
              <a:rPr lang="de-DE" sz="1600" dirty="0" err="1">
                <a:latin typeface="Geogrotesque Light" panose="020B0300000000000000" pitchFamily="34" charset="0"/>
              </a:rPr>
              <a:t>bench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another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one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looking</a:t>
            </a:r>
            <a:r>
              <a:rPr lang="de-DE" sz="1600" dirty="0">
                <a:latin typeface="Geogrotesque Light" panose="020B0300000000000000" pitchFamily="34" charset="0"/>
              </a:rPr>
              <a:t> at </a:t>
            </a:r>
            <a:r>
              <a:rPr lang="de-DE" sz="1600" dirty="0" err="1">
                <a:latin typeface="Geogrotesque Light" panose="020B0300000000000000" pitchFamily="34" charset="0"/>
              </a:rPr>
              <a:t>their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smartphone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while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walking</a:t>
            </a:r>
            <a:r>
              <a:rPr lang="de-DE" sz="1600" dirty="0">
                <a:latin typeface="Geogrotesque Light" panose="020B0300000000000000" pitchFamily="34" charset="0"/>
              </a:rPr>
              <a:t>, a </a:t>
            </a:r>
            <a:r>
              <a:rPr lang="de-DE" sz="1600" dirty="0" err="1">
                <a:latin typeface="Geogrotesque Light" panose="020B0300000000000000" pitchFamily="34" charset="0"/>
              </a:rPr>
              <a:t>couple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arguing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two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teenagers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walking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hand</a:t>
            </a:r>
            <a:r>
              <a:rPr lang="de-DE" sz="1600" dirty="0">
                <a:latin typeface="Geogrotesque Light" panose="020B0300000000000000" pitchFamily="34" charset="0"/>
              </a:rPr>
              <a:t> in </a:t>
            </a:r>
            <a:r>
              <a:rPr lang="de-DE" sz="1600" dirty="0" err="1">
                <a:latin typeface="Geogrotesque Light" panose="020B0300000000000000" pitchFamily="34" charset="0"/>
              </a:rPr>
              <a:t>hand</a:t>
            </a:r>
            <a:r>
              <a:rPr lang="de-DE" sz="1600" dirty="0">
                <a:latin typeface="Geogrotesque Light" panose="020B0300000000000000" pitchFamily="34" charset="0"/>
              </a:rPr>
              <a:t>, an </a:t>
            </a:r>
            <a:r>
              <a:rPr lang="de-DE" sz="1600" dirty="0" err="1">
                <a:latin typeface="Geogrotesque Light" panose="020B0300000000000000" pitchFamily="34" charset="0"/>
              </a:rPr>
              <a:t>elderly</a:t>
            </a:r>
            <a:r>
              <a:rPr lang="de-DE" sz="1600" dirty="0">
                <a:latin typeface="Geogrotesque Light" panose="020B0300000000000000" pitchFamily="34" charset="0"/>
              </a:rPr>
              <a:t> man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feeding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pigeons</a:t>
            </a:r>
            <a:r>
              <a:rPr lang="de-DE" sz="1600" dirty="0">
                <a:latin typeface="Geogrotesque Light" panose="020B0300000000000000" pitchFamily="34" charset="0"/>
              </a:rPr>
              <a:t>, a </a:t>
            </a:r>
            <a:r>
              <a:rPr lang="de-DE" sz="1600" dirty="0" err="1">
                <a:latin typeface="Geogrotesque Light" panose="020B0300000000000000" pitchFamily="34" charset="0"/>
              </a:rPr>
              <a:t>woman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pushing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stroller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some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people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talking</a:t>
            </a:r>
            <a:r>
              <a:rPr lang="de-DE" sz="1600" dirty="0">
                <a:latin typeface="Geogrotesque Light" panose="020B0300000000000000" pitchFamily="34" charset="0"/>
              </a:rPr>
              <a:t> in </a:t>
            </a:r>
            <a:r>
              <a:rPr lang="de-DE" sz="1600" dirty="0" err="1">
                <a:latin typeface="Geogrotesque Light" panose="020B0300000000000000" pitchFamily="34" charset="0"/>
              </a:rPr>
              <a:t>pairs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small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groups</a:t>
            </a:r>
            <a:r>
              <a:rPr lang="de-DE" sz="1600" dirty="0">
                <a:latin typeface="Geogrotesque Light" panose="020B0300000000000000" pitchFamily="34" charset="0"/>
              </a:rPr>
              <a:t>. The </a:t>
            </a:r>
            <a:r>
              <a:rPr lang="de-DE" sz="1600" dirty="0" err="1">
                <a:latin typeface="Geogrotesque Light" panose="020B0300000000000000" pitchFamily="34" charset="0"/>
              </a:rPr>
              <a:t>square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features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cobblestones</a:t>
            </a:r>
            <a:r>
              <a:rPr lang="de-DE" sz="1600" dirty="0">
                <a:latin typeface="Geogrotesque Light" panose="020B0300000000000000" pitchFamily="34" charset="0"/>
              </a:rPr>
              <a:t>, a </a:t>
            </a:r>
            <a:r>
              <a:rPr lang="de-DE" sz="1600" dirty="0" err="1">
                <a:latin typeface="Geogrotesque Light" panose="020B0300000000000000" pitchFamily="34" charset="0"/>
              </a:rPr>
              <a:t>modest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fountain</a:t>
            </a:r>
            <a:r>
              <a:rPr lang="de-DE" sz="1600" dirty="0">
                <a:latin typeface="Geogrotesque Light" panose="020B0300000000000000" pitchFamily="34" charset="0"/>
              </a:rPr>
              <a:t>, simple </a:t>
            </a:r>
            <a:r>
              <a:rPr lang="de-DE" sz="1600" dirty="0" err="1">
                <a:latin typeface="Geogrotesque Light" panose="020B0300000000000000" pitchFamily="34" charset="0"/>
              </a:rPr>
              <a:t>wooden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metal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benches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trees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small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greenery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around</a:t>
            </a:r>
            <a:r>
              <a:rPr lang="de-DE" sz="1600" dirty="0">
                <a:latin typeface="Geogrotesque Light" panose="020B0300000000000000" pitchFamily="34" charset="0"/>
              </a:rPr>
              <a:t>. Background </a:t>
            </a:r>
            <a:r>
              <a:rPr lang="de-DE" sz="1600" dirty="0" err="1">
                <a:latin typeface="Geogrotesque Light" panose="020B0300000000000000" pitchFamily="34" charset="0"/>
              </a:rPr>
              <a:t>architecture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should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include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German </a:t>
            </a:r>
            <a:r>
              <a:rPr lang="de-DE" sz="1600" dirty="0" err="1">
                <a:latin typeface="Geogrotesque Light" panose="020B0300000000000000" pitchFamily="34" charset="0"/>
              </a:rPr>
              <a:t>townhouses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or</a:t>
            </a:r>
            <a:r>
              <a:rPr lang="de-DE" sz="1600" dirty="0">
                <a:latin typeface="Geogrotesque Light" panose="020B0300000000000000" pitchFamily="34" charset="0"/>
              </a:rPr>
              <a:t> municipal </a:t>
            </a:r>
            <a:r>
              <a:rPr lang="de-DE" sz="1600" dirty="0" err="1">
                <a:latin typeface="Geogrotesque Light" panose="020B0300000000000000" pitchFamily="34" charset="0"/>
              </a:rPr>
              <a:t>buildings</a:t>
            </a:r>
            <a:r>
              <a:rPr lang="de-DE" sz="1600" dirty="0">
                <a:latin typeface="Geogrotesque Light" panose="020B0300000000000000" pitchFamily="34" charset="0"/>
              </a:rPr>
              <a:t> – </a:t>
            </a:r>
            <a:r>
              <a:rPr lang="de-DE" sz="1600" dirty="0" err="1">
                <a:latin typeface="Geogrotesque Light" panose="020B0300000000000000" pitchFamily="34" charset="0"/>
              </a:rPr>
              <a:t>no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flags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no</a:t>
            </a:r>
            <a:r>
              <a:rPr lang="de-DE" sz="1600" dirty="0">
                <a:latin typeface="Geogrotesque Light" panose="020B0300000000000000" pitchFamily="34" charset="0"/>
              </a:rPr>
              <a:t> visible </a:t>
            </a:r>
            <a:r>
              <a:rPr lang="de-DE" sz="1600" dirty="0" err="1">
                <a:latin typeface="Geogrotesque Light" panose="020B0300000000000000" pitchFamily="34" charset="0"/>
              </a:rPr>
              <a:t>signage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no</a:t>
            </a:r>
            <a:r>
              <a:rPr lang="de-DE" sz="1600" dirty="0">
                <a:latin typeface="Geogrotesque Light" panose="020B0300000000000000" pitchFamily="34" charset="0"/>
              </a:rPr>
              <a:t> national </a:t>
            </a:r>
            <a:r>
              <a:rPr lang="de-DE" sz="1600" dirty="0" err="1">
                <a:latin typeface="Geogrotesque Light" panose="020B0300000000000000" pitchFamily="34" charset="0"/>
              </a:rPr>
              <a:t>symbols</a:t>
            </a:r>
            <a:r>
              <a:rPr lang="de-DE" sz="1600" dirty="0">
                <a:latin typeface="Geogrotesque Light" panose="020B0300000000000000" pitchFamily="34" charset="0"/>
              </a:rPr>
              <a:t>. </a:t>
            </a:r>
            <a:r>
              <a:rPr lang="de-DE" sz="1600" dirty="0" err="1">
                <a:latin typeface="Geogrotesque Light" panose="020B0300000000000000" pitchFamily="34" charset="0"/>
              </a:rPr>
              <a:t>Lighting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should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even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natural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midday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conditions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no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dramatic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atmosphere</a:t>
            </a:r>
            <a:r>
              <a:rPr lang="de-DE" sz="1600" dirty="0">
                <a:latin typeface="Geogrotesque Light" panose="020B0300000000000000" pitchFamily="34" charset="0"/>
              </a:rPr>
              <a:t>. Candid, </a:t>
            </a:r>
            <a:r>
              <a:rPr lang="de-DE" sz="1600" dirty="0" err="1">
                <a:latin typeface="Geogrotesque Light" panose="020B0300000000000000" pitchFamily="34" charset="0"/>
              </a:rPr>
              <a:t>unstaged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composition</a:t>
            </a:r>
            <a:r>
              <a:rPr lang="de-DE" sz="1600" dirty="0">
                <a:latin typeface="Geogrotesque Light" panose="020B0300000000000000" pitchFamily="34" charset="0"/>
              </a:rPr>
              <a:t>.</a:t>
            </a:r>
            <a:r>
              <a:rPr lang="de-DE" altLang="de-DE" sz="2400" dirty="0">
                <a:latin typeface="Geogrotesque Light" panose="020B03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1728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AA2CC-67BB-8419-D91A-1B9BA52C9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0449839-55AC-0476-01F3-5CE5F058A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9" y="193512"/>
            <a:ext cx="67328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5400" b="1">
                <a:solidFill>
                  <a:srgbClr val="0F2D1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de-DE" altLang="de-DE" sz="3200" dirty="0">
                <a:latin typeface="Geogrotesque SemiBold" panose="020B0700000000000000" pitchFamily="34" charset="0"/>
              </a:rPr>
              <a:t>Bildquellen; alle mit KI (SORA) erstellt</a:t>
            </a:r>
          </a:p>
          <a:p>
            <a:r>
              <a:rPr lang="de-DE" altLang="de-DE" sz="3200" dirty="0">
                <a:latin typeface="Geogrotesque SemiBold" panose="020B0700000000000000" pitchFamily="34" charset="0"/>
              </a:rPr>
              <a:t>Prompts: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6B00E96-4AC7-2D90-E113-4F8A93A97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378" y="1405251"/>
            <a:ext cx="871902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de-DE" sz="1600" dirty="0">
                <a:latin typeface="Geogrotesque SemiBold" panose="020B0700000000000000" pitchFamily="34" charset="0"/>
              </a:rPr>
              <a:t>Folie 12: </a:t>
            </a:r>
            <a:r>
              <a:rPr lang="de-DE" sz="1600" dirty="0">
                <a:latin typeface="Geogrotesque Light" panose="020B0300000000000000" pitchFamily="34" charset="0"/>
              </a:rPr>
              <a:t>A </a:t>
            </a:r>
            <a:r>
              <a:rPr lang="de-DE" sz="1600" dirty="0" err="1">
                <a:latin typeface="Geogrotesque Light" panose="020B0300000000000000" pitchFamily="34" charset="0"/>
              </a:rPr>
              <a:t>group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of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teenagers</a:t>
            </a:r>
            <a:r>
              <a:rPr lang="de-DE" sz="1600" dirty="0">
                <a:latin typeface="Geogrotesque Light" panose="020B0300000000000000" pitchFamily="34" charset="0"/>
              </a:rPr>
              <a:t> (14–17 </a:t>
            </a:r>
            <a:r>
              <a:rPr lang="de-DE" sz="1600" dirty="0" err="1">
                <a:latin typeface="Geogrotesque Light" panose="020B0300000000000000" pitchFamily="34" charset="0"/>
              </a:rPr>
              <a:t>years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old</a:t>
            </a:r>
            <a:r>
              <a:rPr lang="de-DE" sz="1600" dirty="0">
                <a:latin typeface="Geogrotesque Light" panose="020B0300000000000000" pitchFamily="34" charset="0"/>
              </a:rPr>
              <a:t>) </a:t>
            </a:r>
            <a:r>
              <a:rPr lang="de-DE" sz="1600" dirty="0" err="1">
                <a:latin typeface="Geogrotesque Light" panose="020B0300000000000000" pitchFamily="34" charset="0"/>
              </a:rPr>
              <a:t>sitting</a:t>
            </a:r>
            <a:r>
              <a:rPr lang="de-DE" sz="1600" dirty="0">
                <a:latin typeface="Geogrotesque Light" panose="020B0300000000000000" pitchFamily="34" charset="0"/>
              </a:rPr>
              <a:t> at </a:t>
            </a:r>
            <a:r>
              <a:rPr lang="de-DE" sz="1600" dirty="0" err="1">
                <a:latin typeface="Geogrotesque Light" panose="020B0300000000000000" pitchFamily="34" charset="0"/>
              </a:rPr>
              <a:t>school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desks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nervous</a:t>
            </a:r>
            <a:r>
              <a:rPr lang="de-DE" sz="1600" dirty="0">
                <a:latin typeface="Geogrotesque Light" panose="020B0300000000000000" pitchFamily="34" charset="0"/>
              </a:rPr>
              <a:t> and </a:t>
            </a:r>
            <a:r>
              <a:rPr lang="de-DE" sz="1600" dirty="0" err="1">
                <a:latin typeface="Geogrotesque Light" panose="020B0300000000000000" pitchFamily="34" charset="0"/>
              </a:rPr>
              <a:t>focused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one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student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biting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pen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another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one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staring</a:t>
            </a:r>
            <a:r>
              <a:rPr lang="de-DE" sz="1600" dirty="0">
                <a:latin typeface="Geogrotesque Light" panose="020B0300000000000000" pitchFamily="34" charset="0"/>
              </a:rPr>
              <a:t> out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window</a:t>
            </a:r>
            <a:r>
              <a:rPr lang="de-DE" sz="1600" dirty="0">
                <a:latin typeface="Geogrotesque Light" panose="020B0300000000000000" pitchFamily="34" charset="0"/>
              </a:rPr>
              <a:t>, light </a:t>
            </a:r>
            <a:r>
              <a:rPr lang="de-DE" sz="1600" dirty="0" err="1">
                <a:latin typeface="Geogrotesque Light" panose="020B0300000000000000" pitchFamily="34" charset="0"/>
              </a:rPr>
              <a:t>coming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from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windows</a:t>
            </a:r>
            <a:r>
              <a:rPr lang="de-DE" sz="1600" dirty="0">
                <a:latin typeface="Geogrotesque Light" panose="020B0300000000000000" pitchFamily="34" charset="0"/>
              </a:rPr>
              <a:t>. Natural </a:t>
            </a:r>
            <a:r>
              <a:rPr lang="de-DE" sz="1600" dirty="0" err="1">
                <a:latin typeface="Geogrotesque Light" panose="020B0300000000000000" pitchFamily="34" charset="0"/>
              </a:rPr>
              <a:t>colors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realistic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school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setting</a:t>
            </a:r>
            <a:r>
              <a:rPr lang="de-DE" sz="1600" dirty="0">
                <a:latin typeface="Geogrotesque Light" panose="020B0300000000000000" pitchFamily="34" charset="0"/>
              </a:rPr>
              <a:t>, medium </a:t>
            </a:r>
            <a:r>
              <a:rPr lang="de-DE" sz="1600" dirty="0" err="1">
                <a:latin typeface="Geogrotesque Light" panose="020B0300000000000000" pitchFamily="34" charset="0"/>
              </a:rPr>
              <a:t>shot</a:t>
            </a:r>
            <a:r>
              <a:rPr lang="de-DE" sz="1600" dirty="0">
                <a:latin typeface="Geogrotesque Light" panose="020B0300000000000000" pitchFamily="34" charset="0"/>
              </a:rPr>
              <a:t>. In </a:t>
            </a:r>
            <a:r>
              <a:rPr lang="de-DE" sz="1600" dirty="0" err="1">
                <a:latin typeface="Geogrotesque Light" panose="020B0300000000000000" pitchFamily="34" charset="0"/>
              </a:rPr>
              <a:t>the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background</a:t>
            </a:r>
            <a:r>
              <a:rPr lang="de-DE" sz="1600" dirty="0">
                <a:latin typeface="Geogrotesque Light" panose="020B0300000000000000" pitchFamily="34" charset="0"/>
              </a:rPr>
              <a:t>, </a:t>
            </a:r>
            <a:r>
              <a:rPr lang="de-DE" sz="1600" dirty="0" err="1">
                <a:latin typeface="Geogrotesque Light" panose="020B0300000000000000" pitchFamily="34" charset="0"/>
              </a:rPr>
              <a:t>typical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classroom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details</a:t>
            </a:r>
            <a:r>
              <a:rPr lang="de-DE" sz="1600" dirty="0">
                <a:latin typeface="Geogrotesque Light" panose="020B0300000000000000" pitchFamily="34" charset="0"/>
              </a:rPr>
              <a:t> such </a:t>
            </a:r>
            <a:r>
              <a:rPr lang="de-DE" sz="1600" dirty="0" err="1">
                <a:latin typeface="Geogrotesque Light" panose="020B0300000000000000" pitchFamily="34" charset="0"/>
              </a:rPr>
              <a:t>as</a:t>
            </a:r>
            <a:r>
              <a:rPr lang="de-DE" sz="1600" dirty="0">
                <a:latin typeface="Geogrotesque Light" panose="020B0300000000000000" pitchFamily="34" charset="0"/>
              </a:rPr>
              <a:t> a </a:t>
            </a:r>
            <a:r>
              <a:rPr lang="de-DE" sz="1600" dirty="0" err="1">
                <a:latin typeface="Geogrotesque Light" panose="020B0300000000000000" pitchFamily="34" charset="0"/>
              </a:rPr>
              <a:t>chalkboard</a:t>
            </a:r>
            <a:r>
              <a:rPr lang="de-DE" sz="1600" dirty="0">
                <a:latin typeface="Geogrotesque Light" panose="020B0300000000000000" pitchFamily="34" charset="0"/>
              </a:rPr>
              <a:t> and additional </a:t>
            </a:r>
            <a:r>
              <a:rPr lang="de-DE" sz="1600" dirty="0" err="1">
                <a:latin typeface="Geogrotesque Light" panose="020B0300000000000000" pitchFamily="34" charset="0"/>
              </a:rPr>
              <a:t>desks</a:t>
            </a:r>
            <a:r>
              <a:rPr lang="de-DE" sz="1600" dirty="0">
                <a:latin typeface="Geogrotesque Light" panose="020B0300000000000000" pitchFamily="34" charset="0"/>
              </a:rPr>
              <a:t> </a:t>
            </a:r>
            <a:r>
              <a:rPr lang="de-DE" sz="1600" dirty="0" err="1">
                <a:latin typeface="Geogrotesque Light" panose="020B0300000000000000" pitchFamily="34" charset="0"/>
              </a:rPr>
              <a:t>are</a:t>
            </a:r>
            <a:r>
              <a:rPr lang="de-DE" sz="1600" dirty="0">
                <a:latin typeface="Geogrotesque Light" panose="020B0300000000000000" pitchFamily="34" charset="0"/>
              </a:rPr>
              <a:t> visible. </a:t>
            </a:r>
          </a:p>
          <a:p>
            <a:pPr marL="0" indent="0"/>
            <a:endParaRPr lang="de-DE" altLang="de-DE" sz="2400" dirty="0"/>
          </a:p>
        </p:txBody>
      </p:sp>
    </p:spTree>
    <p:extLst>
      <p:ext uri="{BB962C8B-B14F-4D97-AF65-F5344CB8AC3E}">
        <p14:creationId xmlns:p14="http://schemas.microsoft.com/office/powerpoint/2010/main" val="198097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88EDDF-9114-584D-EB81-AE750AD4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7198" y="1982702"/>
            <a:ext cx="10197296" cy="430045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In welcher Situation befinden sich die Menschen?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In welcher Stimmung befinden sich die Personen möglicherweise?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Wie könnte man ihre Aufmerksamkeit gewinnen oder halten? 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699EE-0CD0-78EE-9924-0FBAB2E27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Menschliches Gesicht, Kleidung, Person, Im Haus enthält.&#10;&#10;KI-generierte Inhalte können fehlerhaft sein.">
            <a:extLst>
              <a:ext uri="{FF2B5EF4-FFF2-40B4-BE49-F238E27FC236}">
                <a16:creationId xmlns:a16="http://schemas.microsoft.com/office/drawing/2014/main" id="{2522C721-EB99-2410-4BD0-D9ED49939F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"/>
            <a:ext cx="12191980" cy="6858000"/>
          </a:xfrm>
          <a:prstGeom prst="rect">
            <a:avLst/>
          </a:prstGeom>
          <a:noFill/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2498176-80B0-6CB0-2516-68497268B3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282633" cy="214131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D66C0E-7B5A-16F7-E280-5B4A092CB9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E376C4A-3340-8AC4-FB99-CCA3EE0413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4282633" cy="21413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93308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Im Haus, Mobiliar, Kleidung enthält.&#10;&#10;KI-generierte Inhalte können fehlerhaft sein.">
            <a:extLst>
              <a:ext uri="{FF2B5EF4-FFF2-40B4-BE49-F238E27FC236}">
                <a16:creationId xmlns:a16="http://schemas.microsoft.com/office/drawing/2014/main" id="{63D7DE21-6EBA-B024-97C7-7CD5D6447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708610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E0F24-FBE3-5A6F-11B9-823A08C07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erson, Kleidung, Menschliches Gesicht, Im Haus enthält.&#10;&#10;KI-generierte Inhalte können fehlerhaft sein.">
            <a:extLst>
              <a:ext uri="{FF2B5EF4-FFF2-40B4-BE49-F238E27FC236}">
                <a16:creationId xmlns:a16="http://schemas.microsoft.com/office/drawing/2014/main" id="{78FA1C94-EA0D-8733-57EE-A1CD86CB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3D158E-B4B1-6FE7-E6CD-C192EF83F4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605" y="561894"/>
            <a:ext cx="1284316" cy="81049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B938839-DCAC-C9D4-0BC2-D9248BFFA8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49924" y="3455042"/>
            <a:ext cx="4841875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570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36286-B986-0F6D-831E-7F300AB6A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erson, Im Haus, Mobiliar, Kleidung enthält.&#10;&#10;KI-generierte Inhalte können fehlerhaft sein.">
            <a:extLst>
              <a:ext uri="{FF2B5EF4-FFF2-40B4-BE49-F238E27FC236}">
                <a16:creationId xmlns:a16="http://schemas.microsoft.com/office/drawing/2014/main" id="{AD281CA4-F976-12F2-4E57-20E88442B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"/>
            <a:ext cx="12191980" cy="6858000"/>
          </a:xfrm>
          <a:prstGeom prst="rect">
            <a:avLst/>
          </a:prstGeom>
          <a:noFill/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643C2B-D31A-BEE6-A07C-416E22047B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282633" cy="214131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EAA14E8-4ABB-2F90-6A80-5737FF9AC8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1F0B748-B447-3582-26CD-18A19DFA46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4282633" cy="21413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9423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CDFFF-5502-17E7-DEFC-BA0D07C24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Person, Menschliches Gesicht, Kleidung, Im Haus enthält.&#10;&#10;KI-generierte Inhalte können fehlerhaft sein.">
            <a:extLst>
              <a:ext uri="{FF2B5EF4-FFF2-40B4-BE49-F238E27FC236}">
                <a16:creationId xmlns:a16="http://schemas.microsoft.com/office/drawing/2014/main" id="{78CD1F95-1879-32DD-8919-AC03C2E694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677490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16057-E8D7-DA81-6B92-B24F803ED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Menschliches Gesicht, Person, Kleidung, Im Haus enthält.&#10;&#10;KI-generierte Inhalte können fehlerhaft sein.">
            <a:extLst>
              <a:ext uri="{FF2B5EF4-FFF2-40B4-BE49-F238E27FC236}">
                <a16:creationId xmlns:a16="http://schemas.microsoft.com/office/drawing/2014/main" id="{8A3D9D41-A1D8-7AE1-5FC3-1E36086617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"/>
            <a:ext cx="12191980" cy="6858000"/>
          </a:xfrm>
          <a:prstGeom prst="rect">
            <a:avLst/>
          </a:prstGeom>
          <a:noFill/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F7EEEEF-812E-2D2E-76B3-81FB1CD153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4282633" cy="214131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B8DBB6-E891-376E-6CBD-D2CB19175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17188" y="561975"/>
            <a:ext cx="1284287" cy="8096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91A7EBE-60F1-7097-1FDB-00A6463D5C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"/>
            <a:ext cx="4282633" cy="21413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17625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8D5AB-2260-CE57-5D0E-A43E46A73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leidung, Person, Menschliches Gesicht, Wand enthält.&#10;&#10;KI-generierte Inhalte können fehlerhaft sein.">
            <a:extLst>
              <a:ext uri="{FF2B5EF4-FFF2-40B4-BE49-F238E27FC236}">
                <a16:creationId xmlns:a16="http://schemas.microsoft.com/office/drawing/2014/main" id="{B8741B4F-A809-06E2-3473-EB744AFFF0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2582469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-Design">
  <a:themeElements>
    <a:clrScheme name="Jugend präsentiert">
      <a:dk1>
        <a:srgbClr val="515E69"/>
      </a:dk1>
      <a:lt1>
        <a:srgbClr val="FFFFFF"/>
      </a:lt1>
      <a:dk2>
        <a:srgbClr val="EF7D00"/>
      </a:dk2>
      <a:lt2>
        <a:srgbClr val="E7E6E6"/>
      </a:lt2>
      <a:accent1>
        <a:srgbClr val="EF7D00"/>
      </a:accent1>
      <a:accent2>
        <a:srgbClr val="F59C00"/>
      </a:accent2>
      <a:accent3>
        <a:srgbClr val="719F36"/>
      </a:accent3>
      <a:accent4>
        <a:srgbClr val="E63312"/>
      </a:accent4>
      <a:accent5>
        <a:srgbClr val="0068A3"/>
      </a:accent5>
      <a:accent6>
        <a:srgbClr val="10A5AA"/>
      </a:accent6>
      <a:hlink>
        <a:srgbClr val="EF7D00"/>
      </a:hlink>
      <a:folHlink>
        <a:srgbClr val="EF7D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806471-2cc8-4125-b85b-4fac380c6b8c">
      <Terms xmlns="http://schemas.microsoft.com/office/infopath/2007/PartnerControls"/>
    </lcf76f155ced4ddcb4097134ff3c332f>
    <TaxCatchAll xmlns="be442d10-d911-4372-a859-a1514b63a75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6B3805B85A60C489183F7B1A68EACE1" ma:contentTypeVersion="11" ma:contentTypeDescription="Ein neues Dokument erstellen." ma:contentTypeScope="" ma:versionID="77a8854d8b47d3ab15eb3d086ce6d1bb">
  <xsd:schema xmlns:xsd="http://www.w3.org/2001/XMLSchema" xmlns:xs="http://www.w3.org/2001/XMLSchema" xmlns:p="http://schemas.microsoft.com/office/2006/metadata/properties" xmlns:ns2="52806471-2cc8-4125-b85b-4fac380c6b8c" xmlns:ns3="be442d10-d911-4372-a859-a1514b63a75b" targetNamespace="http://schemas.microsoft.com/office/2006/metadata/properties" ma:root="true" ma:fieldsID="e3a1d9cba4912883bcb767e4bdb76c79" ns2:_="" ns3:_="">
    <xsd:import namespace="52806471-2cc8-4125-b85b-4fac380c6b8c"/>
    <xsd:import namespace="be442d10-d911-4372-a859-a1514b63a7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06471-2cc8-4125-b85b-4fac380c6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97274645-6c63-4aa2-82a7-6c546a9714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42d10-d911-4372-a859-a1514b63a75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612b00f-ee11-42fd-a655-32e2983c498c}" ma:internalName="TaxCatchAll" ma:showField="CatchAllData" ma:web="be442d10-d911-4372-a859-a1514b63a7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268191-B1D8-4935-A0FC-AEFFC10FDB01}">
  <ds:schemaRefs>
    <ds:schemaRef ds:uri="http://schemas.microsoft.com/office/2006/documentManagement/types"/>
    <ds:schemaRef ds:uri="be442d10-d911-4372-a859-a1514b63a75b"/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52806471-2cc8-4125-b85b-4fac380c6b8c"/>
  </ds:schemaRefs>
</ds:datastoreItem>
</file>

<file path=customXml/itemProps2.xml><?xml version="1.0" encoding="utf-8"?>
<ds:datastoreItem xmlns:ds="http://schemas.openxmlformats.org/officeDocument/2006/customXml" ds:itemID="{980874F4-2527-4A15-9A1E-477388FAD0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806471-2cc8-4125-b85b-4fac380c6b8c"/>
    <ds:schemaRef ds:uri="be442d10-d911-4372-a859-a1514b63a7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5B2F45-9458-49B7-9A1B-301CB1E6AE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1844</Words>
  <Application>Microsoft Office PowerPoint</Application>
  <PresentationFormat>Breitbild</PresentationFormat>
  <Paragraphs>55</Paragraphs>
  <Slides>17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Calibri</vt:lpstr>
      <vt:lpstr>Geogrotesque Light</vt:lpstr>
      <vt:lpstr>Geogrotesque SemiBold</vt:lpstr>
      <vt:lpstr>Helvetica</vt:lpstr>
      <vt:lpstr>Office-Design</vt:lpstr>
      <vt:lpstr>Bilder &amp; Situationen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Hier ist Raum für weitere  Bildideen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info@webersupiran.de</dc:creator>
  <cp:lastModifiedBy>Gent, Oliver</cp:lastModifiedBy>
  <cp:revision>32</cp:revision>
  <dcterms:created xsi:type="dcterms:W3CDTF">2017-08-08T08:41:38Z</dcterms:created>
  <dcterms:modified xsi:type="dcterms:W3CDTF">2025-10-02T01:10:49Z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0x01010086B3805B85A60C489183F7B1A68EACE1</vt:lpwstr>
  </property>
  <property fmtid="{D5CDD505-2E9C-101B-9397-08002B2CF9AE}" pid="3" name="MediaServiceImageTags">
    <vt:lpwstr/>
  </property>
</Properties>
</file>