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sldIdLst>
    <p:sldId id="262" r:id="rId4"/>
    <p:sldId id="265" r:id="rId5"/>
    <p:sldId id="267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8B1C6C-E404-4827-A543-1A62EFA74DD1}" v="2" dt="2023-08-10T19:25:53.223"/>
    <p1510:client id="{C33BCB46-B347-4EBF-A220-CE684E5F2C04}" v="9" dt="2023-08-11T18:04:51.8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3" d="100"/>
          <a:sy n="63" d="100"/>
        </p:scale>
        <p:origin x="732" y="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Master" Target="slideMasters/slideMaster1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microsoft.com/office/2016/11/relationships/changesInfo" Target="changesInfos/changesInfo1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vonne Maryann Wichan" userId="S::qdbyw01@cloud.uni-tuebingen.de::b428ecaa-55a5-488b-be17-84deda1845a1" providerId="AD" clId="Web-{C33BCB46-B347-4EBF-A220-CE684E5F2C04}"/>
    <pc:docChg chg="addSld delSld">
      <pc:chgData name="Yvonne Maryann Wichan" userId="S::qdbyw01@cloud.uni-tuebingen.de::b428ecaa-55a5-488b-be17-84deda1845a1" providerId="AD" clId="Web-{C33BCB46-B347-4EBF-A220-CE684E5F2C04}" dt="2023-08-11T18:04:51.811" v="8"/>
      <pc:docMkLst>
        <pc:docMk/>
      </pc:docMkLst>
      <pc:sldChg chg="add del">
        <pc:chgData name="Yvonne Maryann Wichan" userId="S::qdbyw01@cloud.uni-tuebingen.de::b428ecaa-55a5-488b-be17-84deda1845a1" providerId="AD" clId="Web-{C33BCB46-B347-4EBF-A220-CE684E5F2C04}" dt="2023-08-11T18:04:45.998" v="7"/>
        <pc:sldMkLst>
          <pc:docMk/>
          <pc:sldMk cId="3308218229" sldId="260"/>
        </pc:sldMkLst>
      </pc:sldChg>
      <pc:sldChg chg="add del">
        <pc:chgData name="Yvonne Maryann Wichan" userId="S::qdbyw01@cloud.uni-tuebingen.de::b428ecaa-55a5-488b-be17-84deda1845a1" providerId="AD" clId="Web-{C33BCB46-B347-4EBF-A220-CE684E5F2C04}" dt="2023-08-11T18:04:51.811" v="8"/>
        <pc:sldMkLst>
          <pc:docMk/>
          <pc:sldMk cId="1884439808" sldId="261"/>
        </pc:sldMkLst>
      </pc:sldChg>
      <pc:sldChg chg="add del">
        <pc:chgData name="Yvonne Maryann Wichan" userId="S::qdbyw01@cloud.uni-tuebingen.de::b428ecaa-55a5-488b-be17-84deda1845a1" providerId="AD" clId="Web-{C33BCB46-B347-4EBF-A220-CE684E5F2C04}" dt="2023-08-11T18:04:43.592" v="6"/>
        <pc:sldMkLst>
          <pc:docMk/>
          <pc:sldMk cId="4001529177" sldId="264"/>
        </pc:sldMkLst>
      </pc:sldChg>
    </pc:docChg>
  </pc:docChgLst>
  <pc:docChgLst>
    <pc:chgData name="Yvonne Maryann Wichan" userId="S::qdbyw01@cloud.uni-tuebingen.de::b428ecaa-55a5-488b-be17-84deda1845a1" providerId="AD" clId="Web-{088B1C6C-E404-4827-A543-1A62EFA74DD1}"/>
    <pc:docChg chg="modSld sldOrd">
      <pc:chgData name="Yvonne Maryann Wichan" userId="S::qdbyw01@cloud.uni-tuebingen.de::b428ecaa-55a5-488b-be17-84deda1845a1" providerId="AD" clId="Web-{088B1C6C-E404-4827-A543-1A62EFA74DD1}" dt="2023-08-10T19:25:53.223" v="1" actId="1076"/>
      <pc:docMkLst>
        <pc:docMk/>
      </pc:docMkLst>
      <pc:sldChg chg="ord">
        <pc:chgData name="Yvonne Maryann Wichan" userId="S::qdbyw01@cloud.uni-tuebingen.de::b428ecaa-55a5-488b-be17-84deda1845a1" providerId="AD" clId="Web-{088B1C6C-E404-4827-A543-1A62EFA74DD1}" dt="2023-08-10T19:25:35.550" v="0"/>
        <pc:sldMkLst>
          <pc:docMk/>
          <pc:sldMk cId="1884439808" sldId="261"/>
        </pc:sldMkLst>
      </pc:sldChg>
      <pc:sldChg chg="modSp">
        <pc:chgData name="Yvonne Maryann Wichan" userId="S::qdbyw01@cloud.uni-tuebingen.de::b428ecaa-55a5-488b-be17-84deda1845a1" providerId="AD" clId="Web-{088B1C6C-E404-4827-A543-1A62EFA74DD1}" dt="2023-08-10T19:25:53.223" v="1" actId="1076"/>
        <pc:sldMkLst>
          <pc:docMk/>
          <pc:sldMk cId="1395869341" sldId="262"/>
        </pc:sldMkLst>
        <pc:spChg chg="mod">
          <ac:chgData name="Yvonne Maryann Wichan" userId="S::qdbyw01@cloud.uni-tuebingen.de::b428ecaa-55a5-488b-be17-84deda1845a1" providerId="AD" clId="Web-{088B1C6C-E404-4827-A543-1A62EFA74DD1}" dt="2023-08-10T19:25:53.223" v="1" actId="1076"/>
          <ac:spMkLst>
            <pc:docMk/>
            <pc:sldMk cId="1395869341" sldId="262"/>
            <ac:spMk id="8" creationId="{7429C465-613A-F26C-75F0-442EE31C625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FA6582-593F-D65F-2CA2-9EAA17D0C2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EAE8F6C-8EFD-AE9C-A7B4-2F3EEAB972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CBB0FF6-CD24-AFC2-FC33-C0FD83E2D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281AB-C78C-4933-95C7-C9A9925F0738}" type="datetimeFigureOut">
              <a:rPr lang="de-DE" smtClean="0"/>
              <a:t>11.08.2023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8A004F3-8A59-D0D6-FB44-B08ADDCF7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A24B13F-F4F3-CC48-BE25-D5131BBB5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F63B6-F5BE-4532-A882-EC3E0934E95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2945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DCA75D-2041-B034-1308-FD9452395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1ECB0BD-2CC8-8E8E-55CE-2717226C85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F2A3144-6206-1620-A118-BBF6E8BD1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281AB-C78C-4933-95C7-C9A9925F0738}" type="datetimeFigureOut">
              <a:rPr lang="de-DE" smtClean="0"/>
              <a:t>11.08.2023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76462E8-212D-AA33-6B83-1910BEBD6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7EA258A-9A78-AE67-78FD-8CE81DB7F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F63B6-F5BE-4532-A882-EC3E0934E95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1850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A71E9AF0-9DAC-CE9D-5C06-515EBCF863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93114DA-030C-8338-8BCB-4367484E17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2F7AB03-9E8F-5CA3-14F0-D3D5D0642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281AB-C78C-4933-95C7-C9A9925F0738}" type="datetimeFigureOut">
              <a:rPr lang="de-DE" smtClean="0"/>
              <a:t>11.08.2023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6CF33F9-CC96-99FF-C827-6D4C1CF3F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350EE4C-0285-615F-6200-7A1B71A64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F63B6-F5BE-4532-A882-EC3E0934E95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2596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29916F-A96E-6C1C-08BB-01B4E947F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997804F-7AD1-541E-1233-E0A001A58D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A109FD7-22F1-F648-CCC0-0A0336FA0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281AB-C78C-4933-95C7-C9A9925F0738}" type="datetimeFigureOut">
              <a:rPr lang="de-DE" smtClean="0"/>
              <a:t>11.08.2023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B186D5A-2854-5759-A58E-EEEAE94DB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C7619E1-3EC1-7A1F-1FA3-48E587DA3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F63B6-F5BE-4532-A882-EC3E0934E95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4814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FD5C46-A264-E141-4CA8-F3AA3579C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42A4738-CC97-3477-CE5A-1AE186A1FC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C9AFDFD-6DFC-8964-46F9-8351C32F4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281AB-C78C-4933-95C7-C9A9925F0738}" type="datetimeFigureOut">
              <a:rPr lang="de-DE" smtClean="0"/>
              <a:t>11.08.2023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26B7EC4-47AD-22C7-F5F8-6D604C9F0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2B1D370-30D2-CD90-8F8B-069DED95C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F63B6-F5BE-4532-A882-EC3E0934E95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842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44ABFE-6826-BBB1-766C-EE532051C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CA6212F-6F2A-BA31-B702-72CC5F36E8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A602E33-DBB9-FA30-9B80-F006A4DEF9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DB8C2B3-C3B1-3AB3-83D5-4A75731BD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281AB-C78C-4933-95C7-C9A9925F0738}" type="datetimeFigureOut">
              <a:rPr lang="de-DE" smtClean="0"/>
              <a:t>11.08.2023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76B66AA-8C17-416F-0A33-F0B2A041A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D825DFB-D0AB-D1C6-4681-5AC3C640A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F63B6-F5BE-4532-A882-EC3E0934E95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227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A39107-CFDE-49EF-2A60-42E9AD478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4D2A520-7585-7DCD-D0A7-09BF2F36B4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A10A6B2-6F7B-5F3E-D3BE-0891712E7D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EAF2BD6-E6BA-B242-D65F-221F250560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A14D8B9-E3BA-79DC-8E05-036213D3CE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1738A14-2BC4-EFA1-A313-2672B4F71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281AB-C78C-4933-95C7-C9A9925F0738}" type="datetimeFigureOut">
              <a:rPr lang="de-DE" smtClean="0"/>
              <a:t>11.08.2023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C2D5CE0-3BD0-5BF4-F0DB-9E94555B2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E2CCC58-CDA2-B3EE-3ABE-FFD38850F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F63B6-F5BE-4532-A882-EC3E0934E95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3951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C0FDA6-A299-45D8-9071-1F2A647A7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5D9DC77-A207-4B7B-B6C7-44007EA74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281AB-C78C-4933-95C7-C9A9925F0738}" type="datetimeFigureOut">
              <a:rPr lang="de-DE" smtClean="0"/>
              <a:t>11.08.2023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1989431-0BFC-F7D6-B93D-3B6095831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B2E32B5-E568-E045-B1E7-EEA4B3584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F63B6-F5BE-4532-A882-EC3E0934E95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3266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68577B4-D6DA-15A9-4949-6386D1CF0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281AB-C78C-4933-95C7-C9A9925F0738}" type="datetimeFigureOut">
              <a:rPr lang="de-DE" smtClean="0"/>
              <a:t>11.08.2023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52C5BAB-51D8-F521-8F1C-A0F2C74BB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6A96E55-D89E-D4C8-BC09-50CD4CC74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F63B6-F5BE-4532-A882-EC3E0934E95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4637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FFB304-CAF0-606C-3E53-299D272FD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82F38A3-76EE-47E3-4E1E-638B39C122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452E55A-FF68-2874-06B7-8C0EDB3A40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54C2884-7D52-7402-A60D-FD3FC0F07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281AB-C78C-4933-95C7-C9A9925F0738}" type="datetimeFigureOut">
              <a:rPr lang="de-DE" smtClean="0"/>
              <a:t>11.08.2023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1DDFB0E-2AB3-E482-2D11-9DC36BE84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C812D83-8D8A-F83E-FA2A-7673EAD85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F63B6-F5BE-4532-A882-EC3E0934E95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5747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A3CB2E-7259-7622-D146-8FA3332F1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D0400C2-8EF3-F555-9C4B-A38C54F90A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B29FC16-8A95-51B1-EAA3-EAFF4164F8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58D576D-2985-F5FF-1BD0-9D33D7F97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281AB-C78C-4933-95C7-C9A9925F0738}" type="datetimeFigureOut">
              <a:rPr lang="de-DE" smtClean="0"/>
              <a:t>11.08.2023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B4A153E-36E1-0FD0-36E8-975D91013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A13EB3A-E930-402C-363C-97A043640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F63B6-F5BE-4532-A882-EC3E0934E95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848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57B174F3-9339-C53F-661B-71BE9D643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52761D4-ED05-8496-64F0-231331A44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B447ACE-3A1E-10AD-B8EB-8874BEE047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281AB-C78C-4933-95C7-C9A9925F0738}" type="datetimeFigureOut">
              <a:rPr lang="de-DE" smtClean="0"/>
              <a:t>11.08.2023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8DB5589-857F-4A11-7B22-3640FF1D34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5523035-B6A9-5B91-086E-EE6A0DCA1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9F63B6-F5BE-4532-A882-EC3E0934E95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078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7FF5B731-A0C0-43D9-2646-C0D930BD98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4" r="4392" b="9299"/>
          <a:stretch/>
        </p:blipFill>
        <p:spPr>
          <a:xfrm>
            <a:off x="55388" y="-24982"/>
            <a:ext cx="4326113" cy="3564080"/>
          </a:xfrm>
          <a:prstGeom prst="rect">
            <a:avLst/>
          </a:prstGeom>
        </p:spPr>
      </p:pic>
      <p:sp>
        <p:nvSpPr>
          <p:cNvPr id="3" name="Untertitel 2">
            <a:extLst>
              <a:ext uri="{FF2B5EF4-FFF2-40B4-BE49-F238E27FC236}">
                <a16:creationId xmlns:a16="http://schemas.microsoft.com/office/drawing/2014/main" id="{C30D1C8A-870D-4D36-859B-A95459AB12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65134" y="310076"/>
            <a:ext cx="5776734" cy="1170373"/>
          </a:xfrm>
        </p:spPr>
        <p:txBody>
          <a:bodyPr>
            <a:noAutofit/>
          </a:bodyPr>
          <a:lstStyle/>
          <a:p>
            <a:pPr algn="l"/>
            <a:r>
              <a:rPr lang="de-DE" sz="2800" dirty="0"/>
              <a:t>Ein Laubfrosch wird 3 bis 4,5 cm groß. </a:t>
            </a:r>
            <a:br>
              <a:rPr lang="de-DE" sz="2800" dirty="0"/>
            </a:br>
            <a:r>
              <a:rPr lang="de-DE" sz="2800" dirty="0"/>
              <a:t>Er wiegt zwischen 3,5 bis 9 Gramm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6ED07A7-ACBF-EE77-82CC-BF4DD85049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1501" y="1153508"/>
            <a:ext cx="9144000" cy="2127345"/>
          </a:xfrm>
        </p:spPr>
        <p:txBody>
          <a:bodyPr>
            <a:normAutofit fontScale="90000"/>
          </a:bodyPr>
          <a:lstStyle/>
          <a:p>
            <a:r>
              <a:rPr lang="de-DE" sz="80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Wie entsteht der Laubfrosch? </a:t>
            </a:r>
          </a:p>
        </p:txBody>
      </p:sp>
      <p:sp>
        <p:nvSpPr>
          <p:cNvPr id="7" name="Untertitel 2">
            <a:extLst>
              <a:ext uri="{FF2B5EF4-FFF2-40B4-BE49-F238E27FC236}">
                <a16:creationId xmlns:a16="http://schemas.microsoft.com/office/drawing/2014/main" id="{6C61DB2C-CC94-39AD-492E-1ED3935E61FA}"/>
              </a:ext>
            </a:extLst>
          </p:cNvPr>
          <p:cNvSpPr txBox="1">
            <a:spLocks/>
          </p:cNvSpPr>
          <p:nvPr/>
        </p:nvSpPr>
        <p:spPr>
          <a:xfrm>
            <a:off x="3279898" y="5526652"/>
            <a:ext cx="4326113" cy="4876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000" dirty="0"/>
              <a:t>Das ist ein ausgewachsener Laubfrosch</a:t>
            </a:r>
            <a:r>
              <a:rPr lang="de-DE" sz="1800" dirty="0"/>
              <a:t>! </a:t>
            </a:r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7429C465-613A-F26C-75F0-442EE31C625A}"/>
              </a:ext>
            </a:extLst>
          </p:cNvPr>
          <p:cNvSpPr txBox="1">
            <a:spLocks/>
          </p:cNvSpPr>
          <p:nvPr/>
        </p:nvSpPr>
        <p:spPr>
          <a:xfrm>
            <a:off x="6223277" y="3266326"/>
            <a:ext cx="5776734" cy="11703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28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Aber sieht der Laubfrosch schon von Anfang an so aus? </a:t>
            </a:r>
          </a:p>
        </p:txBody>
      </p:sp>
    </p:spTree>
    <p:extLst>
      <p:ext uri="{BB962C8B-B14F-4D97-AF65-F5344CB8AC3E}">
        <p14:creationId xmlns:p14="http://schemas.microsoft.com/office/powerpoint/2010/main" val="1395869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7FF5B731-A0C0-43D9-2646-C0D930BD98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19" b="28826"/>
          <a:stretch/>
        </p:blipFill>
        <p:spPr>
          <a:xfrm>
            <a:off x="3841623" y="3286208"/>
            <a:ext cx="4508754" cy="1769923"/>
          </a:xfrm>
          <a:prstGeom prst="rect">
            <a:avLst/>
          </a:prstGeom>
        </p:spPr>
      </p:pic>
      <p:sp>
        <p:nvSpPr>
          <p:cNvPr id="3" name="Untertitel 2">
            <a:extLst>
              <a:ext uri="{FF2B5EF4-FFF2-40B4-BE49-F238E27FC236}">
                <a16:creationId xmlns:a16="http://schemas.microsoft.com/office/drawing/2014/main" id="{C30D1C8A-870D-4D36-859B-A95459AB12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2974" y="2088704"/>
            <a:ext cx="6681184" cy="1170373"/>
          </a:xfrm>
        </p:spPr>
        <p:txBody>
          <a:bodyPr>
            <a:noAutofit/>
          </a:bodyPr>
          <a:lstStyle/>
          <a:p>
            <a:pPr algn="l"/>
            <a:r>
              <a:rPr lang="de-DE" sz="1000" dirty="0"/>
              <a:t>Der Frosch legt viele Eier im Wasser ab. </a:t>
            </a:r>
            <a:br>
              <a:rPr lang="de-DE" sz="1000" dirty="0"/>
            </a:br>
            <a:r>
              <a:rPr lang="de-DE" sz="1000" dirty="0"/>
              <a:t>Beim Laubfrosch sind es zwischen 30-80 Eier.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6ED07A7-ACBF-EE77-82CC-BF4DD85049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7390" y="211371"/>
            <a:ext cx="11627574" cy="3217629"/>
          </a:xfrm>
        </p:spPr>
        <p:txBody>
          <a:bodyPr>
            <a:noAutofit/>
          </a:bodyPr>
          <a:lstStyle/>
          <a:p>
            <a:r>
              <a:rPr lang="de-DE" sz="12000" dirty="0">
                <a:latin typeface="+mn-lt"/>
              </a:rPr>
              <a:t>Frösche schlüpfen aus Eiern! </a:t>
            </a:r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7429C465-613A-F26C-75F0-442EE31C625A}"/>
              </a:ext>
            </a:extLst>
          </p:cNvPr>
          <p:cNvSpPr txBox="1">
            <a:spLocks/>
          </p:cNvSpPr>
          <p:nvPr/>
        </p:nvSpPr>
        <p:spPr>
          <a:xfrm>
            <a:off x="6415266" y="5198923"/>
            <a:ext cx="5776734" cy="11703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2800" dirty="0">
                <a:solidFill>
                  <a:schemeClr val="accent5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Die kleben zusammen wie ein Klumpen und man nennt sie </a:t>
            </a:r>
            <a:r>
              <a:rPr lang="de-DE" sz="28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Laich</a:t>
            </a:r>
            <a:r>
              <a:rPr lang="de-DE" sz="2800" dirty="0">
                <a:solidFill>
                  <a:schemeClr val="accent5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88517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7FF5B731-A0C0-43D9-2646-C0D930BD98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48" b="24646"/>
          <a:stretch/>
        </p:blipFill>
        <p:spPr>
          <a:xfrm>
            <a:off x="1280359" y="4128148"/>
            <a:ext cx="746923" cy="407103"/>
          </a:xfrm>
          <a:prstGeom prst="rect">
            <a:avLst/>
          </a:prstGeom>
        </p:spPr>
      </p:pic>
      <p:sp>
        <p:nvSpPr>
          <p:cNvPr id="3" name="Untertitel 2">
            <a:extLst>
              <a:ext uri="{FF2B5EF4-FFF2-40B4-BE49-F238E27FC236}">
                <a16:creationId xmlns:a16="http://schemas.microsoft.com/office/drawing/2014/main" id="{C30D1C8A-870D-4D36-859B-A95459AB12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8284" y="5376177"/>
            <a:ext cx="4446888" cy="1170373"/>
          </a:xfrm>
        </p:spPr>
        <p:txBody>
          <a:bodyPr>
            <a:noAutofit/>
          </a:bodyPr>
          <a:lstStyle/>
          <a:p>
            <a:pPr algn="l"/>
            <a:r>
              <a:rPr lang="de-DE" sz="2800" dirty="0"/>
              <a:t>Sie schwimmen im Wasser </a:t>
            </a:r>
            <a:br>
              <a:rPr lang="de-DE" sz="2800" dirty="0"/>
            </a:br>
            <a:r>
              <a:rPr lang="de-DE" sz="2800" dirty="0"/>
              <a:t>und haben einen Schwanz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6ED07A7-ACBF-EE77-82CC-BF4DD85049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0583" y="208797"/>
            <a:ext cx="11030905" cy="2088704"/>
          </a:xfrm>
        </p:spPr>
        <p:txBody>
          <a:bodyPr>
            <a:normAutofit fontScale="90000"/>
          </a:bodyPr>
          <a:lstStyle/>
          <a:p>
            <a:r>
              <a:rPr lang="de-DE" sz="8000" dirty="0">
                <a:latin typeface="+mn-lt"/>
              </a:rPr>
              <a:t>Die Jungtiere heißen Kaulquappen</a:t>
            </a:r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7429C465-613A-F26C-75F0-442EE31C625A}"/>
              </a:ext>
            </a:extLst>
          </p:cNvPr>
          <p:cNvSpPr txBox="1">
            <a:spLocks/>
          </p:cNvSpPr>
          <p:nvPr/>
        </p:nvSpPr>
        <p:spPr>
          <a:xfrm>
            <a:off x="6605465" y="5376178"/>
            <a:ext cx="4778251" cy="11703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2800" dirty="0">
                <a:latin typeface="Calibri" panose="020F0502020204030204" pitchFamily="34" charset="0"/>
                <a:cs typeface="Calibri" panose="020F0502020204030204" pitchFamily="34" charset="0"/>
              </a:rPr>
              <a:t>Wenn sie größer werden, dann wachsen ihnen Beine. </a:t>
            </a:r>
          </a:p>
        </p:txBody>
      </p:sp>
      <p:pic>
        <p:nvPicPr>
          <p:cNvPr id="6" name="Grafik 5" descr="Ein Bild, das Salamander, Amphibie, Eidechse, Reptil enthält.&#10;&#10;Automatisch generierte Beschreibung">
            <a:extLst>
              <a:ext uri="{FF2B5EF4-FFF2-40B4-BE49-F238E27FC236}">
                <a16:creationId xmlns:a16="http://schemas.microsoft.com/office/drawing/2014/main" id="{D3C97C55-AA84-9F81-3B27-2763DF83D59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45" b="21778"/>
          <a:stretch/>
        </p:blipFill>
        <p:spPr>
          <a:xfrm>
            <a:off x="1098193" y="4535251"/>
            <a:ext cx="707661" cy="467603"/>
          </a:xfrm>
          <a:prstGeom prst="rect">
            <a:avLst/>
          </a:prstGeom>
        </p:spPr>
      </p:pic>
      <p:pic>
        <p:nvPicPr>
          <p:cNvPr id="9" name="Grafik 8" descr="Ein Bild, das Frosch, Amphibie, Echter Frosch, Kröte enthält.&#10;&#10;Automatisch generierte Beschreibung">
            <a:extLst>
              <a:ext uri="{FF2B5EF4-FFF2-40B4-BE49-F238E27FC236}">
                <a16:creationId xmlns:a16="http://schemas.microsoft.com/office/drawing/2014/main" id="{42888141-2A92-8A3D-B6CC-17A6D8E285D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96" r="4097" b="15770"/>
          <a:stretch/>
        </p:blipFill>
        <p:spPr>
          <a:xfrm>
            <a:off x="2027282" y="4095479"/>
            <a:ext cx="1649172" cy="1204334"/>
          </a:xfrm>
          <a:prstGeom prst="rect">
            <a:avLst/>
          </a:prstGeom>
        </p:spPr>
      </p:pic>
      <p:pic>
        <p:nvPicPr>
          <p:cNvPr id="11" name="Grafik 10" descr="Ein Bild, das Entwurf, Zeichnung, Lineart, Clipart enthält.&#10;&#10;Automatisch generierte Beschreibung">
            <a:extLst>
              <a:ext uri="{FF2B5EF4-FFF2-40B4-BE49-F238E27FC236}">
                <a16:creationId xmlns:a16="http://schemas.microsoft.com/office/drawing/2014/main" id="{CFAB0509-3C03-8F8E-4157-2B1B31717A8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55" t="5362" r="14353" b="12303"/>
          <a:stretch/>
        </p:blipFill>
        <p:spPr>
          <a:xfrm>
            <a:off x="8735881" y="1253148"/>
            <a:ext cx="2557430" cy="293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1141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6B3805B85A60C489183F7B1A68EACE1" ma:contentTypeVersion="13" ma:contentTypeDescription="Ein neues Dokument erstellen." ma:contentTypeScope="" ma:versionID="8b523932749fb23e355edac1f0d74790">
  <xsd:schema xmlns:xsd="http://www.w3.org/2001/XMLSchema" xmlns:xs="http://www.w3.org/2001/XMLSchema" xmlns:p="http://schemas.microsoft.com/office/2006/metadata/properties" xmlns:ns2="52806471-2cc8-4125-b85b-4fac380c6b8c" xmlns:ns3="be442d10-d911-4372-a859-a1514b63a75b" targetNamespace="http://schemas.microsoft.com/office/2006/metadata/properties" ma:root="true" ma:fieldsID="5f28632780cc0597b1602c7e6a72c043" ns2:_="" ns3:_="">
    <xsd:import namespace="52806471-2cc8-4125-b85b-4fac380c6b8c"/>
    <xsd:import namespace="be442d10-d911-4372-a859-a1514b63a7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806471-2cc8-4125-b85b-4fac380c6b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97274645-6c63-4aa2-82a7-6c546a97149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442d10-d911-4372-a859-a1514b63a75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c7744ce-4575-4212-a4ef-f6e6bfd1f8f9}" ma:internalName="TaxCatchAll" ma:showField="CatchAllData" ma:web="be442d10-d911-4372-a859-a1514b63a7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2806471-2cc8-4125-b85b-4fac380c6b8c">
      <Terms xmlns="http://schemas.microsoft.com/office/infopath/2007/PartnerControls"/>
    </lcf76f155ced4ddcb4097134ff3c332f>
    <TaxCatchAll xmlns="be442d10-d911-4372-a859-a1514b63a75b" xsi:nil="true"/>
  </documentManagement>
</p:properties>
</file>

<file path=customXml/itemProps1.xml><?xml version="1.0" encoding="utf-8"?>
<ds:datastoreItem xmlns:ds="http://schemas.openxmlformats.org/officeDocument/2006/customXml" ds:itemID="{1D6D0FCB-EF1F-43F9-97C6-A34FFAC1842D}"/>
</file>

<file path=customXml/itemProps2.xml><?xml version="1.0" encoding="utf-8"?>
<ds:datastoreItem xmlns:ds="http://schemas.openxmlformats.org/officeDocument/2006/customXml" ds:itemID="{7398CAE9-D857-4976-BDC1-F9275DDD452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7947434-4D91-4CCA-B7F0-9B4181DF37EF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</Words>
  <Application>Microsoft Office PowerPoint</Application>
  <PresentationFormat>Breitbild</PresentationFormat>
  <Paragraphs>10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</vt:lpstr>
      <vt:lpstr>Wie entsteht der Laubfrosch? </vt:lpstr>
      <vt:lpstr>Frösche schlüpfen aus Eiern! </vt:lpstr>
      <vt:lpstr>Die Jungtiere heißen Kaulquappen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Wie entsteht der Laubfrosch? </dc:title>
  <dc:creator>Yvonne Maryann Wichan</dc:creator>
  <cp:lastModifiedBy>Yvonne Maryann Wichan</cp:lastModifiedBy>
  <cp:revision>9</cp:revision>
  <dcterms:created xsi:type="dcterms:W3CDTF">2023-08-10T13:58:51Z</dcterms:created>
  <dcterms:modified xsi:type="dcterms:W3CDTF">2023-08-11T18:05:13Z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0x01010086B3805B85A60C489183F7B1A68EACE1</vt:lpwstr>
  </property>
</Properties>
</file>