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sldIdLst>
    <p:sldId id="256" r:id="rId5"/>
    <p:sldId id="259" r:id="rId6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A821"/>
    <a:srgbClr val="E4F6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47"/>
    <p:restoredTop sz="97741"/>
  </p:normalViewPr>
  <p:slideViewPr>
    <p:cSldViewPr snapToGrid="0" snapToObjects="1">
      <p:cViewPr>
        <p:scale>
          <a:sx n="77" d="100"/>
          <a:sy n="77" d="100"/>
        </p:scale>
        <p:origin x="3144" y="224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350FB7-2999-8441-93B6-D0A1B5525EA2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43D86-F19A-F140-8D71-F7A74C5F1B4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984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D43D86-F19A-F140-8D71-F7A74C5F1B4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736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9008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8E7C210-A86B-0135-AD48-67F52E94E9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8774" y="2052000"/>
            <a:ext cx="6842125" cy="576745"/>
          </a:xfrm>
        </p:spPr>
        <p:txBody>
          <a:bodyPr/>
          <a:lstStyle/>
          <a:p>
            <a:pPr lvl="0"/>
            <a:r>
              <a:rPr lang="de-DE" dirty="0"/>
              <a:t>Hier steht eine genauere Beschreibung der Aufgabe.</a:t>
            </a:r>
          </a:p>
        </p:txBody>
      </p:sp>
      <p:sp>
        <p:nvSpPr>
          <p:cNvPr id="23" name="Titel 22">
            <a:extLst>
              <a:ext uri="{FF2B5EF4-FFF2-40B4-BE49-F238E27FC236}">
                <a16:creationId xmlns:a16="http://schemas.microsoft.com/office/drawing/2014/main" id="{F43D722F-2A48-1827-47BA-D53E6BE0D8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4" y="1260221"/>
            <a:ext cx="6842125" cy="711089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Überschrift der Übung eingeben</a:t>
            </a:r>
          </a:p>
        </p:txBody>
      </p:sp>
    </p:spTree>
    <p:extLst>
      <p:ext uri="{BB962C8B-B14F-4D97-AF65-F5344CB8AC3E}">
        <p14:creationId xmlns:p14="http://schemas.microsoft.com/office/powerpoint/2010/main" val="1006470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D247FAD-9EBA-817F-3CCC-D84B96A39AF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6000" y="360000"/>
            <a:ext cx="6840000" cy="711089"/>
          </a:xfrm>
          <a:prstGeom prst="rect">
            <a:avLst/>
          </a:prstGeo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8FBBECD-21AB-4CF2-DA23-FC6DBF5D4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774" y="2052000"/>
            <a:ext cx="6842125" cy="57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Hier steht eine genauere Beschreibung der Aufgabe.</a:t>
            </a:r>
          </a:p>
        </p:txBody>
      </p:sp>
      <p:sp>
        <p:nvSpPr>
          <p:cNvPr id="4" name="Titelplatzhalter 3">
            <a:extLst>
              <a:ext uri="{FF2B5EF4-FFF2-40B4-BE49-F238E27FC236}">
                <a16:creationId xmlns:a16="http://schemas.microsoft.com/office/drawing/2014/main" id="{641FC9B6-D38A-67E5-841B-E46586B02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1260221"/>
            <a:ext cx="6842125" cy="71108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/>
              <a:t>Überschrift der Übung eingeben</a:t>
            </a:r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accent4"/>
          </a:solidFill>
          <a:latin typeface="Aptos" panose="020B0004020202020204" pitchFamily="34" charset="0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90000"/>
        </a:lnSpc>
        <a:spcBef>
          <a:spcPct val="20000"/>
        </a:spcBef>
        <a:buFont typeface="Arial"/>
        <a:buNone/>
        <a:defRPr sz="1600" b="0" i="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1pPr>
      <a:lvl2pPr marL="0" indent="0" algn="l" defTabSz="457200" rtl="0" eaLnBrk="1" latinLnBrk="0" hangingPunct="1">
        <a:spcBef>
          <a:spcPct val="20000"/>
        </a:spcBef>
        <a:buFont typeface="Arial"/>
        <a:buNone/>
        <a:defRPr sz="1600" b="0" i="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2pPr>
      <a:lvl3pPr marL="0" indent="0" algn="l" defTabSz="457200" rtl="0" eaLnBrk="1" latinLnBrk="0" hangingPunct="1">
        <a:spcBef>
          <a:spcPct val="20000"/>
        </a:spcBef>
        <a:buFont typeface="Arial"/>
        <a:buNone/>
        <a:defRPr sz="1600" b="0" i="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3pPr>
      <a:lvl4pPr marL="0" indent="0" algn="l" defTabSz="457200" rtl="0" eaLnBrk="1" latinLnBrk="0" hangingPunct="1">
        <a:spcBef>
          <a:spcPct val="20000"/>
        </a:spcBef>
        <a:buFont typeface="Arial"/>
        <a:buNone/>
        <a:defRPr sz="1600" b="0" i="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4pPr>
      <a:lvl5pPr marL="0" indent="0" algn="l" defTabSz="457200" rtl="0" eaLnBrk="1" latinLnBrk="0" hangingPunct="1">
        <a:spcBef>
          <a:spcPct val="20000"/>
        </a:spcBef>
        <a:buFont typeface="Arial"/>
        <a:buNone/>
        <a:defRPr sz="1600" b="0" i="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26" userDrawn="1">
          <p15:clr>
            <a:srgbClr val="F26B43"/>
          </p15:clr>
        </p15:guide>
        <p15:guide id="2" pos="4536" userDrawn="1">
          <p15:clr>
            <a:srgbClr val="F26B43"/>
          </p15:clr>
        </p15:guide>
        <p15:guide id="3" orient="horz" pos="6503" userDrawn="1">
          <p15:clr>
            <a:srgbClr val="F26B43"/>
          </p15:clr>
        </p15:guide>
        <p15:guide id="4" orient="horz" pos="65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54021AF-2849-D8C3-22B5-A99C0D977F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66798" y="1788609"/>
            <a:ext cx="6134099" cy="576745"/>
          </a:xfrm>
        </p:spPr>
        <p:txBody>
          <a:bodyPr/>
          <a:lstStyle/>
          <a:p>
            <a:pPr marL="16510" marR="5080" indent="-4445">
              <a:lnSpc>
                <a:spcPct val="112000"/>
              </a:lnSpc>
              <a:spcBef>
                <a:spcPts val="100"/>
              </a:spcBef>
            </a:pP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Malik</a:t>
            </a:r>
            <a:r>
              <a:rPr lang="de-DE" sz="1500" spc="-3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spc="5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macht</a:t>
            </a:r>
            <a:r>
              <a:rPr lang="de-DE" sz="1500" spc="-3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sich</a:t>
            </a:r>
            <a:r>
              <a:rPr lang="de-DE" sz="1500" spc="-3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viele</a:t>
            </a:r>
            <a:r>
              <a:rPr lang="de-DE" sz="1500" spc="-3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spc="-3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Gedanken,</a:t>
            </a:r>
            <a:r>
              <a:rPr lang="de-DE" sz="1500" spc="-3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auf</a:t>
            </a:r>
            <a:r>
              <a:rPr lang="de-DE" sz="1500" spc="-3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</a:t>
            </a:r>
            <a:r>
              <a:rPr lang="de-DE" sz="1500" spc="-3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</a:t>
            </a:r>
            <a:r>
              <a:rPr lang="de-DE" sz="1500" spc="-3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spc="6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</a:t>
            </a:r>
            <a:r>
              <a:rPr lang="de-DE" sz="1500" spc="-3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Hauptteil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achten</a:t>
            </a:r>
            <a:r>
              <a:rPr lang="de-DE" sz="1500" spc="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möchte.</a:t>
            </a:r>
            <a:r>
              <a:rPr lang="de-DE" sz="1500" spc="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spc="-45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Lies</a:t>
            </a:r>
            <a:r>
              <a:rPr lang="de-DE" sz="1500" spc="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</a:t>
            </a:r>
            <a:r>
              <a:rPr lang="de-DE" sz="1500" spc="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zuerst</a:t>
            </a:r>
            <a:r>
              <a:rPr lang="de-DE" sz="1500" spc="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seine</a:t>
            </a:r>
            <a:r>
              <a:rPr lang="de-DE" sz="1500" spc="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Überlegungen</a:t>
            </a:r>
            <a:r>
              <a:rPr lang="de-DE" sz="1500" spc="3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durch.</a:t>
            </a:r>
            <a:endParaRPr lang="de-DE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C763FE91-2F86-DC3B-4335-C5DAC0A5B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70A8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 Hauptteil ist viel los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21252B3-9837-57C5-0E49-32CEC0D299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8774" y="1711288"/>
            <a:ext cx="551872" cy="551872"/>
          </a:xfrm>
          <a:prstGeom prst="rect">
            <a:avLst/>
          </a:prstGeom>
        </p:spPr>
      </p:pic>
      <p:sp>
        <p:nvSpPr>
          <p:cNvPr id="3" name="Abgerundete rechteckige Legende 2">
            <a:extLst>
              <a:ext uri="{FF2B5EF4-FFF2-40B4-BE49-F238E27FC236}">
                <a16:creationId xmlns:a16="http://schemas.microsoft.com/office/drawing/2014/main" id="{8A4969CA-3F71-64A9-98E4-21B840417700}"/>
              </a:ext>
            </a:extLst>
          </p:cNvPr>
          <p:cNvSpPr/>
          <p:nvPr/>
        </p:nvSpPr>
        <p:spPr>
          <a:xfrm>
            <a:off x="739991" y="3152100"/>
            <a:ext cx="2626664" cy="1945285"/>
          </a:xfrm>
          <a:custGeom>
            <a:avLst/>
            <a:gdLst>
              <a:gd name="csX0" fmla="*/ 0 w 2626664"/>
              <a:gd name="csY0" fmla="*/ 324221 h 1945285"/>
              <a:gd name="csX1" fmla="*/ 324221 w 2626664"/>
              <a:gd name="csY1" fmla="*/ 0 h 1945285"/>
              <a:gd name="csX2" fmla="*/ 1532221 w 2626664"/>
              <a:gd name="csY2" fmla="*/ 0 h 1945285"/>
              <a:gd name="csX3" fmla="*/ 1532221 w 2626664"/>
              <a:gd name="csY3" fmla="*/ 0 h 1945285"/>
              <a:gd name="csX4" fmla="*/ 2188887 w 2626664"/>
              <a:gd name="csY4" fmla="*/ 0 h 1945285"/>
              <a:gd name="csX5" fmla="*/ 2302443 w 2626664"/>
              <a:gd name="csY5" fmla="*/ 0 h 1945285"/>
              <a:gd name="csX6" fmla="*/ 2626664 w 2626664"/>
              <a:gd name="csY6" fmla="*/ 324221 h 1945285"/>
              <a:gd name="csX7" fmla="*/ 2626664 w 2626664"/>
              <a:gd name="csY7" fmla="*/ 1134750 h 1945285"/>
              <a:gd name="csX8" fmla="*/ 2626664 w 2626664"/>
              <a:gd name="csY8" fmla="*/ 1134750 h 1945285"/>
              <a:gd name="csX9" fmla="*/ 2626664 w 2626664"/>
              <a:gd name="csY9" fmla="*/ 1621071 h 1945285"/>
              <a:gd name="csX10" fmla="*/ 2626664 w 2626664"/>
              <a:gd name="csY10" fmla="*/ 1621064 h 1945285"/>
              <a:gd name="csX11" fmla="*/ 2302443 w 2626664"/>
              <a:gd name="csY11" fmla="*/ 1945285 h 1945285"/>
              <a:gd name="csX12" fmla="*/ 2188887 w 2626664"/>
              <a:gd name="csY12" fmla="*/ 1945285 h 1945285"/>
              <a:gd name="csX13" fmla="*/ 2328301 w 2626664"/>
              <a:gd name="csY13" fmla="*/ 2242272 h 1945285"/>
              <a:gd name="csX14" fmla="*/ 1532221 w 2626664"/>
              <a:gd name="csY14" fmla="*/ 1945285 h 1945285"/>
              <a:gd name="csX15" fmla="*/ 324221 w 2626664"/>
              <a:gd name="csY15" fmla="*/ 1945285 h 1945285"/>
              <a:gd name="csX16" fmla="*/ 0 w 2626664"/>
              <a:gd name="csY16" fmla="*/ 1621064 h 1945285"/>
              <a:gd name="csX17" fmla="*/ 0 w 2626664"/>
              <a:gd name="csY17" fmla="*/ 1621071 h 1945285"/>
              <a:gd name="csX18" fmla="*/ 0 w 2626664"/>
              <a:gd name="csY18" fmla="*/ 1134750 h 1945285"/>
              <a:gd name="csX19" fmla="*/ 0 w 2626664"/>
              <a:gd name="csY19" fmla="*/ 1134750 h 1945285"/>
              <a:gd name="csX20" fmla="*/ 0 w 2626664"/>
              <a:gd name="csY20" fmla="*/ 324221 h 194528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</a:cxnLst>
            <a:rect l="l" t="t" r="r" b="b"/>
            <a:pathLst>
              <a:path w="2626664" h="1945285" extrusionOk="0">
                <a:moveTo>
                  <a:pt x="0" y="324221"/>
                </a:moveTo>
                <a:cubicBezTo>
                  <a:pt x="-13373" y="136910"/>
                  <a:pt x="127091" y="6781"/>
                  <a:pt x="324221" y="0"/>
                </a:cubicBezTo>
                <a:cubicBezTo>
                  <a:pt x="532209" y="54162"/>
                  <a:pt x="1068340" y="88169"/>
                  <a:pt x="1532221" y="0"/>
                </a:cubicBezTo>
                <a:lnTo>
                  <a:pt x="1532221" y="0"/>
                </a:lnTo>
                <a:cubicBezTo>
                  <a:pt x="1656727" y="-32146"/>
                  <a:pt x="2107497" y="40302"/>
                  <a:pt x="2188887" y="0"/>
                </a:cubicBezTo>
                <a:cubicBezTo>
                  <a:pt x="2231263" y="9871"/>
                  <a:pt x="2287275" y="-3058"/>
                  <a:pt x="2302443" y="0"/>
                </a:cubicBezTo>
                <a:cubicBezTo>
                  <a:pt x="2488939" y="882"/>
                  <a:pt x="2639869" y="117983"/>
                  <a:pt x="2626664" y="324221"/>
                </a:cubicBezTo>
                <a:cubicBezTo>
                  <a:pt x="2693882" y="537964"/>
                  <a:pt x="2671557" y="1040496"/>
                  <a:pt x="2626664" y="1134750"/>
                </a:cubicBezTo>
                <a:lnTo>
                  <a:pt x="2626664" y="1134750"/>
                </a:lnTo>
                <a:cubicBezTo>
                  <a:pt x="2595758" y="1265593"/>
                  <a:pt x="2642646" y="1451055"/>
                  <a:pt x="2626664" y="1621071"/>
                </a:cubicBezTo>
                <a:lnTo>
                  <a:pt x="2626664" y="1621064"/>
                </a:lnTo>
                <a:cubicBezTo>
                  <a:pt x="2643245" y="1809408"/>
                  <a:pt x="2486007" y="1946368"/>
                  <a:pt x="2302443" y="1945285"/>
                </a:cubicBezTo>
                <a:cubicBezTo>
                  <a:pt x="2261325" y="1945074"/>
                  <a:pt x="2204253" y="1948049"/>
                  <a:pt x="2188887" y="1945285"/>
                </a:cubicBezTo>
                <a:cubicBezTo>
                  <a:pt x="2229497" y="1971587"/>
                  <a:pt x="2259481" y="2143053"/>
                  <a:pt x="2328301" y="2242272"/>
                </a:cubicBezTo>
                <a:cubicBezTo>
                  <a:pt x="2006838" y="2060171"/>
                  <a:pt x="1873796" y="2073974"/>
                  <a:pt x="1532221" y="1945285"/>
                </a:cubicBezTo>
                <a:cubicBezTo>
                  <a:pt x="1113378" y="1906046"/>
                  <a:pt x="605955" y="1964924"/>
                  <a:pt x="324221" y="1945285"/>
                </a:cubicBezTo>
                <a:cubicBezTo>
                  <a:pt x="142270" y="1945759"/>
                  <a:pt x="-20559" y="1785941"/>
                  <a:pt x="0" y="1621064"/>
                </a:cubicBezTo>
                <a:lnTo>
                  <a:pt x="0" y="1621071"/>
                </a:lnTo>
                <a:cubicBezTo>
                  <a:pt x="17513" y="1384702"/>
                  <a:pt x="-10081" y="1359629"/>
                  <a:pt x="0" y="1134750"/>
                </a:cubicBezTo>
                <a:lnTo>
                  <a:pt x="0" y="1134750"/>
                </a:lnTo>
                <a:cubicBezTo>
                  <a:pt x="-51270" y="803973"/>
                  <a:pt x="54586" y="433353"/>
                  <a:pt x="0" y="324221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wedgeRoundRectCallout">
                    <a:avLst>
                      <a:gd name="adj1" fmla="val 38641"/>
                      <a:gd name="adj2" fmla="val 65267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12065" marR="5080" algn="ctr">
              <a:lnSpc>
                <a:spcPct val="112000"/>
              </a:lnSpc>
              <a:spcBef>
                <a:spcPts val="100"/>
              </a:spcBef>
            </a:pPr>
            <a:r>
              <a:rPr lang="de-DE" sz="1400" spc="-1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Nach</a:t>
            </a:r>
            <a:r>
              <a:rPr lang="de-DE" sz="1400" spc="-8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1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meiner </a:t>
            </a:r>
            <a:r>
              <a:rPr lang="de-D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Vorbereitung</a:t>
            </a:r>
            <a:r>
              <a:rPr lang="de-DE" sz="1400" spc="15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bin</a:t>
            </a:r>
            <a:r>
              <a:rPr lang="de-DE" sz="1400" spc="15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ich</a:t>
            </a:r>
            <a:r>
              <a:rPr lang="de-DE" sz="1400" spc="15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25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 </a:t>
            </a:r>
            <a:r>
              <a:rPr lang="de-D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richtiger</a:t>
            </a:r>
            <a:r>
              <a:rPr lang="de-DE" sz="1400" spc="8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1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Experte</a:t>
            </a:r>
            <a:r>
              <a:rPr lang="de-DE" sz="1400" spc="85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25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für </a:t>
            </a:r>
            <a:r>
              <a:rPr lang="de-DE" sz="1400" spc="-1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Eichhörnchen.</a:t>
            </a:r>
            <a:r>
              <a:rPr lang="de-DE" sz="1400" spc="-3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Ich</a:t>
            </a:r>
            <a:r>
              <a:rPr lang="de-DE" sz="1400" spc="-25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2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kann </a:t>
            </a:r>
            <a:r>
              <a:rPr lang="de-D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</a:t>
            </a:r>
            <a:r>
              <a:rPr lang="de-DE" sz="1400" spc="-1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Thema</a:t>
            </a:r>
            <a:r>
              <a:rPr lang="de-DE" sz="1400" spc="-5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jetzt</a:t>
            </a:r>
            <a:r>
              <a:rPr lang="de-DE" sz="1400" spc="-1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so</a:t>
            </a:r>
            <a:r>
              <a:rPr lang="de-DE" sz="1400" spc="-5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3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gut </a:t>
            </a:r>
            <a:r>
              <a:rPr lang="de-D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erklären,</a:t>
            </a:r>
            <a:r>
              <a:rPr lang="de-DE" sz="1400" spc="-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2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dass</a:t>
            </a:r>
            <a:r>
              <a:rPr lang="de-DE" sz="1400" spc="-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2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mein </a:t>
            </a:r>
            <a:r>
              <a:rPr lang="de-D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Publikum</a:t>
            </a:r>
            <a:r>
              <a:rPr lang="de-DE" sz="1400" spc="-65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alles</a:t>
            </a:r>
            <a:r>
              <a:rPr lang="de-DE" sz="1400" spc="-65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1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versteht.</a:t>
            </a:r>
            <a:endParaRPr lang="de-DE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Abgerundete rechteckige Legende 3">
            <a:extLst>
              <a:ext uri="{FF2B5EF4-FFF2-40B4-BE49-F238E27FC236}">
                <a16:creationId xmlns:a16="http://schemas.microsoft.com/office/drawing/2014/main" id="{9EDAAFA4-C442-AA9E-ADAC-844ABDE2B20E}"/>
              </a:ext>
            </a:extLst>
          </p:cNvPr>
          <p:cNvSpPr/>
          <p:nvPr/>
        </p:nvSpPr>
        <p:spPr>
          <a:xfrm>
            <a:off x="4300608" y="2881695"/>
            <a:ext cx="2363427" cy="1678332"/>
          </a:xfrm>
          <a:custGeom>
            <a:avLst/>
            <a:gdLst>
              <a:gd name="csX0" fmla="*/ 0 w 2363427"/>
              <a:gd name="csY0" fmla="*/ 279728 h 1678332"/>
              <a:gd name="csX1" fmla="*/ 279728 w 2363427"/>
              <a:gd name="csY1" fmla="*/ 0 h 1678332"/>
              <a:gd name="csX2" fmla="*/ 1378666 w 2363427"/>
              <a:gd name="csY2" fmla="*/ 0 h 1678332"/>
              <a:gd name="csX3" fmla="*/ 1378666 w 2363427"/>
              <a:gd name="csY3" fmla="*/ 0 h 1678332"/>
              <a:gd name="csX4" fmla="*/ 1969523 w 2363427"/>
              <a:gd name="csY4" fmla="*/ 0 h 1678332"/>
              <a:gd name="csX5" fmla="*/ 2083699 w 2363427"/>
              <a:gd name="csY5" fmla="*/ 0 h 1678332"/>
              <a:gd name="csX6" fmla="*/ 2363427 w 2363427"/>
              <a:gd name="csY6" fmla="*/ 279728 h 1678332"/>
              <a:gd name="csX7" fmla="*/ 2363427 w 2363427"/>
              <a:gd name="csY7" fmla="*/ 979027 h 1678332"/>
              <a:gd name="csX8" fmla="*/ 2363427 w 2363427"/>
              <a:gd name="csY8" fmla="*/ 979027 h 1678332"/>
              <a:gd name="csX9" fmla="*/ 2363427 w 2363427"/>
              <a:gd name="csY9" fmla="*/ 1398610 h 1678332"/>
              <a:gd name="csX10" fmla="*/ 2363427 w 2363427"/>
              <a:gd name="csY10" fmla="*/ 1398604 h 1678332"/>
              <a:gd name="csX11" fmla="*/ 2083699 w 2363427"/>
              <a:gd name="csY11" fmla="*/ 1678332 h 1678332"/>
              <a:gd name="csX12" fmla="*/ 1969523 w 2363427"/>
              <a:gd name="csY12" fmla="*/ 1678332 h 1678332"/>
              <a:gd name="csX13" fmla="*/ 1218110 w 2363427"/>
              <a:gd name="csY13" fmla="*/ 2079017 h 1678332"/>
              <a:gd name="csX14" fmla="*/ 1378666 w 2363427"/>
              <a:gd name="csY14" fmla="*/ 1678332 h 1678332"/>
              <a:gd name="csX15" fmla="*/ 279728 w 2363427"/>
              <a:gd name="csY15" fmla="*/ 1678332 h 1678332"/>
              <a:gd name="csX16" fmla="*/ 0 w 2363427"/>
              <a:gd name="csY16" fmla="*/ 1398604 h 1678332"/>
              <a:gd name="csX17" fmla="*/ 0 w 2363427"/>
              <a:gd name="csY17" fmla="*/ 1398610 h 1678332"/>
              <a:gd name="csX18" fmla="*/ 0 w 2363427"/>
              <a:gd name="csY18" fmla="*/ 979027 h 1678332"/>
              <a:gd name="csX19" fmla="*/ 0 w 2363427"/>
              <a:gd name="csY19" fmla="*/ 979027 h 1678332"/>
              <a:gd name="csX20" fmla="*/ 0 w 2363427"/>
              <a:gd name="csY20" fmla="*/ 279728 h 16783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</a:cxnLst>
            <a:rect l="l" t="t" r="r" b="b"/>
            <a:pathLst>
              <a:path w="2363427" h="1678332" extrusionOk="0">
                <a:moveTo>
                  <a:pt x="0" y="279728"/>
                </a:moveTo>
                <a:cubicBezTo>
                  <a:pt x="3800" y="148631"/>
                  <a:pt x="131743" y="-2959"/>
                  <a:pt x="279728" y="0"/>
                </a:cubicBezTo>
                <a:cubicBezTo>
                  <a:pt x="524516" y="25203"/>
                  <a:pt x="867371" y="87463"/>
                  <a:pt x="1378666" y="0"/>
                </a:cubicBezTo>
                <a:lnTo>
                  <a:pt x="1378666" y="0"/>
                </a:lnTo>
                <a:cubicBezTo>
                  <a:pt x="1618130" y="-4339"/>
                  <a:pt x="1690568" y="-17568"/>
                  <a:pt x="1969523" y="0"/>
                </a:cubicBezTo>
                <a:cubicBezTo>
                  <a:pt x="2005760" y="-8999"/>
                  <a:pt x="2049061" y="-8528"/>
                  <a:pt x="2083699" y="0"/>
                </a:cubicBezTo>
                <a:cubicBezTo>
                  <a:pt x="2238158" y="-14374"/>
                  <a:pt x="2355685" y="103355"/>
                  <a:pt x="2363427" y="279728"/>
                </a:cubicBezTo>
                <a:cubicBezTo>
                  <a:pt x="2315295" y="390108"/>
                  <a:pt x="2360963" y="774593"/>
                  <a:pt x="2363427" y="979027"/>
                </a:cubicBezTo>
                <a:lnTo>
                  <a:pt x="2363427" y="979027"/>
                </a:lnTo>
                <a:cubicBezTo>
                  <a:pt x="2365114" y="1045504"/>
                  <a:pt x="2326602" y="1203341"/>
                  <a:pt x="2363427" y="1398610"/>
                </a:cubicBezTo>
                <a:lnTo>
                  <a:pt x="2363427" y="1398604"/>
                </a:lnTo>
                <a:cubicBezTo>
                  <a:pt x="2357565" y="1562387"/>
                  <a:pt x="2231731" y="1704302"/>
                  <a:pt x="2083699" y="1678332"/>
                </a:cubicBezTo>
                <a:cubicBezTo>
                  <a:pt x="2071651" y="1684830"/>
                  <a:pt x="2020234" y="1687664"/>
                  <a:pt x="1969523" y="1678332"/>
                </a:cubicBezTo>
                <a:cubicBezTo>
                  <a:pt x="1764521" y="1724512"/>
                  <a:pt x="1422145" y="1945198"/>
                  <a:pt x="1218110" y="2079017"/>
                </a:cubicBezTo>
                <a:cubicBezTo>
                  <a:pt x="1288624" y="1992167"/>
                  <a:pt x="1315211" y="1757100"/>
                  <a:pt x="1378666" y="1678332"/>
                </a:cubicBezTo>
                <a:cubicBezTo>
                  <a:pt x="921995" y="1657146"/>
                  <a:pt x="471578" y="1712658"/>
                  <a:pt x="279728" y="1678332"/>
                </a:cubicBezTo>
                <a:cubicBezTo>
                  <a:pt x="109040" y="1676156"/>
                  <a:pt x="7680" y="1562515"/>
                  <a:pt x="0" y="1398604"/>
                </a:cubicBezTo>
                <a:lnTo>
                  <a:pt x="0" y="1398610"/>
                </a:lnTo>
                <a:cubicBezTo>
                  <a:pt x="23601" y="1254843"/>
                  <a:pt x="-21153" y="1164867"/>
                  <a:pt x="0" y="979027"/>
                </a:cubicBezTo>
                <a:lnTo>
                  <a:pt x="0" y="979027"/>
                </a:lnTo>
                <a:cubicBezTo>
                  <a:pt x="-60689" y="884786"/>
                  <a:pt x="25006" y="572970"/>
                  <a:pt x="0" y="279728"/>
                </a:cubicBezTo>
                <a:close/>
              </a:path>
            </a:pathLst>
          </a:custGeom>
          <a:noFill/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830084044">
                  <a:prstGeom prst="wedgeRoundRectCallout">
                    <a:avLst>
                      <a:gd name="adj1" fmla="val 1540"/>
                      <a:gd name="adj2" fmla="val 73874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>
              <a:lnSpc>
                <a:spcPct val="112000"/>
              </a:lnSpc>
            </a:pPr>
            <a:r>
              <a:rPr lang="de-D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 gibt so viele Informationen über Eichhörnchen. Für meine Präsentation wähle ich aber nur die wichtigsten aus.</a:t>
            </a:r>
          </a:p>
        </p:txBody>
      </p:sp>
      <p:sp>
        <p:nvSpPr>
          <p:cNvPr id="5" name="Abgerundete rechteckige Legende 4">
            <a:extLst>
              <a:ext uri="{FF2B5EF4-FFF2-40B4-BE49-F238E27FC236}">
                <a16:creationId xmlns:a16="http://schemas.microsoft.com/office/drawing/2014/main" id="{44FBEADF-436A-EEBE-5B78-429733F6A756}"/>
              </a:ext>
            </a:extLst>
          </p:cNvPr>
          <p:cNvSpPr/>
          <p:nvPr/>
        </p:nvSpPr>
        <p:spPr>
          <a:xfrm>
            <a:off x="1893347" y="6335981"/>
            <a:ext cx="4262650" cy="1144427"/>
          </a:xfrm>
          <a:custGeom>
            <a:avLst/>
            <a:gdLst>
              <a:gd name="csX0" fmla="*/ 0 w 4262650"/>
              <a:gd name="csY0" fmla="*/ 190742 h 1144427"/>
              <a:gd name="csX1" fmla="*/ 190742 w 4262650"/>
              <a:gd name="csY1" fmla="*/ 0 h 1144427"/>
              <a:gd name="csX2" fmla="*/ 710442 w 4262650"/>
              <a:gd name="csY2" fmla="*/ 0 h 1144427"/>
              <a:gd name="csX3" fmla="*/ 1539797 w 4262650"/>
              <a:gd name="csY3" fmla="*/ 0 h 1144427"/>
              <a:gd name="csX4" fmla="*/ 1776104 w 4262650"/>
              <a:gd name="csY4" fmla="*/ 0 h 1144427"/>
              <a:gd name="csX5" fmla="*/ 4071908 w 4262650"/>
              <a:gd name="csY5" fmla="*/ 0 h 1144427"/>
              <a:gd name="csX6" fmla="*/ 4262650 w 4262650"/>
              <a:gd name="csY6" fmla="*/ 190742 h 1144427"/>
              <a:gd name="csX7" fmla="*/ 4262650 w 4262650"/>
              <a:gd name="csY7" fmla="*/ 190738 h 1144427"/>
              <a:gd name="csX8" fmla="*/ 4262650 w 4262650"/>
              <a:gd name="csY8" fmla="*/ 190738 h 1144427"/>
              <a:gd name="csX9" fmla="*/ 4262650 w 4262650"/>
              <a:gd name="csY9" fmla="*/ 476845 h 1144427"/>
              <a:gd name="csX10" fmla="*/ 4262650 w 4262650"/>
              <a:gd name="csY10" fmla="*/ 953685 h 1144427"/>
              <a:gd name="csX11" fmla="*/ 4071908 w 4262650"/>
              <a:gd name="csY11" fmla="*/ 1144427 h 1144427"/>
              <a:gd name="csX12" fmla="*/ 1776104 w 4262650"/>
              <a:gd name="csY12" fmla="*/ 1144427 h 1144427"/>
              <a:gd name="csX13" fmla="*/ 710442 w 4262650"/>
              <a:gd name="csY13" fmla="*/ 1144427 h 1144427"/>
              <a:gd name="csX14" fmla="*/ 710442 w 4262650"/>
              <a:gd name="csY14" fmla="*/ 1144427 h 1144427"/>
              <a:gd name="csX15" fmla="*/ 190742 w 4262650"/>
              <a:gd name="csY15" fmla="*/ 1144427 h 1144427"/>
              <a:gd name="csX16" fmla="*/ 0 w 4262650"/>
              <a:gd name="csY16" fmla="*/ 953685 h 1144427"/>
              <a:gd name="csX17" fmla="*/ 0 w 4262650"/>
              <a:gd name="csY17" fmla="*/ 476845 h 1144427"/>
              <a:gd name="csX18" fmla="*/ 0 w 4262650"/>
              <a:gd name="csY18" fmla="*/ 190738 h 1144427"/>
              <a:gd name="csX19" fmla="*/ 0 w 4262650"/>
              <a:gd name="csY19" fmla="*/ 190738 h 1144427"/>
              <a:gd name="csX20" fmla="*/ 0 w 4262650"/>
              <a:gd name="csY20" fmla="*/ 190742 h 114442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</a:cxnLst>
            <a:rect l="l" t="t" r="r" b="b"/>
            <a:pathLst>
              <a:path w="4262650" h="1144427" extrusionOk="0">
                <a:moveTo>
                  <a:pt x="0" y="190742"/>
                </a:moveTo>
                <a:cubicBezTo>
                  <a:pt x="18510" y="85543"/>
                  <a:pt x="76029" y="-11234"/>
                  <a:pt x="190742" y="0"/>
                </a:cubicBezTo>
                <a:cubicBezTo>
                  <a:pt x="417316" y="-35880"/>
                  <a:pt x="622811" y="-15473"/>
                  <a:pt x="710442" y="0"/>
                </a:cubicBezTo>
                <a:cubicBezTo>
                  <a:pt x="1010182" y="-70512"/>
                  <a:pt x="1338683" y="-39856"/>
                  <a:pt x="1539797" y="0"/>
                </a:cubicBezTo>
                <a:cubicBezTo>
                  <a:pt x="1634950" y="7437"/>
                  <a:pt x="1714867" y="7486"/>
                  <a:pt x="1776104" y="0"/>
                </a:cubicBezTo>
                <a:cubicBezTo>
                  <a:pt x="2737996" y="-76428"/>
                  <a:pt x="3392922" y="141006"/>
                  <a:pt x="4071908" y="0"/>
                </a:cubicBezTo>
                <a:cubicBezTo>
                  <a:pt x="4184790" y="1693"/>
                  <a:pt x="4280196" y="81914"/>
                  <a:pt x="4262650" y="190742"/>
                </a:cubicBezTo>
                <a:lnTo>
                  <a:pt x="4262650" y="190738"/>
                </a:lnTo>
                <a:lnTo>
                  <a:pt x="4262650" y="190738"/>
                </a:lnTo>
                <a:cubicBezTo>
                  <a:pt x="4248929" y="243299"/>
                  <a:pt x="4257832" y="407350"/>
                  <a:pt x="4262650" y="476845"/>
                </a:cubicBezTo>
                <a:cubicBezTo>
                  <a:pt x="4289846" y="711345"/>
                  <a:pt x="4245408" y="724329"/>
                  <a:pt x="4262650" y="953685"/>
                </a:cubicBezTo>
                <a:cubicBezTo>
                  <a:pt x="4273581" y="1043647"/>
                  <a:pt x="4157941" y="1150755"/>
                  <a:pt x="4071908" y="1144427"/>
                </a:cubicBezTo>
                <a:cubicBezTo>
                  <a:pt x="3352179" y="1084579"/>
                  <a:pt x="2382394" y="1010982"/>
                  <a:pt x="1776104" y="1144427"/>
                </a:cubicBezTo>
                <a:cubicBezTo>
                  <a:pt x="1479622" y="1094296"/>
                  <a:pt x="897434" y="1189694"/>
                  <a:pt x="710442" y="1144427"/>
                </a:cubicBezTo>
                <a:lnTo>
                  <a:pt x="710442" y="1144427"/>
                </a:lnTo>
                <a:cubicBezTo>
                  <a:pt x="481393" y="1114957"/>
                  <a:pt x="418210" y="1187580"/>
                  <a:pt x="190742" y="1144427"/>
                </a:cubicBezTo>
                <a:cubicBezTo>
                  <a:pt x="95280" y="1128329"/>
                  <a:pt x="-2167" y="1064545"/>
                  <a:pt x="0" y="953685"/>
                </a:cubicBezTo>
                <a:cubicBezTo>
                  <a:pt x="-35389" y="881195"/>
                  <a:pt x="33231" y="682773"/>
                  <a:pt x="0" y="476845"/>
                </a:cubicBezTo>
                <a:cubicBezTo>
                  <a:pt x="-286" y="414815"/>
                  <a:pt x="-25223" y="224915"/>
                  <a:pt x="0" y="190738"/>
                </a:cubicBezTo>
                <a:lnTo>
                  <a:pt x="0" y="190738"/>
                </a:lnTo>
                <a:lnTo>
                  <a:pt x="0" y="190742"/>
                </a:ln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658789007">
                  <a:prstGeom prst="wedgeRoundRectCallout">
                    <a:avLst>
                      <a:gd name="adj1" fmla="val -13877"/>
                      <a:gd name="adj2" fmla="val -33738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>
              <a:lnSpc>
                <a:spcPct val="112000"/>
              </a:lnSpc>
            </a:pPr>
            <a:r>
              <a:rPr lang="de-D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Für mich sind Eichhörnchen sehr interessante Tiere. Das möchte ich auch meinem Publikum zeigen, damit sie mir bis zum Ende aufmerksam zuhören.</a:t>
            </a:r>
          </a:p>
        </p:txBody>
      </p:sp>
      <p:sp>
        <p:nvSpPr>
          <p:cNvPr id="8" name="Abgerundete rechteckige Legende 7">
            <a:extLst>
              <a:ext uri="{FF2B5EF4-FFF2-40B4-BE49-F238E27FC236}">
                <a16:creationId xmlns:a16="http://schemas.microsoft.com/office/drawing/2014/main" id="{BA5F2C18-8356-850F-68A0-CB0CB06743CF}"/>
              </a:ext>
            </a:extLst>
          </p:cNvPr>
          <p:cNvSpPr/>
          <p:nvPr/>
        </p:nvSpPr>
        <p:spPr>
          <a:xfrm>
            <a:off x="460448" y="7915988"/>
            <a:ext cx="3665898" cy="1144427"/>
          </a:xfrm>
          <a:custGeom>
            <a:avLst/>
            <a:gdLst>
              <a:gd name="csX0" fmla="*/ 0 w 3665898"/>
              <a:gd name="csY0" fmla="*/ 190742 h 1144427"/>
              <a:gd name="csX1" fmla="*/ 190742 w 3665898"/>
              <a:gd name="csY1" fmla="*/ 0 h 1144427"/>
              <a:gd name="csX2" fmla="*/ 610983 w 3665898"/>
              <a:gd name="csY2" fmla="*/ 0 h 1144427"/>
              <a:gd name="csX3" fmla="*/ 1297398 w 3665898"/>
              <a:gd name="csY3" fmla="*/ -365427 h 1144427"/>
              <a:gd name="csX4" fmla="*/ 1527458 w 3665898"/>
              <a:gd name="csY4" fmla="*/ 0 h 1144427"/>
              <a:gd name="csX5" fmla="*/ 3475156 w 3665898"/>
              <a:gd name="csY5" fmla="*/ 0 h 1144427"/>
              <a:gd name="csX6" fmla="*/ 3665898 w 3665898"/>
              <a:gd name="csY6" fmla="*/ 190742 h 1144427"/>
              <a:gd name="csX7" fmla="*/ 3665898 w 3665898"/>
              <a:gd name="csY7" fmla="*/ 190738 h 1144427"/>
              <a:gd name="csX8" fmla="*/ 3665898 w 3665898"/>
              <a:gd name="csY8" fmla="*/ 190738 h 1144427"/>
              <a:gd name="csX9" fmla="*/ 3665898 w 3665898"/>
              <a:gd name="csY9" fmla="*/ 476845 h 1144427"/>
              <a:gd name="csX10" fmla="*/ 3665898 w 3665898"/>
              <a:gd name="csY10" fmla="*/ 953685 h 1144427"/>
              <a:gd name="csX11" fmla="*/ 3475156 w 3665898"/>
              <a:gd name="csY11" fmla="*/ 1144427 h 1144427"/>
              <a:gd name="csX12" fmla="*/ 1527458 w 3665898"/>
              <a:gd name="csY12" fmla="*/ 1144427 h 1144427"/>
              <a:gd name="csX13" fmla="*/ 610983 w 3665898"/>
              <a:gd name="csY13" fmla="*/ 1144427 h 1144427"/>
              <a:gd name="csX14" fmla="*/ 610983 w 3665898"/>
              <a:gd name="csY14" fmla="*/ 1144427 h 1144427"/>
              <a:gd name="csX15" fmla="*/ 190742 w 3665898"/>
              <a:gd name="csY15" fmla="*/ 1144427 h 1144427"/>
              <a:gd name="csX16" fmla="*/ 0 w 3665898"/>
              <a:gd name="csY16" fmla="*/ 953685 h 1144427"/>
              <a:gd name="csX17" fmla="*/ 0 w 3665898"/>
              <a:gd name="csY17" fmla="*/ 476845 h 1144427"/>
              <a:gd name="csX18" fmla="*/ 0 w 3665898"/>
              <a:gd name="csY18" fmla="*/ 190738 h 1144427"/>
              <a:gd name="csX19" fmla="*/ 0 w 3665898"/>
              <a:gd name="csY19" fmla="*/ 190738 h 1144427"/>
              <a:gd name="csX20" fmla="*/ 0 w 3665898"/>
              <a:gd name="csY20" fmla="*/ 190742 h 114442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</a:cxnLst>
            <a:rect l="l" t="t" r="r" b="b"/>
            <a:pathLst>
              <a:path w="3665898" h="1144427" extrusionOk="0">
                <a:moveTo>
                  <a:pt x="0" y="190742"/>
                </a:moveTo>
                <a:cubicBezTo>
                  <a:pt x="1805" y="96293"/>
                  <a:pt x="85320" y="-1813"/>
                  <a:pt x="190742" y="0"/>
                </a:cubicBezTo>
                <a:cubicBezTo>
                  <a:pt x="264187" y="-21255"/>
                  <a:pt x="467278" y="-10156"/>
                  <a:pt x="610983" y="0"/>
                </a:cubicBezTo>
                <a:cubicBezTo>
                  <a:pt x="778337" y="-77641"/>
                  <a:pt x="1030685" y="-203950"/>
                  <a:pt x="1297398" y="-365427"/>
                </a:cubicBezTo>
                <a:cubicBezTo>
                  <a:pt x="1306994" y="-300742"/>
                  <a:pt x="1467931" y="-75456"/>
                  <a:pt x="1527458" y="0"/>
                </a:cubicBezTo>
                <a:cubicBezTo>
                  <a:pt x="1843737" y="69767"/>
                  <a:pt x="3186702" y="152888"/>
                  <a:pt x="3475156" y="0"/>
                </a:cubicBezTo>
                <a:cubicBezTo>
                  <a:pt x="3583170" y="-18121"/>
                  <a:pt x="3667221" y="84402"/>
                  <a:pt x="3665898" y="190742"/>
                </a:cubicBezTo>
                <a:lnTo>
                  <a:pt x="3665898" y="190738"/>
                </a:lnTo>
                <a:lnTo>
                  <a:pt x="3665898" y="190738"/>
                </a:lnTo>
                <a:cubicBezTo>
                  <a:pt x="3673676" y="241788"/>
                  <a:pt x="3642989" y="437479"/>
                  <a:pt x="3665898" y="476845"/>
                </a:cubicBezTo>
                <a:cubicBezTo>
                  <a:pt x="3698866" y="582936"/>
                  <a:pt x="3704319" y="904378"/>
                  <a:pt x="3665898" y="953685"/>
                </a:cubicBezTo>
                <a:cubicBezTo>
                  <a:pt x="3664494" y="1060511"/>
                  <a:pt x="3586166" y="1148963"/>
                  <a:pt x="3475156" y="1144427"/>
                </a:cubicBezTo>
                <a:cubicBezTo>
                  <a:pt x="3200625" y="1105751"/>
                  <a:pt x="2309318" y="1185420"/>
                  <a:pt x="1527458" y="1144427"/>
                </a:cubicBezTo>
                <a:cubicBezTo>
                  <a:pt x="1389999" y="1179624"/>
                  <a:pt x="826860" y="1152717"/>
                  <a:pt x="610983" y="1144427"/>
                </a:cubicBezTo>
                <a:lnTo>
                  <a:pt x="610983" y="1144427"/>
                </a:lnTo>
                <a:cubicBezTo>
                  <a:pt x="407962" y="1165957"/>
                  <a:pt x="374850" y="1171503"/>
                  <a:pt x="190742" y="1144427"/>
                </a:cubicBezTo>
                <a:cubicBezTo>
                  <a:pt x="84291" y="1152081"/>
                  <a:pt x="2539" y="1043087"/>
                  <a:pt x="0" y="953685"/>
                </a:cubicBezTo>
                <a:cubicBezTo>
                  <a:pt x="-41791" y="752256"/>
                  <a:pt x="-4283" y="634159"/>
                  <a:pt x="0" y="476845"/>
                </a:cubicBezTo>
                <a:cubicBezTo>
                  <a:pt x="-8915" y="377228"/>
                  <a:pt x="-2574" y="285946"/>
                  <a:pt x="0" y="190738"/>
                </a:cubicBezTo>
                <a:lnTo>
                  <a:pt x="0" y="190738"/>
                </a:lnTo>
                <a:lnTo>
                  <a:pt x="0" y="190742"/>
                </a:ln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91155610">
                  <a:prstGeom prst="wedgeRoundRectCallout">
                    <a:avLst>
                      <a:gd name="adj1" fmla="val -14609"/>
                      <a:gd name="adj2" fmla="val -81931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12065" marR="5080" algn="ctr">
              <a:lnSpc>
                <a:spcPct val="112000"/>
              </a:lnSpc>
              <a:spcBef>
                <a:spcPts val="100"/>
              </a:spcBef>
            </a:pPr>
            <a:r>
              <a:rPr lang="de-DE" sz="1400" spc="-4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Eine</a:t>
            </a:r>
            <a:r>
              <a:rPr lang="de-DE" sz="1400" spc="6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Präsentation</a:t>
            </a:r>
            <a:r>
              <a:rPr lang="de-DE" sz="1400" spc="6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braucht</a:t>
            </a:r>
            <a:r>
              <a:rPr lang="de-DE" sz="1400" spc="65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2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eine </a:t>
            </a:r>
            <a:r>
              <a:rPr lang="de-D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Einleitung,</a:t>
            </a:r>
            <a:r>
              <a:rPr lang="de-DE" sz="1400" spc="75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einen</a:t>
            </a:r>
            <a:r>
              <a:rPr lang="de-DE" sz="1400" spc="75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Hauptteil</a:t>
            </a:r>
            <a:r>
              <a:rPr lang="de-DE" sz="1400" spc="75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25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 </a:t>
            </a:r>
            <a:r>
              <a:rPr lang="de-D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einen</a:t>
            </a:r>
            <a:r>
              <a:rPr lang="de-DE" sz="1400" spc="-15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45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Schluss.</a:t>
            </a:r>
            <a:r>
              <a:rPr lang="de-DE" sz="1400" spc="-15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Alle</a:t>
            </a:r>
            <a:r>
              <a:rPr lang="de-DE" sz="1400" spc="-15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drei</a:t>
            </a:r>
            <a:r>
              <a:rPr lang="de-DE" sz="1400" spc="-15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1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Teile </a:t>
            </a:r>
            <a:r>
              <a:rPr lang="de-D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sollen</a:t>
            </a:r>
            <a:r>
              <a:rPr lang="de-DE" sz="1400" spc="-25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55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gut</a:t>
            </a:r>
            <a:r>
              <a:rPr lang="de-DE" sz="1400" spc="-25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1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zusammenpassen.</a:t>
            </a:r>
            <a:endParaRPr lang="de-DE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Abgerundete rechteckige Legende 8">
            <a:extLst>
              <a:ext uri="{FF2B5EF4-FFF2-40B4-BE49-F238E27FC236}">
                <a16:creationId xmlns:a16="http://schemas.microsoft.com/office/drawing/2014/main" id="{B49677F4-67D6-49B7-2BA4-0A73B783236F}"/>
              </a:ext>
            </a:extLst>
          </p:cNvPr>
          <p:cNvSpPr/>
          <p:nvPr/>
        </p:nvSpPr>
        <p:spPr>
          <a:xfrm>
            <a:off x="4300608" y="7985053"/>
            <a:ext cx="2798619" cy="1678332"/>
          </a:xfrm>
          <a:custGeom>
            <a:avLst/>
            <a:gdLst>
              <a:gd name="csX0" fmla="*/ 0 w 2798619"/>
              <a:gd name="csY0" fmla="*/ 279728 h 1678332"/>
              <a:gd name="csX1" fmla="*/ 279728 w 2798619"/>
              <a:gd name="csY1" fmla="*/ 0 h 1678332"/>
              <a:gd name="csX2" fmla="*/ 466437 w 2798619"/>
              <a:gd name="csY2" fmla="*/ 0 h 1678332"/>
              <a:gd name="csX3" fmla="*/ 370453 w 2798619"/>
              <a:gd name="csY3" fmla="*/ -468842 h 1678332"/>
              <a:gd name="csX4" fmla="*/ 1166091 w 2798619"/>
              <a:gd name="csY4" fmla="*/ 0 h 1678332"/>
              <a:gd name="csX5" fmla="*/ 2518891 w 2798619"/>
              <a:gd name="csY5" fmla="*/ 0 h 1678332"/>
              <a:gd name="csX6" fmla="*/ 2798619 w 2798619"/>
              <a:gd name="csY6" fmla="*/ 279728 h 1678332"/>
              <a:gd name="csX7" fmla="*/ 2798619 w 2798619"/>
              <a:gd name="csY7" fmla="*/ 279722 h 1678332"/>
              <a:gd name="csX8" fmla="*/ 2798619 w 2798619"/>
              <a:gd name="csY8" fmla="*/ 279722 h 1678332"/>
              <a:gd name="csX9" fmla="*/ 2798619 w 2798619"/>
              <a:gd name="csY9" fmla="*/ 699305 h 1678332"/>
              <a:gd name="csX10" fmla="*/ 2798619 w 2798619"/>
              <a:gd name="csY10" fmla="*/ 1398604 h 1678332"/>
              <a:gd name="csX11" fmla="*/ 2518891 w 2798619"/>
              <a:gd name="csY11" fmla="*/ 1678332 h 1678332"/>
              <a:gd name="csX12" fmla="*/ 1166091 w 2798619"/>
              <a:gd name="csY12" fmla="*/ 1678332 h 1678332"/>
              <a:gd name="csX13" fmla="*/ 466437 w 2798619"/>
              <a:gd name="csY13" fmla="*/ 1678332 h 1678332"/>
              <a:gd name="csX14" fmla="*/ 466437 w 2798619"/>
              <a:gd name="csY14" fmla="*/ 1678332 h 1678332"/>
              <a:gd name="csX15" fmla="*/ 279728 w 2798619"/>
              <a:gd name="csY15" fmla="*/ 1678332 h 1678332"/>
              <a:gd name="csX16" fmla="*/ 0 w 2798619"/>
              <a:gd name="csY16" fmla="*/ 1398604 h 1678332"/>
              <a:gd name="csX17" fmla="*/ 0 w 2798619"/>
              <a:gd name="csY17" fmla="*/ 699305 h 1678332"/>
              <a:gd name="csX18" fmla="*/ 0 w 2798619"/>
              <a:gd name="csY18" fmla="*/ 279722 h 1678332"/>
              <a:gd name="csX19" fmla="*/ 0 w 2798619"/>
              <a:gd name="csY19" fmla="*/ 279722 h 1678332"/>
              <a:gd name="csX20" fmla="*/ 0 w 2798619"/>
              <a:gd name="csY20" fmla="*/ 279728 h 16783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</a:cxnLst>
            <a:rect l="l" t="t" r="r" b="b"/>
            <a:pathLst>
              <a:path w="2798619" h="1678332" extrusionOk="0">
                <a:moveTo>
                  <a:pt x="0" y="279728"/>
                </a:moveTo>
                <a:cubicBezTo>
                  <a:pt x="553" y="120508"/>
                  <a:pt x="136214" y="514"/>
                  <a:pt x="279728" y="0"/>
                </a:cubicBezTo>
                <a:cubicBezTo>
                  <a:pt x="336272" y="12639"/>
                  <a:pt x="375383" y="-12647"/>
                  <a:pt x="466437" y="0"/>
                </a:cubicBezTo>
                <a:cubicBezTo>
                  <a:pt x="420732" y="-138975"/>
                  <a:pt x="415523" y="-306973"/>
                  <a:pt x="370453" y="-468842"/>
                </a:cubicBezTo>
                <a:cubicBezTo>
                  <a:pt x="668839" y="-265708"/>
                  <a:pt x="895939" y="-99422"/>
                  <a:pt x="1166091" y="0"/>
                </a:cubicBezTo>
                <a:cubicBezTo>
                  <a:pt x="1522210" y="67353"/>
                  <a:pt x="1889267" y="90591"/>
                  <a:pt x="2518891" y="0"/>
                </a:cubicBezTo>
                <a:cubicBezTo>
                  <a:pt x="2684251" y="-28444"/>
                  <a:pt x="2769012" y="130652"/>
                  <a:pt x="2798619" y="279728"/>
                </a:cubicBezTo>
                <a:lnTo>
                  <a:pt x="2798619" y="279722"/>
                </a:lnTo>
                <a:lnTo>
                  <a:pt x="2798619" y="279722"/>
                </a:lnTo>
                <a:cubicBezTo>
                  <a:pt x="2830462" y="388816"/>
                  <a:pt x="2813259" y="574939"/>
                  <a:pt x="2798619" y="699305"/>
                </a:cubicBezTo>
                <a:cubicBezTo>
                  <a:pt x="2832413" y="994335"/>
                  <a:pt x="2846922" y="1056705"/>
                  <a:pt x="2798619" y="1398604"/>
                </a:cubicBezTo>
                <a:cubicBezTo>
                  <a:pt x="2778149" y="1551215"/>
                  <a:pt x="2668749" y="1668926"/>
                  <a:pt x="2518891" y="1678332"/>
                </a:cubicBezTo>
                <a:cubicBezTo>
                  <a:pt x="2133042" y="1754049"/>
                  <a:pt x="1626869" y="1774511"/>
                  <a:pt x="1166091" y="1678332"/>
                </a:cubicBezTo>
                <a:cubicBezTo>
                  <a:pt x="825300" y="1641437"/>
                  <a:pt x="752494" y="1666141"/>
                  <a:pt x="466437" y="1678332"/>
                </a:cubicBezTo>
                <a:lnTo>
                  <a:pt x="466437" y="1678332"/>
                </a:lnTo>
                <a:cubicBezTo>
                  <a:pt x="405827" y="1665237"/>
                  <a:pt x="351567" y="1663705"/>
                  <a:pt x="279728" y="1678332"/>
                </a:cubicBezTo>
                <a:cubicBezTo>
                  <a:pt x="133895" y="1677515"/>
                  <a:pt x="24830" y="1560936"/>
                  <a:pt x="0" y="1398604"/>
                </a:cubicBezTo>
                <a:cubicBezTo>
                  <a:pt x="36448" y="1164740"/>
                  <a:pt x="7651" y="938367"/>
                  <a:pt x="0" y="699305"/>
                </a:cubicBezTo>
                <a:cubicBezTo>
                  <a:pt x="-30340" y="589271"/>
                  <a:pt x="-22945" y="332465"/>
                  <a:pt x="0" y="279722"/>
                </a:cubicBezTo>
                <a:lnTo>
                  <a:pt x="0" y="279722"/>
                </a:lnTo>
                <a:lnTo>
                  <a:pt x="0" y="279728"/>
                </a:ln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926806518">
                  <a:prstGeom prst="wedgeRoundRectCallout">
                    <a:avLst>
                      <a:gd name="adj1" fmla="val -36763"/>
                      <a:gd name="adj2" fmla="val -77935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12700" marR="5080" indent="266065">
              <a:lnSpc>
                <a:spcPct val="112000"/>
              </a:lnSpc>
              <a:spcBef>
                <a:spcPts val="100"/>
              </a:spcBef>
            </a:pPr>
            <a:r>
              <a:rPr lang="de-D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Wichtig</a:t>
            </a:r>
            <a:r>
              <a:rPr lang="de-DE" sz="1400" spc="95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de-DE" sz="1400" spc="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1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auch, </a:t>
            </a:r>
            <a:r>
              <a:rPr lang="de-DE" sz="1400" spc="-2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dass</a:t>
            </a:r>
            <a:r>
              <a:rPr lang="de-DE" sz="1400" spc="-45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</a:t>
            </a:r>
            <a:r>
              <a:rPr lang="de-DE" sz="1400" spc="-45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35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Informationen </a:t>
            </a:r>
            <a:r>
              <a:rPr lang="de-DE" sz="1400" spc="55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gut</a:t>
            </a:r>
            <a:r>
              <a:rPr lang="de-DE" sz="1400" spc="-45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1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zusammenpassen </a:t>
            </a:r>
            <a:r>
              <a:rPr lang="de-D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</a:t>
            </a:r>
            <a:r>
              <a:rPr lang="de-DE" sz="1400" spc="4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ich</a:t>
            </a:r>
            <a:r>
              <a:rPr lang="de-DE" sz="1400" spc="4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meine</a:t>
            </a:r>
            <a:r>
              <a:rPr lang="de-DE" sz="1400" spc="45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4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Inhalte </a:t>
            </a:r>
            <a:r>
              <a:rPr lang="de-D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einer </a:t>
            </a:r>
            <a:r>
              <a:rPr lang="de-DE" sz="1400" spc="-1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sinnvollen Reihenfolge</a:t>
            </a:r>
            <a:r>
              <a:rPr lang="de-DE" sz="1400" spc="-55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1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erzähle.</a:t>
            </a:r>
            <a:endParaRPr lang="de-DE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C9B5DA0-23E7-2290-8510-6804E1D35F29}"/>
              </a:ext>
            </a:extLst>
          </p:cNvPr>
          <p:cNvSpPr txBox="1"/>
          <p:nvPr/>
        </p:nvSpPr>
        <p:spPr>
          <a:xfrm>
            <a:off x="6948436" y="10173115"/>
            <a:ext cx="504922" cy="2923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900" b="1" dirty="0">
                <a:solidFill>
                  <a:srgbClr val="70A8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28EF2F80-E5AF-0314-C402-7324E45778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14638" y="3720861"/>
            <a:ext cx="1837988" cy="271299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lternativer Prozess 9">
            <a:extLst>
              <a:ext uri="{FF2B5EF4-FFF2-40B4-BE49-F238E27FC236}">
                <a16:creationId xmlns:a16="http://schemas.microsoft.com/office/drawing/2014/main" id="{8B74A125-8659-DA94-EFCD-A60E9FA54194}"/>
              </a:ext>
            </a:extLst>
          </p:cNvPr>
          <p:cNvSpPr/>
          <p:nvPr/>
        </p:nvSpPr>
        <p:spPr>
          <a:xfrm>
            <a:off x="504972" y="2062018"/>
            <a:ext cx="2709283" cy="442658"/>
          </a:xfrm>
          <a:prstGeom prst="flowChartAlternateProcess">
            <a:avLst/>
          </a:prstGeom>
          <a:noFill/>
          <a:ln w="19050">
            <a:solidFill>
              <a:srgbClr val="70A82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Ich erkläre das Thema so,</a:t>
            </a:r>
          </a:p>
        </p:txBody>
      </p:sp>
      <p:sp>
        <p:nvSpPr>
          <p:cNvPr id="12" name="Alternativer Prozess 11">
            <a:extLst>
              <a:ext uri="{FF2B5EF4-FFF2-40B4-BE49-F238E27FC236}">
                <a16:creationId xmlns:a16="http://schemas.microsoft.com/office/drawing/2014/main" id="{21B0FFC9-7F56-250C-4606-A2C8DD7F7577}"/>
              </a:ext>
            </a:extLst>
          </p:cNvPr>
          <p:cNvSpPr/>
          <p:nvPr/>
        </p:nvSpPr>
        <p:spPr>
          <a:xfrm>
            <a:off x="504970" y="3015986"/>
            <a:ext cx="2709283" cy="778164"/>
          </a:xfrm>
          <a:prstGeom prst="flowChartAlternateProcess">
            <a:avLst/>
          </a:prstGeom>
          <a:noFill/>
          <a:ln w="19050">
            <a:solidFill>
              <a:srgbClr val="70A82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de-D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Meine Informationen erzähle ich zusammenhängend</a:t>
            </a:r>
          </a:p>
        </p:txBody>
      </p:sp>
      <p:sp>
        <p:nvSpPr>
          <p:cNvPr id="13" name="Alternativer Prozess 12">
            <a:extLst>
              <a:ext uri="{FF2B5EF4-FFF2-40B4-BE49-F238E27FC236}">
                <a16:creationId xmlns:a16="http://schemas.microsoft.com/office/drawing/2014/main" id="{0C55EEAB-0249-E385-D522-65F0874E54D8}"/>
              </a:ext>
            </a:extLst>
          </p:cNvPr>
          <p:cNvSpPr/>
          <p:nvPr/>
        </p:nvSpPr>
        <p:spPr>
          <a:xfrm>
            <a:off x="504970" y="4385697"/>
            <a:ext cx="2709283" cy="671212"/>
          </a:xfrm>
          <a:prstGeom prst="flowChartAlternateProcess">
            <a:avLst/>
          </a:prstGeom>
          <a:noFill/>
          <a:ln w="19050">
            <a:solidFill>
              <a:srgbClr val="70A82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de-D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Ich wähle nur die wichtigsten Punkte</a:t>
            </a:r>
          </a:p>
        </p:txBody>
      </p:sp>
      <p:sp>
        <p:nvSpPr>
          <p:cNvPr id="14" name="Alternativer Prozess 13">
            <a:extLst>
              <a:ext uri="{FF2B5EF4-FFF2-40B4-BE49-F238E27FC236}">
                <a16:creationId xmlns:a16="http://schemas.microsoft.com/office/drawing/2014/main" id="{BE0A1413-E9E0-7B99-F1F8-5F0769196134}"/>
              </a:ext>
            </a:extLst>
          </p:cNvPr>
          <p:cNvSpPr/>
          <p:nvPr/>
        </p:nvSpPr>
        <p:spPr>
          <a:xfrm>
            <a:off x="504970" y="5648456"/>
            <a:ext cx="2709283" cy="778164"/>
          </a:xfrm>
          <a:prstGeom prst="flowChartAlternateProcess">
            <a:avLst/>
          </a:prstGeom>
          <a:noFill/>
          <a:ln w="19050">
            <a:solidFill>
              <a:srgbClr val="70A82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de-D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Ich gestalte meine Präsentation so interessant,</a:t>
            </a:r>
          </a:p>
        </p:txBody>
      </p:sp>
      <p:sp>
        <p:nvSpPr>
          <p:cNvPr id="15" name="Alternativer Prozess 14">
            <a:extLst>
              <a:ext uri="{FF2B5EF4-FFF2-40B4-BE49-F238E27FC236}">
                <a16:creationId xmlns:a16="http://schemas.microsoft.com/office/drawing/2014/main" id="{8C74AB7D-791C-4F0D-5121-DCE0EB91F562}"/>
              </a:ext>
            </a:extLst>
          </p:cNvPr>
          <p:cNvSpPr/>
          <p:nvPr/>
        </p:nvSpPr>
        <p:spPr>
          <a:xfrm>
            <a:off x="504970" y="7018167"/>
            <a:ext cx="2709283" cy="778164"/>
          </a:xfrm>
          <a:prstGeom prst="flowChartAlternateProcess">
            <a:avLst/>
          </a:prstGeom>
          <a:noFill/>
          <a:ln w="19050">
            <a:solidFill>
              <a:srgbClr val="70A82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de-D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Wenn ich in meiner Einleitung eine Frage stelle,</a:t>
            </a:r>
          </a:p>
        </p:txBody>
      </p:sp>
      <p:sp>
        <p:nvSpPr>
          <p:cNvPr id="17" name="Alternativer Prozess 16">
            <a:extLst>
              <a:ext uri="{FF2B5EF4-FFF2-40B4-BE49-F238E27FC236}">
                <a16:creationId xmlns:a16="http://schemas.microsoft.com/office/drawing/2014/main" id="{027F87AD-FA76-96D5-573F-D80DEBA9D290}"/>
              </a:ext>
            </a:extLst>
          </p:cNvPr>
          <p:cNvSpPr/>
          <p:nvPr/>
        </p:nvSpPr>
        <p:spPr>
          <a:xfrm>
            <a:off x="4300107" y="1937324"/>
            <a:ext cx="2709283" cy="567352"/>
          </a:xfrm>
          <a:prstGeom prst="flowChartAlternateProcess">
            <a:avLst/>
          </a:prstGeom>
          <a:noFill/>
          <a:ln w="19050">
            <a:solidFill>
              <a:srgbClr val="70A82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000" rIns="216000" rtlCol="0" anchor="ctr"/>
          <a:lstStyle/>
          <a:p>
            <a:r>
              <a:rPr lang="de-D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sehr schnell alles zu erzählen.</a:t>
            </a:r>
          </a:p>
        </p:txBody>
      </p:sp>
      <p:sp>
        <p:nvSpPr>
          <p:cNvPr id="18" name="Alternativer Prozess 17">
            <a:extLst>
              <a:ext uri="{FF2B5EF4-FFF2-40B4-BE49-F238E27FC236}">
                <a16:creationId xmlns:a16="http://schemas.microsoft.com/office/drawing/2014/main" id="{5978AD4D-A5BE-23F4-8726-D6AE197984F6}"/>
              </a:ext>
            </a:extLst>
          </p:cNvPr>
          <p:cNvSpPr/>
          <p:nvPr/>
        </p:nvSpPr>
        <p:spPr>
          <a:xfrm>
            <a:off x="4300101" y="2832022"/>
            <a:ext cx="2709283" cy="449818"/>
          </a:xfrm>
          <a:prstGeom prst="flowChartAlternateProcess">
            <a:avLst/>
          </a:prstGeom>
          <a:noFill/>
          <a:ln w="19050">
            <a:solidFill>
              <a:srgbClr val="70A82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000" rIns="216000" rtlCol="0" anchor="ctr"/>
          <a:lstStyle/>
          <a:p>
            <a:r>
              <a:rPr lang="de-D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zu meinem Thema aus.</a:t>
            </a:r>
          </a:p>
        </p:txBody>
      </p:sp>
      <p:sp>
        <p:nvSpPr>
          <p:cNvPr id="19" name="Alternativer Prozess 18">
            <a:extLst>
              <a:ext uri="{FF2B5EF4-FFF2-40B4-BE49-F238E27FC236}">
                <a16:creationId xmlns:a16="http://schemas.microsoft.com/office/drawing/2014/main" id="{E57EF9C9-5667-805D-91B3-A11A67A092DA}"/>
              </a:ext>
            </a:extLst>
          </p:cNvPr>
          <p:cNvSpPr/>
          <p:nvPr/>
        </p:nvSpPr>
        <p:spPr>
          <a:xfrm>
            <a:off x="4300100" y="3571266"/>
            <a:ext cx="2709283" cy="822254"/>
          </a:xfrm>
          <a:prstGeom prst="flowChartAlternateProcess">
            <a:avLst/>
          </a:prstGeom>
          <a:noFill/>
          <a:ln w="19050">
            <a:solidFill>
              <a:srgbClr val="70A82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000" rIns="216000" rtlCol="0" anchor="ctr"/>
          <a:lstStyle/>
          <a:p>
            <a:r>
              <a:rPr lang="de-D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dass mein Publikum bis zum Ende aufmerksam zuhört. </a:t>
            </a:r>
          </a:p>
        </p:txBody>
      </p:sp>
      <p:sp>
        <p:nvSpPr>
          <p:cNvPr id="20" name="Alternativer Prozess 19">
            <a:extLst>
              <a:ext uri="{FF2B5EF4-FFF2-40B4-BE49-F238E27FC236}">
                <a16:creationId xmlns:a16="http://schemas.microsoft.com/office/drawing/2014/main" id="{FF58BB59-9493-39CD-AA32-75BBD5C76F52}"/>
              </a:ext>
            </a:extLst>
          </p:cNvPr>
          <p:cNvSpPr/>
          <p:nvPr/>
        </p:nvSpPr>
        <p:spPr>
          <a:xfrm>
            <a:off x="4300095" y="4754319"/>
            <a:ext cx="2709283" cy="567352"/>
          </a:xfrm>
          <a:prstGeom prst="flowChartAlternateProcess">
            <a:avLst/>
          </a:prstGeom>
          <a:noFill/>
          <a:ln w="19050">
            <a:solidFill>
              <a:srgbClr val="70A82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000" rIns="216000" rtlCol="0" anchor="ctr"/>
          <a:lstStyle/>
          <a:p>
            <a:r>
              <a:rPr lang="de-D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dass mein Publikum mich versteht.</a:t>
            </a:r>
          </a:p>
        </p:txBody>
      </p:sp>
      <p:sp>
        <p:nvSpPr>
          <p:cNvPr id="21" name="Alternativer Prozess 20">
            <a:extLst>
              <a:ext uri="{FF2B5EF4-FFF2-40B4-BE49-F238E27FC236}">
                <a16:creationId xmlns:a16="http://schemas.microsoft.com/office/drawing/2014/main" id="{4234140D-F81E-B38B-743E-A5B1E1E9D7E0}"/>
              </a:ext>
            </a:extLst>
          </p:cNvPr>
          <p:cNvSpPr/>
          <p:nvPr/>
        </p:nvSpPr>
        <p:spPr>
          <a:xfrm>
            <a:off x="4300092" y="6610621"/>
            <a:ext cx="2709283" cy="452365"/>
          </a:xfrm>
          <a:prstGeom prst="flowChartAlternateProcess">
            <a:avLst/>
          </a:prstGeom>
          <a:noFill/>
          <a:ln w="19050">
            <a:solidFill>
              <a:srgbClr val="70A82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000" rIns="216000" rtlCol="0" anchor="ctr"/>
          <a:lstStyle/>
          <a:p>
            <a:r>
              <a:rPr lang="de-D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 nicht durcheinander.</a:t>
            </a:r>
          </a:p>
        </p:txBody>
      </p:sp>
      <p:sp>
        <p:nvSpPr>
          <p:cNvPr id="22" name="Alternativer Prozess 21">
            <a:extLst>
              <a:ext uri="{FF2B5EF4-FFF2-40B4-BE49-F238E27FC236}">
                <a16:creationId xmlns:a16="http://schemas.microsoft.com/office/drawing/2014/main" id="{3A59D04D-4B9F-7F6A-3CCF-C43EE882D115}"/>
              </a:ext>
            </a:extLst>
          </p:cNvPr>
          <p:cNvSpPr/>
          <p:nvPr/>
        </p:nvSpPr>
        <p:spPr>
          <a:xfrm>
            <a:off x="4300091" y="7423785"/>
            <a:ext cx="2709283" cy="567352"/>
          </a:xfrm>
          <a:prstGeom prst="flowChartAlternateProcess">
            <a:avLst/>
          </a:prstGeom>
          <a:noFill/>
          <a:ln w="19050">
            <a:solidFill>
              <a:srgbClr val="70A82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000" rIns="216000" rtlCol="0" anchor="ctr"/>
          <a:lstStyle/>
          <a:p>
            <a:r>
              <a:rPr lang="de-D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dann beantworte ich sie im Hauptteil. </a:t>
            </a:r>
          </a:p>
        </p:txBody>
      </p:sp>
      <p:sp>
        <p:nvSpPr>
          <p:cNvPr id="23" name="Alternativer Prozess 22">
            <a:extLst>
              <a:ext uri="{FF2B5EF4-FFF2-40B4-BE49-F238E27FC236}">
                <a16:creationId xmlns:a16="http://schemas.microsoft.com/office/drawing/2014/main" id="{536A50C9-8BCA-80D6-DBC4-E13F0782E224}"/>
              </a:ext>
            </a:extLst>
          </p:cNvPr>
          <p:cNvSpPr/>
          <p:nvPr/>
        </p:nvSpPr>
        <p:spPr>
          <a:xfrm>
            <a:off x="4300093" y="5682470"/>
            <a:ext cx="2709283" cy="567352"/>
          </a:xfrm>
          <a:prstGeom prst="flowChartAlternateProcess">
            <a:avLst/>
          </a:prstGeom>
          <a:noFill/>
          <a:ln w="19050">
            <a:solidFill>
              <a:srgbClr val="70A82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000" rIns="216000" rtlCol="0" anchor="ctr"/>
          <a:lstStyle/>
          <a:p>
            <a:r>
              <a:rPr lang="de-D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dass ich möglichst alles über das Thema erzähle.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6ABCABF-944D-C424-6916-423DF8B2A93B}"/>
              </a:ext>
            </a:extLst>
          </p:cNvPr>
          <p:cNvSpPr/>
          <p:nvPr/>
        </p:nvSpPr>
        <p:spPr>
          <a:xfrm>
            <a:off x="332474" y="2110851"/>
            <a:ext cx="344992" cy="344992"/>
          </a:xfrm>
          <a:prstGeom prst="ellipse">
            <a:avLst/>
          </a:prstGeom>
          <a:solidFill>
            <a:srgbClr val="70A82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1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6AC0156-6C54-2117-5810-F3E54DD93F23}"/>
              </a:ext>
            </a:extLst>
          </p:cNvPr>
          <p:cNvSpPr/>
          <p:nvPr/>
        </p:nvSpPr>
        <p:spPr>
          <a:xfrm>
            <a:off x="332474" y="3226274"/>
            <a:ext cx="344992" cy="344992"/>
          </a:xfrm>
          <a:prstGeom prst="ellipse">
            <a:avLst/>
          </a:prstGeom>
          <a:solidFill>
            <a:srgbClr val="70A82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2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3C5BAFB-3CBB-BC39-5B56-192A0E55604A}"/>
              </a:ext>
            </a:extLst>
          </p:cNvPr>
          <p:cNvSpPr/>
          <p:nvPr/>
        </p:nvSpPr>
        <p:spPr>
          <a:xfrm>
            <a:off x="332474" y="4564581"/>
            <a:ext cx="344992" cy="344992"/>
          </a:xfrm>
          <a:prstGeom prst="ellipse">
            <a:avLst/>
          </a:prstGeom>
          <a:solidFill>
            <a:srgbClr val="70A82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3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7F82D1C-8834-0EF3-05BD-EC1543AF53B5}"/>
              </a:ext>
            </a:extLst>
          </p:cNvPr>
          <p:cNvSpPr/>
          <p:nvPr/>
        </p:nvSpPr>
        <p:spPr>
          <a:xfrm>
            <a:off x="332474" y="5886853"/>
            <a:ext cx="344992" cy="344992"/>
          </a:xfrm>
          <a:prstGeom prst="ellipse">
            <a:avLst/>
          </a:prstGeom>
          <a:solidFill>
            <a:srgbClr val="70A82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4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2507540-22AE-EA3A-7710-FB85176B10C5}"/>
              </a:ext>
            </a:extLst>
          </p:cNvPr>
          <p:cNvSpPr/>
          <p:nvPr/>
        </p:nvSpPr>
        <p:spPr>
          <a:xfrm>
            <a:off x="333065" y="7251289"/>
            <a:ext cx="344992" cy="344992"/>
          </a:xfrm>
          <a:prstGeom prst="ellipse">
            <a:avLst/>
          </a:prstGeom>
          <a:solidFill>
            <a:srgbClr val="70A82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5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AAD57A7-FE24-C232-5BCE-A0AEFACDE77F}"/>
              </a:ext>
            </a:extLst>
          </p:cNvPr>
          <p:cNvSpPr/>
          <p:nvPr/>
        </p:nvSpPr>
        <p:spPr>
          <a:xfrm>
            <a:off x="6836878" y="2062018"/>
            <a:ext cx="344992" cy="344992"/>
          </a:xfrm>
          <a:prstGeom prst="ellipse">
            <a:avLst/>
          </a:prstGeom>
          <a:solidFill>
            <a:srgbClr val="70A82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U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1645991-60BF-47F2-3AE2-FF158C5D0D3C}"/>
              </a:ext>
            </a:extLst>
          </p:cNvPr>
          <p:cNvSpPr/>
          <p:nvPr/>
        </p:nvSpPr>
        <p:spPr>
          <a:xfrm>
            <a:off x="6836878" y="2889356"/>
            <a:ext cx="344992" cy="344992"/>
          </a:xfrm>
          <a:prstGeom prst="ellipse">
            <a:avLst/>
          </a:prstGeom>
          <a:solidFill>
            <a:srgbClr val="70A82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E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E335266-8FFD-8D80-207C-90A85B7DC441}"/>
              </a:ext>
            </a:extLst>
          </p:cNvPr>
          <p:cNvSpPr/>
          <p:nvPr/>
        </p:nvSpPr>
        <p:spPr>
          <a:xfrm>
            <a:off x="6836878" y="3792360"/>
            <a:ext cx="344992" cy="344992"/>
          </a:xfrm>
          <a:prstGeom prst="ellipse">
            <a:avLst/>
          </a:prstGeom>
          <a:solidFill>
            <a:srgbClr val="70A82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M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A7CBC7E-4BAB-2FC5-7BC2-58ADFBFC7422}"/>
              </a:ext>
            </a:extLst>
          </p:cNvPr>
          <p:cNvSpPr/>
          <p:nvPr/>
        </p:nvSpPr>
        <p:spPr>
          <a:xfrm>
            <a:off x="6836878" y="5804567"/>
            <a:ext cx="344992" cy="344992"/>
          </a:xfrm>
          <a:prstGeom prst="ellipse">
            <a:avLst/>
          </a:prstGeom>
          <a:solidFill>
            <a:srgbClr val="70A82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S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096588A-811D-6AE4-2CBB-588BF4377C83}"/>
              </a:ext>
            </a:extLst>
          </p:cNvPr>
          <p:cNvSpPr/>
          <p:nvPr/>
        </p:nvSpPr>
        <p:spPr>
          <a:xfrm>
            <a:off x="6836878" y="7534965"/>
            <a:ext cx="344992" cy="344992"/>
          </a:xfrm>
          <a:prstGeom prst="ellipse">
            <a:avLst/>
          </a:prstGeom>
          <a:solidFill>
            <a:srgbClr val="70A82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A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276699A-F65B-FCF0-8C0F-9154C09BA17E}"/>
              </a:ext>
            </a:extLst>
          </p:cNvPr>
          <p:cNvSpPr/>
          <p:nvPr/>
        </p:nvSpPr>
        <p:spPr>
          <a:xfrm>
            <a:off x="6836878" y="4860336"/>
            <a:ext cx="344992" cy="344992"/>
          </a:xfrm>
          <a:prstGeom prst="ellipse">
            <a:avLst/>
          </a:prstGeom>
          <a:solidFill>
            <a:srgbClr val="70A82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T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67DC29C-3864-8838-B2B2-BB2D0B37DB1D}"/>
              </a:ext>
            </a:extLst>
          </p:cNvPr>
          <p:cNvSpPr/>
          <p:nvPr/>
        </p:nvSpPr>
        <p:spPr>
          <a:xfrm>
            <a:off x="6836878" y="6664307"/>
            <a:ext cx="344992" cy="344992"/>
          </a:xfrm>
          <a:prstGeom prst="ellipse">
            <a:avLst/>
          </a:prstGeom>
          <a:solidFill>
            <a:srgbClr val="70A82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H</a:t>
            </a:r>
          </a:p>
        </p:txBody>
      </p:sp>
      <p:cxnSp>
        <p:nvCxnSpPr>
          <p:cNvPr id="29" name="Gewinkelte Verbindung 28">
            <a:extLst>
              <a:ext uri="{FF2B5EF4-FFF2-40B4-BE49-F238E27FC236}">
                <a16:creationId xmlns:a16="http://schemas.microsoft.com/office/drawing/2014/main" id="{D5D4FD95-07EF-8D4A-22FB-488A707D493A}"/>
              </a:ext>
            </a:extLst>
          </p:cNvPr>
          <p:cNvCxnSpPr>
            <a:stCxn id="10" idx="3"/>
            <a:endCxn id="20" idx="1"/>
          </p:cNvCxnSpPr>
          <p:nvPr/>
        </p:nvCxnSpPr>
        <p:spPr>
          <a:xfrm>
            <a:off x="3214255" y="2283347"/>
            <a:ext cx="1085840" cy="2754648"/>
          </a:xfrm>
          <a:prstGeom prst="bentConnector3">
            <a:avLst/>
          </a:prstGeom>
          <a:ln w="15875">
            <a:solidFill>
              <a:srgbClr val="70A821"/>
            </a:solidFill>
            <a:prstDash val="solid"/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feld 32">
            <a:extLst>
              <a:ext uri="{FF2B5EF4-FFF2-40B4-BE49-F238E27FC236}">
                <a16:creationId xmlns:a16="http://schemas.microsoft.com/office/drawing/2014/main" id="{49B00C9E-3043-117B-FC2C-BEFDB2242A08}"/>
              </a:ext>
            </a:extLst>
          </p:cNvPr>
          <p:cNvSpPr txBox="1"/>
          <p:nvPr/>
        </p:nvSpPr>
        <p:spPr>
          <a:xfrm>
            <a:off x="582024" y="9289406"/>
            <a:ext cx="642735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510" marR="5080" indent="-4445">
              <a:lnSpc>
                <a:spcPct val="100000"/>
              </a:lnSpc>
              <a:spcBef>
                <a:spcPts val="100"/>
              </a:spcBef>
            </a:pP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 Hauptteil erzähle ich alle wichtigen Informationen über mein: </a:t>
            </a:r>
          </a:p>
        </p:txBody>
      </p:sp>
      <p:sp>
        <p:nvSpPr>
          <p:cNvPr id="34" name="Textplatzhalter 6">
            <a:extLst>
              <a:ext uri="{FF2B5EF4-FFF2-40B4-BE49-F238E27FC236}">
                <a16:creationId xmlns:a16="http://schemas.microsoft.com/office/drawing/2014/main" id="{C38F5270-9291-E8E9-4C22-2F3E4BC5E561}"/>
              </a:ext>
            </a:extLst>
          </p:cNvPr>
          <p:cNvSpPr txBox="1">
            <a:spLocks/>
          </p:cNvSpPr>
          <p:nvPr/>
        </p:nvSpPr>
        <p:spPr>
          <a:xfrm>
            <a:off x="671545" y="9818996"/>
            <a:ext cx="6134099" cy="4459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510" marR="5080" indent="-4445">
              <a:lnSpc>
                <a:spcPct val="100000"/>
              </a:lnSpc>
              <a:spcBef>
                <a:spcPts val="100"/>
              </a:spcBef>
            </a:pPr>
            <a:r>
              <a:rPr lang="de-DE" b="1" dirty="0">
                <a:solidFill>
                  <a:srgbClr val="70A8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___ ___ ___ ___ ___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FE53A9F9-8A0A-6351-C46C-E1B4027CFE93}"/>
              </a:ext>
            </a:extLst>
          </p:cNvPr>
          <p:cNvSpPr/>
          <p:nvPr/>
        </p:nvSpPr>
        <p:spPr>
          <a:xfrm>
            <a:off x="734693" y="10113148"/>
            <a:ext cx="344992" cy="344992"/>
          </a:xfrm>
          <a:prstGeom prst="ellipse">
            <a:avLst/>
          </a:prstGeom>
          <a:solidFill>
            <a:srgbClr val="70A82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1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048C4849-EBD1-4555-0B02-BCA6B07A2362}"/>
              </a:ext>
            </a:extLst>
          </p:cNvPr>
          <p:cNvSpPr/>
          <p:nvPr/>
        </p:nvSpPr>
        <p:spPr>
          <a:xfrm>
            <a:off x="1233058" y="10108432"/>
            <a:ext cx="344992" cy="344992"/>
          </a:xfrm>
          <a:prstGeom prst="ellipse">
            <a:avLst/>
          </a:prstGeom>
          <a:solidFill>
            <a:srgbClr val="70A82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2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E8EB562-4D5C-3A3F-28BD-F3DC655E40F4}"/>
              </a:ext>
            </a:extLst>
          </p:cNvPr>
          <p:cNvSpPr/>
          <p:nvPr/>
        </p:nvSpPr>
        <p:spPr>
          <a:xfrm>
            <a:off x="1744202" y="10108432"/>
            <a:ext cx="344992" cy="344992"/>
          </a:xfrm>
          <a:prstGeom prst="ellipse">
            <a:avLst/>
          </a:prstGeom>
          <a:solidFill>
            <a:srgbClr val="70A82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3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5FDAC1C-58BD-AD19-177F-833B9919E774}"/>
              </a:ext>
            </a:extLst>
          </p:cNvPr>
          <p:cNvSpPr/>
          <p:nvPr/>
        </p:nvSpPr>
        <p:spPr>
          <a:xfrm>
            <a:off x="2238413" y="10106942"/>
            <a:ext cx="344992" cy="344992"/>
          </a:xfrm>
          <a:prstGeom prst="ellipse">
            <a:avLst/>
          </a:prstGeom>
          <a:solidFill>
            <a:srgbClr val="70A82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4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61C17A06-6273-579D-9B9E-33B4DD437D92}"/>
              </a:ext>
            </a:extLst>
          </p:cNvPr>
          <p:cNvSpPr/>
          <p:nvPr/>
        </p:nvSpPr>
        <p:spPr>
          <a:xfrm>
            <a:off x="2718815" y="10106942"/>
            <a:ext cx="344992" cy="344992"/>
          </a:xfrm>
          <a:prstGeom prst="ellipse">
            <a:avLst/>
          </a:prstGeom>
          <a:solidFill>
            <a:srgbClr val="70A82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5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80C6C9C4-35D4-A845-E789-697E9BC9CF00}"/>
              </a:ext>
            </a:extLst>
          </p:cNvPr>
          <p:cNvSpPr txBox="1"/>
          <p:nvPr/>
        </p:nvSpPr>
        <p:spPr>
          <a:xfrm>
            <a:off x="6948436" y="10173115"/>
            <a:ext cx="50492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b="1" dirty="0">
                <a:solidFill>
                  <a:srgbClr val="70A8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8AD7FC0E-00A2-08B6-9162-40A7F7F10991}"/>
              </a:ext>
            </a:extLst>
          </p:cNvPr>
          <p:cNvSpPr/>
          <p:nvPr/>
        </p:nvSpPr>
        <p:spPr>
          <a:xfrm>
            <a:off x="734693" y="9646473"/>
            <a:ext cx="344992" cy="344992"/>
          </a:xfrm>
          <a:prstGeom prst="ellipse">
            <a:avLst/>
          </a:prstGeom>
          <a:solidFill>
            <a:srgbClr val="70A82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T</a:t>
            </a:r>
          </a:p>
        </p:txBody>
      </p:sp>
      <p:cxnSp>
        <p:nvCxnSpPr>
          <p:cNvPr id="58" name="Gewinkelte Verbindung 57">
            <a:extLst>
              <a:ext uri="{FF2B5EF4-FFF2-40B4-BE49-F238E27FC236}">
                <a16:creationId xmlns:a16="http://schemas.microsoft.com/office/drawing/2014/main" id="{3C68F1F6-B366-4A24-68E0-1DDCD33D26B5}"/>
              </a:ext>
            </a:extLst>
          </p:cNvPr>
          <p:cNvCxnSpPr>
            <a:stCxn id="12" idx="3"/>
            <a:endCxn id="21" idx="1"/>
          </p:cNvCxnSpPr>
          <p:nvPr/>
        </p:nvCxnSpPr>
        <p:spPr>
          <a:xfrm>
            <a:off x="3214253" y="3405068"/>
            <a:ext cx="1085839" cy="3431736"/>
          </a:xfrm>
          <a:prstGeom prst="bentConnector3">
            <a:avLst>
              <a:gd name="adj1" fmla="val 34210"/>
            </a:avLst>
          </a:prstGeom>
          <a:ln w="15875">
            <a:solidFill>
              <a:srgbClr val="70A82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Oval 59">
            <a:extLst>
              <a:ext uri="{FF2B5EF4-FFF2-40B4-BE49-F238E27FC236}">
                <a16:creationId xmlns:a16="http://schemas.microsoft.com/office/drawing/2014/main" id="{1B716717-8ABA-0C2E-3817-67BF6D199543}"/>
              </a:ext>
            </a:extLst>
          </p:cNvPr>
          <p:cNvSpPr/>
          <p:nvPr/>
        </p:nvSpPr>
        <p:spPr>
          <a:xfrm>
            <a:off x="1232354" y="9646473"/>
            <a:ext cx="344992" cy="344992"/>
          </a:xfrm>
          <a:prstGeom prst="ellipse">
            <a:avLst/>
          </a:prstGeom>
          <a:solidFill>
            <a:srgbClr val="70A82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H</a:t>
            </a:r>
          </a:p>
        </p:txBody>
      </p:sp>
      <p:cxnSp>
        <p:nvCxnSpPr>
          <p:cNvPr id="62" name="Gewinkelte Verbindung 61">
            <a:extLst>
              <a:ext uri="{FF2B5EF4-FFF2-40B4-BE49-F238E27FC236}">
                <a16:creationId xmlns:a16="http://schemas.microsoft.com/office/drawing/2014/main" id="{30CE8504-DD92-35DE-A795-FD9610622DFC}"/>
              </a:ext>
            </a:extLst>
          </p:cNvPr>
          <p:cNvCxnSpPr>
            <a:cxnSpLocks/>
            <a:stCxn id="13" idx="3"/>
            <a:endCxn id="18" idx="1"/>
          </p:cNvCxnSpPr>
          <p:nvPr/>
        </p:nvCxnSpPr>
        <p:spPr>
          <a:xfrm flipV="1">
            <a:off x="3214253" y="3056931"/>
            <a:ext cx="1085848" cy="1664372"/>
          </a:xfrm>
          <a:prstGeom prst="bentConnector3">
            <a:avLst>
              <a:gd name="adj1" fmla="val 61842"/>
            </a:avLst>
          </a:prstGeom>
          <a:ln w="15875">
            <a:solidFill>
              <a:srgbClr val="70A82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Oval 64">
            <a:extLst>
              <a:ext uri="{FF2B5EF4-FFF2-40B4-BE49-F238E27FC236}">
                <a16:creationId xmlns:a16="http://schemas.microsoft.com/office/drawing/2014/main" id="{2062CA56-DF86-050A-73A9-677A92511EFB}"/>
              </a:ext>
            </a:extLst>
          </p:cNvPr>
          <p:cNvSpPr/>
          <p:nvPr/>
        </p:nvSpPr>
        <p:spPr>
          <a:xfrm>
            <a:off x="1744202" y="9644631"/>
            <a:ext cx="344992" cy="344992"/>
          </a:xfrm>
          <a:prstGeom prst="ellipse">
            <a:avLst/>
          </a:prstGeom>
          <a:solidFill>
            <a:srgbClr val="70A82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E</a:t>
            </a:r>
          </a:p>
        </p:txBody>
      </p:sp>
      <p:cxnSp>
        <p:nvCxnSpPr>
          <p:cNvPr id="67" name="Gewinkelte Verbindung 66">
            <a:extLst>
              <a:ext uri="{FF2B5EF4-FFF2-40B4-BE49-F238E27FC236}">
                <a16:creationId xmlns:a16="http://schemas.microsoft.com/office/drawing/2014/main" id="{87398652-D7F5-8EFE-9091-1B2E297336CC}"/>
              </a:ext>
            </a:extLst>
          </p:cNvPr>
          <p:cNvCxnSpPr>
            <a:cxnSpLocks/>
            <a:stCxn id="14" idx="3"/>
            <a:endCxn id="19" idx="1"/>
          </p:cNvCxnSpPr>
          <p:nvPr/>
        </p:nvCxnSpPr>
        <p:spPr>
          <a:xfrm flipV="1">
            <a:off x="3214253" y="3982393"/>
            <a:ext cx="1085847" cy="2055145"/>
          </a:xfrm>
          <a:prstGeom prst="bentConnector3">
            <a:avLst>
              <a:gd name="adj1" fmla="val 76316"/>
            </a:avLst>
          </a:prstGeom>
          <a:ln w="15875">
            <a:solidFill>
              <a:srgbClr val="70A82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Oval 68">
            <a:extLst>
              <a:ext uri="{FF2B5EF4-FFF2-40B4-BE49-F238E27FC236}">
                <a16:creationId xmlns:a16="http://schemas.microsoft.com/office/drawing/2014/main" id="{3D277B44-05BA-75A4-8B62-E76A50F263D1}"/>
              </a:ext>
            </a:extLst>
          </p:cNvPr>
          <p:cNvSpPr/>
          <p:nvPr/>
        </p:nvSpPr>
        <p:spPr>
          <a:xfrm>
            <a:off x="2232624" y="9657249"/>
            <a:ext cx="344992" cy="344992"/>
          </a:xfrm>
          <a:prstGeom prst="ellipse">
            <a:avLst/>
          </a:prstGeom>
          <a:solidFill>
            <a:srgbClr val="70A82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M</a:t>
            </a:r>
          </a:p>
        </p:txBody>
      </p:sp>
      <p:cxnSp>
        <p:nvCxnSpPr>
          <p:cNvPr id="72" name="Gewinkelte Verbindung 71">
            <a:extLst>
              <a:ext uri="{FF2B5EF4-FFF2-40B4-BE49-F238E27FC236}">
                <a16:creationId xmlns:a16="http://schemas.microsoft.com/office/drawing/2014/main" id="{BEF43FFD-B0D5-0710-5201-088F6C3FB6E8}"/>
              </a:ext>
            </a:extLst>
          </p:cNvPr>
          <p:cNvCxnSpPr>
            <a:cxnSpLocks/>
            <a:stCxn id="15" idx="3"/>
            <a:endCxn id="22" idx="1"/>
          </p:cNvCxnSpPr>
          <p:nvPr/>
        </p:nvCxnSpPr>
        <p:spPr>
          <a:xfrm>
            <a:off x="3214253" y="7407249"/>
            <a:ext cx="1085838" cy="300212"/>
          </a:xfrm>
          <a:prstGeom prst="bentConnector3">
            <a:avLst/>
          </a:prstGeom>
          <a:ln w="15875">
            <a:solidFill>
              <a:srgbClr val="70A82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4" name="Oval 73">
            <a:extLst>
              <a:ext uri="{FF2B5EF4-FFF2-40B4-BE49-F238E27FC236}">
                <a16:creationId xmlns:a16="http://schemas.microsoft.com/office/drawing/2014/main" id="{67CA8E47-4886-5FC9-9F3E-423C76802E13}"/>
              </a:ext>
            </a:extLst>
          </p:cNvPr>
          <p:cNvSpPr/>
          <p:nvPr/>
        </p:nvSpPr>
        <p:spPr>
          <a:xfrm>
            <a:off x="2713026" y="9644631"/>
            <a:ext cx="344992" cy="344992"/>
          </a:xfrm>
          <a:prstGeom prst="ellipse">
            <a:avLst/>
          </a:prstGeom>
          <a:solidFill>
            <a:srgbClr val="70A82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A</a:t>
            </a:r>
          </a:p>
        </p:txBody>
      </p:sp>
      <p:sp>
        <p:nvSpPr>
          <p:cNvPr id="35" name="Textplatzhalter 6">
            <a:extLst>
              <a:ext uri="{FF2B5EF4-FFF2-40B4-BE49-F238E27FC236}">
                <a16:creationId xmlns:a16="http://schemas.microsoft.com/office/drawing/2014/main" id="{6D34E6E5-182F-F730-6C69-AD003C047906}"/>
              </a:ext>
            </a:extLst>
          </p:cNvPr>
          <p:cNvSpPr txBox="1">
            <a:spLocks/>
          </p:cNvSpPr>
          <p:nvPr/>
        </p:nvSpPr>
        <p:spPr>
          <a:xfrm>
            <a:off x="985078" y="1289535"/>
            <a:ext cx="6134099" cy="3449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510" marR="5080" indent="-4445">
              <a:lnSpc>
                <a:spcPct val="100000"/>
              </a:lnSpc>
              <a:spcBef>
                <a:spcPts val="100"/>
              </a:spcBef>
            </a:pPr>
            <a:r>
              <a:rPr lang="de-DE"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Kannst du jetzt die Sätze richtig verbinden?</a:t>
            </a:r>
            <a:endParaRPr lang="de-DE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6" name="Grafik 35">
            <a:extLst>
              <a:ext uri="{FF2B5EF4-FFF2-40B4-BE49-F238E27FC236}">
                <a16:creationId xmlns:a16="http://schemas.microsoft.com/office/drawing/2014/main" id="{E5A7666B-EDC5-3A49-2308-CE30F6F10C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2474" y="1164731"/>
            <a:ext cx="551872" cy="551872"/>
          </a:xfrm>
          <a:prstGeom prst="rect">
            <a:avLst/>
          </a:prstGeom>
        </p:spPr>
      </p:pic>
      <p:sp>
        <p:nvSpPr>
          <p:cNvPr id="37" name="Textplatzhalter 6">
            <a:extLst>
              <a:ext uri="{FF2B5EF4-FFF2-40B4-BE49-F238E27FC236}">
                <a16:creationId xmlns:a16="http://schemas.microsoft.com/office/drawing/2014/main" id="{E437F0B2-3027-11DF-45F9-24EF7E37518D}"/>
              </a:ext>
            </a:extLst>
          </p:cNvPr>
          <p:cNvSpPr txBox="1">
            <a:spLocks/>
          </p:cNvSpPr>
          <p:nvPr/>
        </p:nvSpPr>
        <p:spPr>
          <a:xfrm>
            <a:off x="1066801" y="8632479"/>
            <a:ext cx="6134099" cy="5763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510" marR="5080" indent="-4445">
              <a:lnSpc>
                <a:spcPct val="112000"/>
              </a:lnSpc>
              <a:spcBef>
                <a:spcPts val="100"/>
              </a:spcBef>
            </a:pP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Alles richtig? Trage die Buchstaben in der passenden Reihenfolge ein und kontrolliere:</a:t>
            </a:r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id="{6D475617-649C-F82E-56A6-FD455F6563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4197" y="8626205"/>
            <a:ext cx="551872" cy="55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4654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JP Kids">
      <a:dk1>
        <a:srgbClr val="000000"/>
      </a:dk1>
      <a:lt1>
        <a:srgbClr val="FFFFFF"/>
      </a:lt1>
      <a:dk2>
        <a:srgbClr val="416169"/>
      </a:dk2>
      <a:lt2>
        <a:srgbClr val="EF7D00"/>
      </a:lt2>
      <a:accent1>
        <a:srgbClr val="0CAF8F"/>
      </a:accent1>
      <a:accent2>
        <a:srgbClr val="694C89"/>
      </a:accent2>
      <a:accent3>
        <a:srgbClr val="70A822"/>
      </a:accent3>
      <a:accent4>
        <a:srgbClr val="245399"/>
      </a:accent4>
      <a:accent5>
        <a:srgbClr val="B3115B"/>
      </a:accent5>
      <a:accent6>
        <a:srgbClr val="13A8D6"/>
      </a:accent6>
      <a:hlink>
        <a:srgbClr val="000000"/>
      </a:hlink>
      <a:folHlink>
        <a:srgbClr val="00000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>
              <a:lumMod val="40000"/>
              <a:lumOff val="60000"/>
            </a:schemeClr>
          </a:solidFill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Übung 17_Lösung_Im Hauptteil ist viel los_bearbeitbar" id="{C857B292-5579-7248-AF5C-AC66596F460A}" vid="{83FBB3B2-456A-3D4C-A082-36D0F351EEA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2806471-2cc8-4125-b85b-4fac380c6b8c">
      <Terms xmlns="http://schemas.microsoft.com/office/infopath/2007/PartnerControls"/>
    </lcf76f155ced4ddcb4097134ff3c332f>
    <TaxCatchAll xmlns="be442d10-d911-4372-a859-a1514b63a75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6B3805B85A60C489183F7B1A68EACE1" ma:contentTypeVersion="13" ma:contentTypeDescription="Ein neues Dokument erstellen." ma:contentTypeScope="" ma:versionID="3e84c5dc38d4d3f6a9eee50b11b700ee">
  <xsd:schema xmlns:xsd="http://www.w3.org/2001/XMLSchema" xmlns:xs="http://www.w3.org/2001/XMLSchema" xmlns:p="http://schemas.microsoft.com/office/2006/metadata/properties" xmlns:ns2="52806471-2cc8-4125-b85b-4fac380c6b8c" xmlns:ns3="be442d10-d911-4372-a859-a1514b63a75b" targetNamespace="http://schemas.microsoft.com/office/2006/metadata/properties" ma:root="true" ma:fieldsID="1e383c85046acc7aecc91330e764a5fe" ns2:_="" ns3:_="">
    <xsd:import namespace="52806471-2cc8-4125-b85b-4fac380c6b8c"/>
    <xsd:import namespace="be442d10-d911-4372-a859-a1514b63a7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806471-2cc8-4125-b85b-4fac380c6b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ildmarkierungen" ma:readOnly="false" ma:fieldId="{5cf76f15-5ced-4ddc-b409-7134ff3c332f}" ma:taxonomyMulti="true" ma:sspId="97274645-6c63-4aa2-82a7-6c546a97149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442d10-d911-4372-a859-a1514b63a75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c7744ce-4575-4212-a4ef-f6e6bfd1f8f9}" ma:internalName="TaxCatchAll" ma:showField="CatchAllData" ma:web="be442d10-d911-4372-a859-a1514b63a75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F945B88-FCAA-4D4C-9EA8-03F824D25F91}">
  <ds:schemaRefs>
    <ds:schemaRef ds:uri="be442d10-d911-4372-a859-a1514b63a75b"/>
    <ds:schemaRef ds:uri="http://purl.org/dc/dcmitype/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52806471-2cc8-4125-b85b-4fac380c6b8c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239B9F3-CBDE-49D7-9E94-AFDA9A089C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4C8BFAF-9AEB-405D-BAA1-2893304942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806471-2cc8-4125-b85b-4fac380c6b8c"/>
    <ds:schemaRef ds:uri="be442d10-d911-4372-a859-a1514b63a7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</Template>
  <TotalTime>0</TotalTime>
  <Words>275</Words>
  <Application>Microsoft Macintosh PowerPoint</Application>
  <PresentationFormat>Benutzerdefiniert</PresentationFormat>
  <Paragraphs>48</Paragraphs>
  <Slides>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6" baseType="lpstr">
      <vt:lpstr>Aptos</vt:lpstr>
      <vt:lpstr>Arial</vt:lpstr>
      <vt:lpstr>Verdana</vt:lpstr>
      <vt:lpstr>Office</vt:lpstr>
      <vt:lpstr>Im Hauptteil ist viel los</vt:lpstr>
      <vt:lpstr>PowerPoint-Präsentation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Simon, Alena</dc:creator>
  <cp:keywords/>
  <dc:description>generated using python-pptx</dc:description>
  <cp:lastModifiedBy>Simon, Alena</cp:lastModifiedBy>
  <cp:revision>3</cp:revision>
  <dcterms:created xsi:type="dcterms:W3CDTF">2026-02-20T10:43:14Z</dcterms:created>
  <dcterms:modified xsi:type="dcterms:W3CDTF">2026-03-02T13:33:38Z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0x01010086B3805B85A60C489183F7B1A68EACE1</vt:lpwstr>
  </property>
  <property fmtid="{D5CDD505-2E9C-101B-9397-08002B2CF9AE}" pid="3" name="MediaServiceImageTags">
    <vt:lpwstr/>
  </property>
</Properties>
</file>