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400"/>
    <a:srgbClr val="70A821"/>
    <a:srgbClr val="B71738"/>
    <a:srgbClr val="79AB2A"/>
    <a:srgbClr val="FFCC01"/>
    <a:srgbClr val="009D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/>
    <p:restoredTop sz="97741"/>
  </p:normalViewPr>
  <p:slideViewPr>
    <p:cSldViewPr snapToGrid="0" snapToObjects="1">
      <p:cViewPr varScale="1">
        <p:scale>
          <a:sx n="82" d="100"/>
          <a:sy n="82" d="100"/>
        </p:scale>
        <p:origin x="3472" y="17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chan, Yvonne" userId="eaff1a8f-f4d2-42ac-a589-3d8c2d089467" providerId="ADAL" clId="{E296C714-DC10-5E8D-B2DA-81D56AB5D407}"/>
    <pc:docChg chg="modSld">
      <pc:chgData name="Wichan, Yvonne" userId="eaff1a8f-f4d2-42ac-a589-3d8c2d089467" providerId="ADAL" clId="{E296C714-DC10-5E8D-B2DA-81D56AB5D407}" dt="2026-03-13T11:48:29.641" v="46" actId="20577"/>
      <pc:docMkLst>
        <pc:docMk/>
      </pc:docMkLst>
      <pc:sldChg chg="modSp mod">
        <pc:chgData name="Wichan, Yvonne" userId="eaff1a8f-f4d2-42ac-a589-3d8c2d089467" providerId="ADAL" clId="{E296C714-DC10-5E8D-B2DA-81D56AB5D407}" dt="2026-03-13T11:48:29.641" v="46" actId="20577"/>
        <pc:sldMkLst>
          <pc:docMk/>
          <pc:sldMk cId="0" sldId="256"/>
        </pc:sldMkLst>
        <pc:spChg chg="mod">
          <ac:chgData name="Wichan, Yvonne" userId="eaff1a8f-f4d2-42ac-a589-3d8c2d089467" providerId="ADAL" clId="{E296C714-DC10-5E8D-B2DA-81D56AB5D407}" dt="2026-03-13T11:46:56.405" v="3" actId="20577"/>
          <ac:spMkLst>
            <pc:docMk/>
            <pc:sldMk cId="0" sldId="256"/>
            <ac:spMk id="32" creationId="{4765202B-A609-06F7-5D6D-2FF40FC102B8}"/>
          </ac:spMkLst>
        </pc:spChg>
        <pc:spChg chg="mod">
          <ac:chgData name="Wichan, Yvonne" userId="eaff1a8f-f4d2-42ac-a589-3d8c2d089467" providerId="ADAL" clId="{E296C714-DC10-5E8D-B2DA-81D56AB5D407}" dt="2026-03-13T11:48:29.641" v="46" actId="20577"/>
          <ac:spMkLst>
            <pc:docMk/>
            <pc:sldMk cId="0" sldId="256"/>
            <ac:spMk id="37" creationId="{941DC09F-232C-7DF3-040B-AD2A655226E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13/03/2026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913523"/>
          </a:xfrm>
        </p:spPr>
        <p:txBody>
          <a:bodyPr/>
          <a:lstStyle/>
          <a:p>
            <a: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Rückmeldungen für die digitale</a:t>
            </a:r>
            <a:b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 von: ____________</a:t>
            </a:r>
            <a:b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de-DE" sz="2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2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4EB67EC-A78D-4C7C-4580-4697133A70F5}"/>
              </a:ext>
            </a:extLst>
          </p:cNvPr>
          <p:cNvSpPr txBox="1"/>
          <p:nvPr/>
        </p:nvSpPr>
        <p:spPr>
          <a:xfrm>
            <a:off x="358774" y="2246423"/>
            <a:ext cx="6455602" cy="294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300" b="1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wurde präsentiert?</a:t>
            </a:r>
            <a:endParaRPr lang="de-DE" sz="13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9" name="Tabelle 18">
            <a:extLst>
              <a:ext uri="{FF2B5EF4-FFF2-40B4-BE49-F238E27FC236}">
                <a16:creationId xmlns:a16="http://schemas.microsoft.com/office/drawing/2014/main" id="{52844EC3-6D6D-FB5D-11D8-AD225563DB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899384"/>
              </p:ext>
            </p:extLst>
          </p:nvPr>
        </p:nvGraphicFramePr>
        <p:xfrm>
          <a:off x="358775" y="2603513"/>
          <a:ext cx="6455601" cy="20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522000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und wie bewerte ich?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mir gleich am Anfang klar, worum es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 der Präsentation gehen wird?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Passte der Inhalt zum angekündigten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Konnte ich dem Inhalt folgen?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20" name="Grafik 19">
            <a:extLst>
              <a:ext uri="{FF2B5EF4-FFF2-40B4-BE49-F238E27FC236}">
                <a16:creationId xmlns:a16="http://schemas.microsoft.com/office/drawing/2014/main" id="{55CC73BE-9EA8-42EC-5A3B-B8DD7C8DC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9556" y="2603513"/>
            <a:ext cx="636955" cy="536383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D0E7BBE-176E-7D6A-C99E-208182EEE0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8000" y="2603512"/>
            <a:ext cx="636955" cy="53638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0E96EBE-98CD-1482-163F-3CF6C91EE7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1188" y="2603512"/>
            <a:ext cx="636955" cy="536383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4765202B-A609-06F7-5D6D-2FF40FC102B8}"/>
              </a:ext>
            </a:extLst>
          </p:cNvPr>
          <p:cNvSpPr txBox="1"/>
          <p:nvPr/>
        </p:nvSpPr>
        <p:spPr>
          <a:xfrm>
            <a:off x="358774" y="5004223"/>
            <a:ext cx="6455602" cy="294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300" b="1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wurde präsentiert?</a:t>
            </a:r>
            <a:endParaRPr lang="de-DE" sz="13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3" name="Tabelle 32">
            <a:extLst>
              <a:ext uri="{FF2B5EF4-FFF2-40B4-BE49-F238E27FC236}">
                <a16:creationId xmlns:a16="http://schemas.microsoft.com/office/drawing/2014/main" id="{3EFD2010-8A79-4823-B73C-461666AA55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665946"/>
              </p:ext>
            </p:extLst>
          </p:nvPr>
        </p:nvGraphicFramePr>
        <p:xfrm>
          <a:off x="358776" y="5371791"/>
          <a:ext cx="6455601" cy="225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522000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und wie bewerte ich?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das Kind zu mir gedreht und hat es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mich direkt angeschaut?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Hat das Kind seine Hände passend zum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Inhalt bewegt? Hat es zum Beispiel etwas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an den Folien gezeigt?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die Stimme laut genug und habe ich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jedes Wort gut verstanden?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34" name="Grafik 33">
            <a:extLst>
              <a:ext uri="{FF2B5EF4-FFF2-40B4-BE49-F238E27FC236}">
                <a16:creationId xmlns:a16="http://schemas.microsoft.com/office/drawing/2014/main" id="{8592D077-C634-E37E-A018-6502F0C0BF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9557" y="5371791"/>
            <a:ext cx="636955" cy="53638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C79B4F3D-6938-07FF-8ADB-496B4C610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8001" y="5371790"/>
            <a:ext cx="636955" cy="536383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F3E4F6C-509D-740C-1FFC-9E4BBD7BAD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1189" y="5371790"/>
            <a:ext cx="636955" cy="536383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941DC09F-232C-7DF3-040B-AD2A655226E4}"/>
              </a:ext>
            </a:extLst>
          </p:cNvPr>
          <p:cNvSpPr txBox="1"/>
          <p:nvPr/>
        </p:nvSpPr>
        <p:spPr>
          <a:xfrm>
            <a:off x="358774" y="7940855"/>
            <a:ext cx="6455602" cy="294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300" b="1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sehen die Folien aus?</a:t>
            </a:r>
            <a:endParaRPr lang="de-DE" sz="13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8" name="Tabelle 37">
            <a:extLst>
              <a:ext uri="{FF2B5EF4-FFF2-40B4-BE49-F238E27FC236}">
                <a16:creationId xmlns:a16="http://schemas.microsoft.com/office/drawing/2014/main" id="{AF481B0E-ABD4-7CE7-AFC5-CCB70B0C1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101294"/>
              </p:ext>
            </p:extLst>
          </p:nvPr>
        </p:nvGraphicFramePr>
        <p:xfrm>
          <a:off x="358775" y="8287513"/>
          <a:ext cx="6455601" cy="20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522000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und wie bewerte ich?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Sind die Bilder und die Schrift groß genug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 kann ich sie gut erkennen?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Helfen mir die Bilder dabei, den Inhalt der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 zu verstehen?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522000">
                <a:tc>
                  <a:txBody>
                    <a:bodyPr/>
                    <a:lstStyle/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Ist der Aufbau der Folie für mich klar und</a:t>
                      </a:r>
                    </a:p>
                    <a:p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weiß ich genau, wo ich hinschauen muss?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39" name="Grafik 38">
            <a:extLst>
              <a:ext uri="{FF2B5EF4-FFF2-40B4-BE49-F238E27FC236}">
                <a16:creationId xmlns:a16="http://schemas.microsoft.com/office/drawing/2014/main" id="{48D71BE9-F977-96B0-5275-8D9FCBD59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9556" y="8287513"/>
            <a:ext cx="636955" cy="536383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496E94E4-36E4-FF42-053E-1BCF6D9449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8000" y="8287512"/>
            <a:ext cx="636955" cy="536383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90BCD7C5-741E-1FE5-804C-D3BBE5A30F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1188" y="8287512"/>
            <a:ext cx="636955" cy="5363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_Wo findest du Antworten" id="{3ADBB60C-05E6-F84B-9C01-EAC58402086A}" vid="{74695AB3-B164-1347-8872-7CDCF1331D4E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945B88-FCAA-4D4C-9EA8-03F824D25F91}">
  <ds:schemaRefs>
    <ds:schemaRef ds:uri="52806471-2cc8-4125-b85b-4fac380c6b8c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be442d10-d911-4372-a859-a1514b63a75b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188CCD7-0426-45AB-9B86-E20EC5BFE5CA}"/>
</file>

<file path=customXml/itemProps3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164</Words>
  <Application>Microsoft Macintosh PowerPoint</Application>
  <PresentationFormat>Benutzerdefiniert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Arial</vt:lpstr>
      <vt:lpstr>Verdana</vt:lpstr>
      <vt:lpstr>Office</vt:lpstr>
      <vt:lpstr>Rückmeldungen für die digitale Präsentation von: ____________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Yvonne Maryann Wichan</cp:lastModifiedBy>
  <cp:revision>7</cp:revision>
  <cp:lastPrinted>2026-03-13T11:48:02Z</cp:lastPrinted>
  <dcterms:created xsi:type="dcterms:W3CDTF">2026-02-20T08:43:48Z</dcterms:created>
  <dcterms:modified xsi:type="dcterms:W3CDTF">2026-03-13T11:48:33Z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