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74" r:id="rId5"/>
    <p:sldId id="373" r:id="rId6"/>
    <p:sldId id="372" r:id="rId7"/>
    <p:sldId id="279" r:id="rId8"/>
    <p:sldId id="376" r:id="rId9"/>
    <p:sldId id="377" r:id="rId10"/>
    <p:sldId id="378" r:id="rId11"/>
    <p:sldId id="379" r:id="rId12"/>
    <p:sldId id="380" r:id="rId13"/>
    <p:sldId id="381" r:id="rId14"/>
    <p:sldId id="271" r:id="rId15"/>
    <p:sldId id="276" r:id="rId16"/>
    <p:sldId id="375" r:id="rId17"/>
    <p:sldId id="264" r:id="rId18"/>
    <p:sldId id="387" r:id="rId19"/>
    <p:sldId id="388"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FC2519-97BD-DB47-995A-F1410E43F8ED}" v="1" dt="2026-04-10T15:34:52.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p:restoredTop sz="74966"/>
  </p:normalViewPr>
  <p:slideViewPr>
    <p:cSldViewPr snapToGrid="0">
      <p:cViewPr varScale="1">
        <p:scale>
          <a:sx n="90" d="100"/>
          <a:sy n="90" d="100"/>
        </p:scale>
        <p:origin x="696" y="184"/>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utter, Jutta" userId="366a3878-dfee-4f72-a8f5-55212954f4c6" providerId="ADAL" clId="{21828ED2-FB46-57C9-BD96-36FB7D7CDC8B}"/>
    <pc:docChg chg="addSld delSld modSld">
      <pc:chgData name="Krautter, Jutta" userId="366a3878-dfee-4f72-a8f5-55212954f4c6" providerId="ADAL" clId="{21828ED2-FB46-57C9-BD96-36FB7D7CDC8B}" dt="2026-04-10T15:34:52.802" v="2"/>
      <pc:docMkLst>
        <pc:docMk/>
      </pc:docMkLst>
      <pc:sldChg chg="add del">
        <pc:chgData name="Krautter, Jutta" userId="366a3878-dfee-4f72-a8f5-55212954f4c6" providerId="ADAL" clId="{21828ED2-FB46-57C9-BD96-36FB7D7CDC8B}" dt="2026-04-10T15:34:52.802" v="2"/>
        <pc:sldMkLst>
          <pc:docMk/>
          <pc:sldMk cId="1861034989" sldId="264"/>
        </pc:sldMkLst>
      </pc:sldChg>
      <pc:sldChg chg="add del">
        <pc:chgData name="Krautter, Jutta" userId="366a3878-dfee-4f72-a8f5-55212954f4c6" providerId="ADAL" clId="{21828ED2-FB46-57C9-BD96-36FB7D7CDC8B}" dt="2026-04-10T15:34:52.802" v="2"/>
        <pc:sldMkLst>
          <pc:docMk/>
          <pc:sldMk cId="372755701" sldId="271"/>
        </pc:sldMkLst>
      </pc:sldChg>
      <pc:sldChg chg="add del">
        <pc:chgData name="Krautter, Jutta" userId="366a3878-dfee-4f72-a8f5-55212954f4c6" providerId="ADAL" clId="{21828ED2-FB46-57C9-BD96-36FB7D7CDC8B}" dt="2026-04-10T15:34:52.802" v="2"/>
        <pc:sldMkLst>
          <pc:docMk/>
          <pc:sldMk cId="48342486" sldId="276"/>
        </pc:sldMkLst>
      </pc:sldChg>
      <pc:sldChg chg="add del">
        <pc:chgData name="Krautter, Jutta" userId="366a3878-dfee-4f72-a8f5-55212954f4c6" providerId="ADAL" clId="{21828ED2-FB46-57C9-BD96-36FB7D7CDC8B}" dt="2026-04-10T15:34:52.802" v="2"/>
        <pc:sldMkLst>
          <pc:docMk/>
          <pc:sldMk cId="3538500866" sldId="279"/>
        </pc:sldMkLst>
      </pc:sldChg>
      <pc:sldChg chg="add del">
        <pc:chgData name="Krautter, Jutta" userId="366a3878-dfee-4f72-a8f5-55212954f4c6" providerId="ADAL" clId="{21828ED2-FB46-57C9-BD96-36FB7D7CDC8B}" dt="2026-04-10T15:34:52.802" v="2"/>
        <pc:sldMkLst>
          <pc:docMk/>
          <pc:sldMk cId="1788382751" sldId="372"/>
        </pc:sldMkLst>
      </pc:sldChg>
      <pc:sldChg chg="add del">
        <pc:chgData name="Krautter, Jutta" userId="366a3878-dfee-4f72-a8f5-55212954f4c6" providerId="ADAL" clId="{21828ED2-FB46-57C9-BD96-36FB7D7CDC8B}" dt="2026-04-10T15:34:52.802" v="2"/>
        <pc:sldMkLst>
          <pc:docMk/>
          <pc:sldMk cId="3471668016" sldId="373"/>
        </pc:sldMkLst>
      </pc:sldChg>
      <pc:sldChg chg="modSp add del mod">
        <pc:chgData name="Krautter, Jutta" userId="366a3878-dfee-4f72-a8f5-55212954f4c6" providerId="ADAL" clId="{21828ED2-FB46-57C9-BD96-36FB7D7CDC8B}" dt="2026-04-10T15:34:52.802" v="2"/>
        <pc:sldMkLst>
          <pc:docMk/>
          <pc:sldMk cId="1091085094" sldId="374"/>
        </pc:sldMkLst>
        <pc:spChg chg="mod">
          <ac:chgData name="Krautter, Jutta" userId="366a3878-dfee-4f72-a8f5-55212954f4c6" providerId="ADAL" clId="{21828ED2-FB46-57C9-BD96-36FB7D7CDC8B}" dt="2026-04-10T15:31:23.031" v="0" actId="2711"/>
          <ac:spMkLst>
            <pc:docMk/>
            <pc:sldMk cId="1091085094" sldId="374"/>
            <ac:spMk id="2" creationId="{EFB9DDCA-64DC-19CE-9008-6170ABEAE95A}"/>
          </ac:spMkLst>
        </pc:spChg>
      </pc:sldChg>
      <pc:sldChg chg="add del">
        <pc:chgData name="Krautter, Jutta" userId="366a3878-dfee-4f72-a8f5-55212954f4c6" providerId="ADAL" clId="{21828ED2-FB46-57C9-BD96-36FB7D7CDC8B}" dt="2026-04-10T15:34:52.802" v="2"/>
        <pc:sldMkLst>
          <pc:docMk/>
          <pc:sldMk cId="1631455940" sldId="375"/>
        </pc:sldMkLst>
      </pc:sldChg>
      <pc:sldChg chg="add del">
        <pc:chgData name="Krautter, Jutta" userId="366a3878-dfee-4f72-a8f5-55212954f4c6" providerId="ADAL" clId="{21828ED2-FB46-57C9-BD96-36FB7D7CDC8B}" dt="2026-04-10T15:34:52.802" v="2"/>
        <pc:sldMkLst>
          <pc:docMk/>
          <pc:sldMk cId="1364704511" sldId="376"/>
        </pc:sldMkLst>
      </pc:sldChg>
      <pc:sldChg chg="add del">
        <pc:chgData name="Krautter, Jutta" userId="366a3878-dfee-4f72-a8f5-55212954f4c6" providerId="ADAL" clId="{21828ED2-FB46-57C9-BD96-36FB7D7CDC8B}" dt="2026-04-10T15:34:52.802" v="2"/>
        <pc:sldMkLst>
          <pc:docMk/>
          <pc:sldMk cId="1075661357" sldId="377"/>
        </pc:sldMkLst>
      </pc:sldChg>
      <pc:sldChg chg="add del">
        <pc:chgData name="Krautter, Jutta" userId="366a3878-dfee-4f72-a8f5-55212954f4c6" providerId="ADAL" clId="{21828ED2-FB46-57C9-BD96-36FB7D7CDC8B}" dt="2026-04-10T15:34:52.802" v="2"/>
        <pc:sldMkLst>
          <pc:docMk/>
          <pc:sldMk cId="47911066" sldId="378"/>
        </pc:sldMkLst>
      </pc:sldChg>
      <pc:sldChg chg="add del">
        <pc:chgData name="Krautter, Jutta" userId="366a3878-dfee-4f72-a8f5-55212954f4c6" providerId="ADAL" clId="{21828ED2-FB46-57C9-BD96-36FB7D7CDC8B}" dt="2026-04-10T15:34:52.802" v="2"/>
        <pc:sldMkLst>
          <pc:docMk/>
          <pc:sldMk cId="3023512085" sldId="379"/>
        </pc:sldMkLst>
      </pc:sldChg>
      <pc:sldChg chg="add del">
        <pc:chgData name="Krautter, Jutta" userId="366a3878-dfee-4f72-a8f5-55212954f4c6" providerId="ADAL" clId="{21828ED2-FB46-57C9-BD96-36FB7D7CDC8B}" dt="2026-04-10T15:34:52.802" v="2"/>
        <pc:sldMkLst>
          <pc:docMk/>
          <pc:sldMk cId="2422958398" sldId="380"/>
        </pc:sldMkLst>
      </pc:sldChg>
      <pc:sldChg chg="add del">
        <pc:chgData name="Krautter, Jutta" userId="366a3878-dfee-4f72-a8f5-55212954f4c6" providerId="ADAL" clId="{21828ED2-FB46-57C9-BD96-36FB7D7CDC8B}" dt="2026-04-10T15:34:52.802" v="2"/>
        <pc:sldMkLst>
          <pc:docMk/>
          <pc:sldMk cId="475130159" sldId="381"/>
        </pc:sldMkLst>
      </pc:sldChg>
      <pc:sldMasterChg chg="delSldLayout">
        <pc:chgData name="Krautter, Jutta" userId="366a3878-dfee-4f72-a8f5-55212954f4c6" providerId="ADAL" clId="{21828ED2-FB46-57C9-BD96-36FB7D7CDC8B}" dt="2026-04-10T15:34:42.657" v="1" actId="2696"/>
        <pc:sldMasterMkLst>
          <pc:docMk/>
          <pc:sldMasterMk cId="3317241118" sldId="2147483648"/>
        </pc:sldMasterMkLst>
        <pc:sldLayoutChg chg="del">
          <pc:chgData name="Krautter, Jutta" userId="366a3878-dfee-4f72-a8f5-55212954f4c6" providerId="ADAL" clId="{21828ED2-FB46-57C9-BD96-36FB7D7CDC8B}" dt="2026-04-10T15:34:42.657" v="1" actId="2696"/>
          <pc:sldLayoutMkLst>
            <pc:docMk/>
            <pc:sldMasterMk cId="3317241118" sldId="2147483648"/>
            <pc:sldLayoutMk cId="1250329294"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76A01-FA06-9241-926F-D76899F7DA10}" type="datetimeFigureOut">
              <a:rPr lang="de-DE" smtClean="0"/>
              <a:t>10.04.26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602BF-7099-DF45-AA26-12A43D45E519}" type="slidenum">
              <a:rPr lang="de-DE" smtClean="0"/>
              <a:t>‹Nr.›</a:t>
            </a:fld>
            <a:endParaRPr lang="de-DE"/>
          </a:p>
        </p:txBody>
      </p:sp>
    </p:spTree>
    <p:extLst>
      <p:ext uri="{BB962C8B-B14F-4D97-AF65-F5344CB8AC3E}">
        <p14:creationId xmlns:p14="http://schemas.microsoft.com/office/powerpoint/2010/main" val="370382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8AEAD-E507-5DE2-7526-82875C6F4CE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6B591C-37B9-8B2B-F152-08D4E08CF15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21D5AE6-4A2E-082F-1C23-7F4E0C5349F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19F539D-16CC-ED8B-E7C7-386CFE989AB2}"/>
              </a:ext>
            </a:extLst>
          </p:cNvPr>
          <p:cNvSpPr>
            <a:spLocks noGrp="1"/>
          </p:cNvSpPr>
          <p:nvPr>
            <p:ph type="sldNum" sz="quarter" idx="5"/>
          </p:nvPr>
        </p:nvSpPr>
        <p:spPr/>
        <p:txBody>
          <a:bodyPr/>
          <a:lstStyle/>
          <a:p>
            <a:fld id="{E6995BAD-C1C9-BE43-BE90-F24598B3C4D1}" type="slidenum">
              <a:rPr lang="de-DE" smtClean="0"/>
              <a:t>2</a:t>
            </a:fld>
            <a:endParaRPr lang="de-DE"/>
          </a:p>
        </p:txBody>
      </p:sp>
    </p:spTree>
    <p:extLst>
      <p:ext uri="{BB962C8B-B14F-4D97-AF65-F5344CB8AC3E}">
        <p14:creationId xmlns:p14="http://schemas.microsoft.com/office/powerpoint/2010/main" val="166669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6995BAD-C1C9-BE43-BE90-F24598B3C4D1}" type="slidenum">
              <a:rPr lang="de-DE" smtClean="0"/>
              <a:t>11</a:t>
            </a:fld>
            <a:endParaRPr lang="de-DE"/>
          </a:p>
        </p:txBody>
      </p:sp>
    </p:spTree>
    <p:extLst>
      <p:ext uri="{BB962C8B-B14F-4D97-AF65-F5344CB8AC3E}">
        <p14:creationId xmlns:p14="http://schemas.microsoft.com/office/powerpoint/2010/main" val="135927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Bildquelle links: </a:t>
            </a:r>
            <a:br>
              <a:rPr lang="de-DE" dirty="0"/>
            </a:br>
            <a:r>
              <a:rPr lang="de-DE" dirty="0"/>
              <a:t>KI generiert, Sora.</a:t>
            </a:r>
            <a:br>
              <a:rPr lang="de-DE" dirty="0"/>
            </a:br>
            <a:br>
              <a:rPr lang="de-DE" dirty="0"/>
            </a:br>
            <a:r>
              <a:rPr lang="de-DE" dirty="0"/>
              <a:t>Prompt: Ein hyperrealistisches Foto, detailreich: Eine Biene fliegt auf eine leuchtend gelbe Blume (z. B. Sonnenblume oder Löwenzahn) zu. Man sieht die Biene im Flug, die Flügel halb durchsichtig, fein geäderte Struktur, der pelzige Körper glänzt leicht in der Sonne, die Beine mit kleinen Pollenansammlungen. Die Blume ist scharf und farbintensiv dargestellt, einzelne Blütenblätter und Staubgefäße sind gut erkennbar. Der Hintergrund ist leicht unscharf (Bokeh-Effekt), damit die Biene und die Blume im Vordergrund realistisch hervorgehoben werden.</a:t>
            </a:r>
            <a:br>
              <a:rPr lang="de-DE" dirty="0"/>
            </a:br>
            <a:br>
              <a:rPr lang="de-DE" dirty="0"/>
            </a:br>
            <a:r>
              <a:rPr lang="de-DE" dirty="0"/>
              <a:t>Bildquelle links: </a:t>
            </a:r>
            <a:br>
              <a:rPr lang="de-DE" dirty="0"/>
            </a:br>
            <a:r>
              <a:rPr lang="de-DE" dirty="0"/>
              <a:t>Wikimedia:</a:t>
            </a:r>
          </a:p>
          <a:p>
            <a:r>
              <a:rPr lang="de-DE" dirty="0" err="1"/>
              <a:t>Walké</a:t>
            </a:r>
            <a:r>
              <a:rPr lang="de-DE" dirty="0"/>
              <a:t> and </a:t>
            </a:r>
            <a:r>
              <a:rPr lang="de-DE" dirty="0" err="1"/>
              <a:t>various</a:t>
            </a:r>
            <a:r>
              <a:rPr lang="de-DE" dirty="0"/>
              <a:t> </a:t>
            </a:r>
            <a:r>
              <a:rPr lang="de-DE" dirty="0" err="1"/>
              <a:t>helps</a:t>
            </a:r>
            <a:r>
              <a:rPr lang="de-DE" dirty="0"/>
              <a:t> (</a:t>
            </a:r>
            <a:r>
              <a:rPr lang="de-DE" dirty="0" err="1"/>
              <a:t>wikigraphists</a:t>
            </a:r>
            <a:r>
              <a:rPr lang="de-DE" dirty="0"/>
              <a:t>: </a:t>
            </a:r>
            <a:r>
              <a:rPr lang="de-DE" dirty="0" err="1"/>
              <a:t>Séhmur</a:t>
            </a:r>
            <a:r>
              <a:rPr lang="de-DE" dirty="0"/>
              <a:t>, Al2, etc.) (https://</a:t>
            </a:r>
            <a:r>
              <a:rPr lang="de-DE" dirty="0" err="1"/>
              <a:t>commons.wikimedia.org</a:t>
            </a:r>
            <a:r>
              <a:rPr lang="de-DE" dirty="0"/>
              <a:t>/</a:t>
            </a:r>
            <a:r>
              <a:rPr lang="de-DE" dirty="0" err="1"/>
              <a:t>wiki</a:t>
            </a:r>
            <a:r>
              <a:rPr lang="de-DE" dirty="0"/>
              <a:t>/</a:t>
            </a:r>
            <a:r>
              <a:rPr lang="de-DE" dirty="0" err="1"/>
              <a:t>File:Schéma_abeille-tag.svg</a:t>
            </a:r>
            <a:r>
              <a:rPr lang="de-DE" dirty="0"/>
              <a:t>), „</a:t>
            </a:r>
            <a:r>
              <a:rPr lang="de-DE" dirty="0" err="1"/>
              <a:t>Schéma</a:t>
            </a:r>
            <a:r>
              <a:rPr lang="de-DE" dirty="0"/>
              <a:t> </a:t>
            </a:r>
            <a:r>
              <a:rPr lang="de-DE" dirty="0" err="1"/>
              <a:t>abeille</a:t>
            </a:r>
            <a:r>
              <a:rPr lang="de-DE" dirty="0"/>
              <a:t>-tag“, https://</a:t>
            </a:r>
            <a:r>
              <a:rPr lang="de-DE" dirty="0" err="1"/>
              <a:t>creativecommons.org</a:t>
            </a:r>
            <a:r>
              <a:rPr lang="de-DE" dirty="0"/>
              <a:t>/</a:t>
            </a:r>
            <a:r>
              <a:rPr lang="de-DE" dirty="0" err="1"/>
              <a:t>licenses</a:t>
            </a:r>
            <a:r>
              <a:rPr lang="de-DE" dirty="0"/>
              <a:t>/</a:t>
            </a:r>
            <a:r>
              <a:rPr lang="de-DE" dirty="0" err="1"/>
              <a:t>by-sa</a:t>
            </a:r>
            <a:r>
              <a:rPr lang="de-DE" dirty="0"/>
              <a:t>/3.0/</a:t>
            </a:r>
            <a:r>
              <a:rPr lang="de-DE" dirty="0" err="1"/>
              <a:t>legalcode</a:t>
            </a:r>
            <a:r>
              <a:rPr lang="de-DE" dirty="0"/>
              <a:t> </a:t>
            </a:r>
          </a:p>
        </p:txBody>
      </p:sp>
      <p:sp>
        <p:nvSpPr>
          <p:cNvPr id="4" name="Foliennummernplatzhalter 3"/>
          <p:cNvSpPr>
            <a:spLocks noGrp="1"/>
          </p:cNvSpPr>
          <p:nvPr>
            <p:ph type="sldNum" sz="quarter" idx="10"/>
          </p:nvPr>
        </p:nvSpPr>
        <p:spPr/>
        <p:txBody>
          <a:bodyPr/>
          <a:lstStyle/>
          <a:p>
            <a:fld id="{58D2791B-11DD-9C46-B6B9-4E63F7546029}" type="slidenum">
              <a:rPr lang="de-DE" smtClean="0"/>
              <a:t>12</a:t>
            </a:fld>
            <a:endParaRPr lang="de-DE"/>
          </a:p>
        </p:txBody>
      </p:sp>
    </p:spTree>
    <p:extLst>
      <p:ext uri="{BB962C8B-B14F-4D97-AF65-F5344CB8AC3E}">
        <p14:creationId xmlns:p14="http://schemas.microsoft.com/office/powerpoint/2010/main" val="74334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01BF7-0CE9-11D2-5B6E-1304E345761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055432E-1603-B7C2-7EEF-BAB3C50EFB7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1346415-5045-1B1B-2C0F-AB23C6345F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effectLst/>
              </a:rPr>
              <a:t>Prompt für Sora: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effectLst/>
              </a:rPr>
              <a:t>Eine typische Folie aus einer Schulpräsentation. Schlichtes PowerPoint-Design mit weißem Hintergrund, klar lesbarer Überschrift in deutscher Sprache: „Kreislauf des Wassers“. In der Mitte eine farbige Grafik mit blauen und grünen Pfeilen, die klar und korrekt positioniert sind. Die Pfeile verbinden stilisierte Symbole wie Wolke (Regen), Fluss, See und Sonne. Pfeile sind in kräftigen Farben, leicht zu erkennen und sauber angeordnet. Das Layout ist übersichtlich, sachlich und für Schülerinnen und Schüler leicht </a:t>
            </a:r>
            <a:r>
              <a:rPr lang="de-DE" err="1">
                <a:effectLst/>
              </a:rPr>
              <a:t>verständlich.Eine</a:t>
            </a:r>
            <a:r>
              <a:rPr lang="de-DE">
                <a:effectLst/>
              </a:rPr>
              <a:t> typische Folie aus einer Schulpräsentation. Schlichtes PowerPoint-Design mit weißem Hintergrund, klar lesbarer Überschrift in deutscher Sprache: „Kreislauf des Wassers“. In der Mitte eine farbige Grafik mit blauen und grünen Pfeilen, die klar und korrekt positioniert sind. Die Pfeile verbinden stilisierte Symbole wie Wolke (Regen), Fluss, See und Sonne. Pfeile sind in kräftigen Farben, leicht zu erkennen und sauber angeordnet. Das Layout ist übersichtlich, sachlich und für Schülerinnen und Schüler leicht verständlich.</a:t>
            </a:r>
          </a:p>
          <a:p>
            <a:endParaRPr lang="de-DE"/>
          </a:p>
        </p:txBody>
      </p:sp>
      <p:sp>
        <p:nvSpPr>
          <p:cNvPr id="4" name="Foliennummernplatzhalter 3">
            <a:extLst>
              <a:ext uri="{FF2B5EF4-FFF2-40B4-BE49-F238E27FC236}">
                <a16:creationId xmlns:a16="http://schemas.microsoft.com/office/drawing/2014/main" id="{EA679C60-4FC4-9789-6B63-DD31DD883E25}"/>
              </a:ext>
            </a:extLst>
          </p:cNvPr>
          <p:cNvSpPr>
            <a:spLocks noGrp="1"/>
          </p:cNvSpPr>
          <p:nvPr>
            <p:ph type="sldNum" sz="quarter" idx="10"/>
          </p:nvPr>
        </p:nvSpPr>
        <p:spPr/>
        <p:txBody>
          <a:bodyPr/>
          <a:lstStyle/>
          <a:p>
            <a:fld id="{58D2791B-11DD-9C46-B6B9-4E63F7546029}" type="slidenum">
              <a:rPr lang="de-DE" smtClean="0"/>
              <a:t>13</a:t>
            </a:fld>
            <a:endParaRPr lang="de-DE"/>
          </a:p>
        </p:txBody>
      </p:sp>
    </p:spTree>
    <p:extLst>
      <p:ext uri="{BB962C8B-B14F-4D97-AF65-F5344CB8AC3E}">
        <p14:creationId xmlns:p14="http://schemas.microsoft.com/office/powerpoint/2010/main" val="221761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Laserlicht (https://</a:t>
            </a:r>
            <a:r>
              <a:rPr lang="de-DE" dirty="0" err="1"/>
              <a:t>commons.wikimedia.org</a:t>
            </a:r>
            <a:r>
              <a:rPr lang="de-DE" dirty="0"/>
              <a:t>/</a:t>
            </a:r>
            <a:r>
              <a:rPr lang="de-DE" dirty="0" err="1"/>
              <a:t>wiki</a:t>
            </a:r>
            <a:r>
              <a:rPr lang="de-DE" dirty="0"/>
              <a:t>/</a:t>
            </a:r>
            <a:r>
              <a:rPr lang="de-DE" dirty="0" err="1"/>
              <a:t>File:Wärmebild_S-Bahn_Stuttgart.jpg</a:t>
            </a:r>
            <a:r>
              <a:rPr lang="de-DE" dirty="0"/>
              <a:t>), https://</a:t>
            </a:r>
            <a:r>
              <a:rPr lang="de-DE" dirty="0" err="1"/>
              <a:t>creativecommons.org</a:t>
            </a:r>
            <a:r>
              <a:rPr lang="de-DE" dirty="0"/>
              <a:t>/</a:t>
            </a:r>
            <a:r>
              <a:rPr lang="de-DE" dirty="0" err="1"/>
              <a:t>licenses</a:t>
            </a:r>
            <a:r>
              <a:rPr lang="de-DE" dirty="0"/>
              <a:t>/</a:t>
            </a:r>
            <a:r>
              <a:rPr lang="de-DE" dirty="0" err="1"/>
              <a:t>by-sa</a:t>
            </a:r>
            <a:r>
              <a:rPr lang="de-DE" dirty="0"/>
              <a:t>/4.0/</a:t>
            </a:r>
            <a:r>
              <a:rPr lang="de-DE" dirty="0" err="1"/>
              <a:t>legalcode</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Furfur (https://</a:t>
            </a:r>
            <a:r>
              <a:rPr lang="de-DE" dirty="0" err="1"/>
              <a:t>commons.wikimedia.org</a:t>
            </a:r>
            <a:r>
              <a:rPr lang="de-DE" dirty="0"/>
              <a:t>/</a:t>
            </a:r>
            <a:r>
              <a:rPr lang="de-DE" dirty="0" err="1"/>
              <a:t>wiki</a:t>
            </a:r>
            <a:r>
              <a:rPr lang="de-DE" dirty="0"/>
              <a:t>/File:Geografie_Indiens-2.svg), „Geografie Indiens-2“, https://</a:t>
            </a:r>
            <a:r>
              <a:rPr lang="de-DE" dirty="0" err="1"/>
              <a:t>creativecommons.org</a:t>
            </a:r>
            <a:r>
              <a:rPr lang="de-DE" dirty="0"/>
              <a:t>/</a:t>
            </a:r>
            <a:r>
              <a:rPr lang="de-DE" dirty="0" err="1"/>
              <a:t>licenses</a:t>
            </a:r>
            <a:r>
              <a:rPr lang="de-DE" dirty="0"/>
              <a:t>/</a:t>
            </a:r>
            <a:r>
              <a:rPr lang="de-DE" dirty="0" err="1"/>
              <a:t>by-sa</a:t>
            </a:r>
            <a:r>
              <a:rPr lang="de-DE" dirty="0"/>
              <a:t>/3.0/</a:t>
            </a:r>
            <a:r>
              <a:rPr lang="de-DE" dirty="0" err="1"/>
              <a:t>legalcode</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58D2791B-11DD-9C46-B6B9-4E63F7546029}" type="slidenum">
              <a:rPr lang="de-DE" smtClean="0"/>
              <a:t>14</a:t>
            </a:fld>
            <a:endParaRPr lang="de-DE"/>
          </a:p>
        </p:txBody>
      </p:sp>
    </p:spTree>
    <p:extLst>
      <p:ext uri="{BB962C8B-B14F-4D97-AF65-F5344CB8AC3E}">
        <p14:creationId xmlns:p14="http://schemas.microsoft.com/office/powerpoint/2010/main" val="31574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104B-F377-D876-3CD8-2069959EF2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5D84B9-1ECF-EE0D-F45E-121686303C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E474BEE-EE99-4CC5-96BC-B44C55AA5B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a:extLst>
              <a:ext uri="{FF2B5EF4-FFF2-40B4-BE49-F238E27FC236}">
                <a16:creationId xmlns:a16="http://schemas.microsoft.com/office/drawing/2014/main" id="{AA40F29A-D2DE-2DB1-C6D9-EB2571372027}"/>
              </a:ext>
            </a:extLst>
          </p:cNvPr>
          <p:cNvSpPr>
            <a:spLocks noGrp="1"/>
          </p:cNvSpPr>
          <p:nvPr>
            <p:ph type="sldNum" sz="quarter" idx="10"/>
          </p:nvPr>
        </p:nvSpPr>
        <p:spPr/>
        <p:txBody>
          <a:bodyPr/>
          <a:lstStyle/>
          <a:p>
            <a:fld id="{58D2791B-11DD-9C46-B6B9-4E63F7546029}" type="slidenum">
              <a:rPr lang="de-DE" smtClean="0"/>
              <a:t>15</a:t>
            </a:fld>
            <a:endParaRPr lang="de-DE"/>
          </a:p>
        </p:txBody>
      </p:sp>
    </p:spTree>
    <p:extLst>
      <p:ext uri="{BB962C8B-B14F-4D97-AF65-F5344CB8AC3E}">
        <p14:creationId xmlns:p14="http://schemas.microsoft.com/office/powerpoint/2010/main" val="1513672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AEF7F-B657-3D93-5EBC-9696F84B59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E0DBA9-C81A-34D7-50A9-C39696B1B2F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32B156E-FECC-5800-8EF1-A3F72D0BC5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a:extLst>
              <a:ext uri="{FF2B5EF4-FFF2-40B4-BE49-F238E27FC236}">
                <a16:creationId xmlns:a16="http://schemas.microsoft.com/office/drawing/2014/main" id="{555B932D-D8EA-CC68-46F1-050ADF72B366}"/>
              </a:ext>
            </a:extLst>
          </p:cNvPr>
          <p:cNvSpPr>
            <a:spLocks noGrp="1"/>
          </p:cNvSpPr>
          <p:nvPr>
            <p:ph type="sldNum" sz="quarter" idx="10"/>
          </p:nvPr>
        </p:nvSpPr>
        <p:spPr/>
        <p:txBody>
          <a:bodyPr/>
          <a:lstStyle/>
          <a:p>
            <a:fld id="{58D2791B-11DD-9C46-B6B9-4E63F7546029}" type="slidenum">
              <a:rPr lang="de-DE" smtClean="0"/>
              <a:t>16</a:t>
            </a:fld>
            <a:endParaRPr lang="de-DE"/>
          </a:p>
        </p:txBody>
      </p:sp>
    </p:spTree>
    <p:extLst>
      <p:ext uri="{BB962C8B-B14F-4D97-AF65-F5344CB8AC3E}">
        <p14:creationId xmlns:p14="http://schemas.microsoft.com/office/powerpoint/2010/main" val="370886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Geogrotesque Light" panose="020B0300000000000000" pitchFamily="34" charset="0"/>
              </a:rPr>
              <a:t>Bildquelle: eigene Aufnahme</a:t>
            </a:r>
          </a:p>
        </p:txBody>
      </p:sp>
      <p:sp>
        <p:nvSpPr>
          <p:cNvPr id="4" name="Foliennummernplatzhalter 3"/>
          <p:cNvSpPr>
            <a:spLocks noGrp="1"/>
          </p:cNvSpPr>
          <p:nvPr>
            <p:ph type="sldNum" sz="quarter" idx="5"/>
          </p:nvPr>
        </p:nvSpPr>
        <p:spPr/>
        <p:txBody>
          <a:bodyPr/>
          <a:lstStyle/>
          <a:p>
            <a:fld id="{E6995BAD-C1C9-BE43-BE90-F24598B3C4D1}" type="slidenum">
              <a:rPr lang="de-DE" smtClean="0"/>
              <a:t>3</a:t>
            </a:fld>
            <a:endParaRPr lang="de-DE"/>
          </a:p>
        </p:txBody>
      </p:sp>
    </p:spTree>
    <p:extLst>
      <p:ext uri="{BB962C8B-B14F-4D97-AF65-F5344CB8AC3E}">
        <p14:creationId xmlns:p14="http://schemas.microsoft.com/office/powerpoint/2010/main" val="187529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9FF6D-63B9-0763-5F48-70036D00C46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F8C6B0-1576-FB25-19BF-7B2C30B4B1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4EC370A-4915-6F2C-8236-8E28266E215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2F6C8ED-B22C-8AB6-1B44-E4DBA37105B9}"/>
              </a:ext>
            </a:extLst>
          </p:cNvPr>
          <p:cNvSpPr>
            <a:spLocks noGrp="1"/>
          </p:cNvSpPr>
          <p:nvPr>
            <p:ph type="sldNum" sz="quarter" idx="10"/>
          </p:nvPr>
        </p:nvSpPr>
        <p:spPr/>
        <p:txBody>
          <a:bodyPr/>
          <a:lstStyle/>
          <a:p>
            <a:fld id="{58D2791B-11DD-9C46-B6B9-4E63F7546029}" type="slidenum">
              <a:rPr lang="de-DE" smtClean="0"/>
              <a:t>4</a:t>
            </a:fld>
            <a:endParaRPr lang="de-DE"/>
          </a:p>
        </p:txBody>
      </p:sp>
    </p:spTree>
    <p:extLst>
      <p:ext uri="{BB962C8B-B14F-4D97-AF65-F5344CB8AC3E}">
        <p14:creationId xmlns:p14="http://schemas.microsoft.com/office/powerpoint/2010/main" val="187128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C91B8-C854-D35F-9AF6-298E3CA60C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27D126F-23F8-18F5-3F93-2B84D61CAC6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2AA9090-2DEF-427F-838D-981781CAB50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41FD4A2-7C00-9761-BD4C-140E983164EE}"/>
              </a:ext>
            </a:extLst>
          </p:cNvPr>
          <p:cNvSpPr>
            <a:spLocks noGrp="1"/>
          </p:cNvSpPr>
          <p:nvPr>
            <p:ph type="sldNum" sz="quarter" idx="10"/>
          </p:nvPr>
        </p:nvSpPr>
        <p:spPr/>
        <p:txBody>
          <a:bodyPr/>
          <a:lstStyle/>
          <a:p>
            <a:fld id="{58D2791B-11DD-9C46-B6B9-4E63F7546029}" type="slidenum">
              <a:rPr lang="de-DE" smtClean="0"/>
              <a:t>5</a:t>
            </a:fld>
            <a:endParaRPr lang="de-DE"/>
          </a:p>
        </p:txBody>
      </p:sp>
    </p:spTree>
    <p:extLst>
      <p:ext uri="{BB962C8B-B14F-4D97-AF65-F5344CB8AC3E}">
        <p14:creationId xmlns:p14="http://schemas.microsoft.com/office/powerpoint/2010/main" val="58875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9266-DAAF-CBCA-10A7-4A0840D0DE7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0B8432-D608-936D-1182-7DB36C42DF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CA38E2A-5635-7A06-A66A-AB220ECF111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AF1A1F0-3662-C79B-EA35-5B883B1F3D4A}"/>
              </a:ext>
            </a:extLst>
          </p:cNvPr>
          <p:cNvSpPr>
            <a:spLocks noGrp="1"/>
          </p:cNvSpPr>
          <p:nvPr>
            <p:ph type="sldNum" sz="quarter" idx="10"/>
          </p:nvPr>
        </p:nvSpPr>
        <p:spPr/>
        <p:txBody>
          <a:bodyPr/>
          <a:lstStyle/>
          <a:p>
            <a:fld id="{58D2791B-11DD-9C46-B6B9-4E63F7546029}" type="slidenum">
              <a:rPr lang="de-DE" smtClean="0"/>
              <a:t>6</a:t>
            </a:fld>
            <a:endParaRPr lang="de-DE"/>
          </a:p>
        </p:txBody>
      </p:sp>
    </p:spTree>
    <p:extLst>
      <p:ext uri="{BB962C8B-B14F-4D97-AF65-F5344CB8AC3E}">
        <p14:creationId xmlns:p14="http://schemas.microsoft.com/office/powerpoint/2010/main" val="208558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1FC78-6BE5-BB2F-82B8-827C498F800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85F833-A124-6A3B-648B-E3B0F1DEEC0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D408DB1-B71A-A1A9-F01A-3677367A8B0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54F2525-FF29-745D-7CAC-6BAC26B646B0}"/>
              </a:ext>
            </a:extLst>
          </p:cNvPr>
          <p:cNvSpPr>
            <a:spLocks noGrp="1"/>
          </p:cNvSpPr>
          <p:nvPr>
            <p:ph type="sldNum" sz="quarter" idx="10"/>
          </p:nvPr>
        </p:nvSpPr>
        <p:spPr/>
        <p:txBody>
          <a:bodyPr/>
          <a:lstStyle/>
          <a:p>
            <a:fld id="{58D2791B-11DD-9C46-B6B9-4E63F7546029}" type="slidenum">
              <a:rPr lang="de-DE" smtClean="0"/>
              <a:t>7</a:t>
            </a:fld>
            <a:endParaRPr lang="de-DE"/>
          </a:p>
        </p:txBody>
      </p:sp>
    </p:spTree>
    <p:extLst>
      <p:ext uri="{BB962C8B-B14F-4D97-AF65-F5344CB8AC3E}">
        <p14:creationId xmlns:p14="http://schemas.microsoft.com/office/powerpoint/2010/main" val="133167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673A5-4211-8A11-F334-63D6A6BF3B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64A795-32C1-C534-B321-0A0D691B1BC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5EB674E-D062-D0E6-0B30-A766D41C27D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0936876-232C-EE68-65E3-89C35611A944}"/>
              </a:ext>
            </a:extLst>
          </p:cNvPr>
          <p:cNvSpPr>
            <a:spLocks noGrp="1"/>
          </p:cNvSpPr>
          <p:nvPr>
            <p:ph type="sldNum" sz="quarter" idx="10"/>
          </p:nvPr>
        </p:nvSpPr>
        <p:spPr/>
        <p:txBody>
          <a:bodyPr/>
          <a:lstStyle/>
          <a:p>
            <a:fld id="{58D2791B-11DD-9C46-B6B9-4E63F7546029}" type="slidenum">
              <a:rPr lang="de-DE" smtClean="0"/>
              <a:t>8</a:t>
            </a:fld>
            <a:endParaRPr lang="de-DE"/>
          </a:p>
        </p:txBody>
      </p:sp>
    </p:spTree>
    <p:extLst>
      <p:ext uri="{BB962C8B-B14F-4D97-AF65-F5344CB8AC3E}">
        <p14:creationId xmlns:p14="http://schemas.microsoft.com/office/powerpoint/2010/main" val="303802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9986D-6742-1996-6DEE-40C1B956F7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10E77A5-C28F-D16C-15E7-AA42052BA24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F5A04B-BAFF-94E8-44B0-38D0F97C7E1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E25ACA3-79BB-8B9F-091A-3F2DE9556DD3}"/>
              </a:ext>
            </a:extLst>
          </p:cNvPr>
          <p:cNvSpPr>
            <a:spLocks noGrp="1"/>
          </p:cNvSpPr>
          <p:nvPr>
            <p:ph type="sldNum" sz="quarter" idx="10"/>
          </p:nvPr>
        </p:nvSpPr>
        <p:spPr/>
        <p:txBody>
          <a:bodyPr/>
          <a:lstStyle/>
          <a:p>
            <a:fld id="{58D2791B-11DD-9C46-B6B9-4E63F7546029}" type="slidenum">
              <a:rPr lang="de-DE" smtClean="0"/>
              <a:t>9</a:t>
            </a:fld>
            <a:endParaRPr lang="de-DE"/>
          </a:p>
        </p:txBody>
      </p:sp>
    </p:spTree>
    <p:extLst>
      <p:ext uri="{BB962C8B-B14F-4D97-AF65-F5344CB8AC3E}">
        <p14:creationId xmlns:p14="http://schemas.microsoft.com/office/powerpoint/2010/main" val="67249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2FB4E-13B2-58B2-A836-E3A7F941A54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10C983-F439-B320-D6E5-5812C1FB2A9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65874F-DB88-0077-E100-BC5DD25351B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E056478-7EA9-F391-BA3A-B41255424F8B}"/>
              </a:ext>
            </a:extLst>
          </p:cNvPr>
          <p:cNvSpPr>
            <a:spLocks noGrp="1"/>
          </p:cNvSpPr>
          <p:nvPr>
            <p:ph type="sldNum" sz="quarter" idx="10"/>
          </p:nvPr>
        </p:nvSpPr>
        <p:spPr/>
        <p:txBody>
          <a:bodyPr/>
          <a:lstStyle/>
          <a:p>
            <a:fld id="{58D2791B-11DD-9C46-B6B9-4E63F7546029}" type="slidenum">
              <a:rPr lang="de-DE" smtClean="0"/>
              <a:t>10</a:t>
            </a:fld>
            <a:endParaRPr lang="de-DE"/>
          </a:p>
        </p:txBody>
      </p:sp>
    </p:spTree>
    <p:extLst>
      <p:ext uri="{BB962C8B-B14F-4D97-AF65-F5344CB8AC3E}">
        <p14:creationId xmlns:p14="http://schemas.microsoft.com/office/powerpoint/2010/main" val="362171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17288-A084-4E71-BB38-6C64125977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8F7976A-019B-4459-8048-B63789DFA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2E3B81E-8BBA-4BE2-9715-D02AFD918074}"/>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069058CE-C582-4564-ADDD-34C90E98A7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959D78-16CE-4D40-AFF5-62057E01F4C2}"/>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08489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CEB03-5270-4809-831C-921DD8EDACB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2F5F873-5CDC-4A9F-BE64-F49CE9C7BED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316AD1-DE12-4A70-97D1-100DB6BCA5D5}"/>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4DF62677-A653-4C5F-BCBF-02084497DE0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6B9DFA8-4563-4BEE-844C-0F467A508904}"/>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60919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C32D59A-2364-4409-AFB8-284E96717D1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40B3620-1C8C-4921-967E-D361A110F11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0BB934-F27C-47F9-B525-71E55708C0C5}"/>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5D7E878D-D040-48FF-B7BE-A29A09FEA1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C9C896-71E7-4265-9F6D-84F72463DB1D}"/>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332833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lie für seitenfüllendes Foto V1">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0"/>
            <a:ext cx="12192000" cy="6858000"/>
          </a:xfrm>
        </p:spPr>
        <p:txBody>
          <a:bodyPr/>
          <a:lstStyle/>
          <a:p>
            <a:endParaRPr lang="de-DE"/>
          </a:p>
        </p:txBody>
      </p:sp>
      <p:pic>
        <p:nvPicPr>
          <p:cNvPr id="9" name="Bild 8"/>
          <p:cNvPicPr>
            <a:picLocks noChangeAspect="1"/>
          </p:cNvPicPr>
          <p:nvPr userDrawn="1"/>
        </p:nvPicPr>
        <p:blipFill>
          <a:blip r:embed="rId2" cstate="screen">
            <a:extLst>
              <a:ext uri="{28A0092B-C50C-407E-A947-70E740481C1C}">
                <a14:useLocalDpi xmlns:a14="http://schemas.microsoft.com/office/drawing/2010/main"/>
              </a:ext>
            </a:extLst>
          </a:blip>
          <a:srcRect l="60285" t="23523"/>
          <a:stretch>
            <a:fillRect/>
          </a:stretch>
        </p:blipFill>
        <p:spPr>
          <a:xfrm>
            <a:off x="7349924" y="3429000"/>
            <a:ext cx="4842076" cy="3429000"/>
          </a:xfrm>
          <a:prstGeom prst="rect">
            <a:avLst/>
          </a:prstGeom>
        </p:spPr>
      </p:pic>
      <p:pic>
        <p:nvPicPr>
          <p:cNvPr id="10" name="Bild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
        <p:nvSpPr>
          <p:cNvPr id="3" name="Textplatzhalter 2">
            <a:extLst>
              <a:ext uri="{FF2B5EF4-FFF2-40B4-BE49-F238E27FC236}">
                <a16:creationId xmlns:a16="http://schemas.microsoft.com/office/drawing/2014/main" id="{5A0057B6-9AF5-728A-2E11-C58C5E58734F}"/>
              </a:ext>
            </a:extLst>
          </p:cNvPr>
          <p:cNvSpPr>
            <a:spLocks noGrp="1"/>
          </p:cNvSpPr>
          <p:nvPr>
            <p:ph type="body" sz="quarter" idx="14" hasCustomPrompt="1"/>
          </p:nvPr>
        </p:nvSpPr>
        <p:spPr>
          <a:xfrm>
            <a:off x="10517605" y="561894"/>
            <a:ext cx="1284316" cy="810491"/>
          </a:xfrm>
          <a:blipFill>
            <a:blip r:embed="rId4"/>
            <a:stretch>
              <a:fillRect/>
            </a:stretch>
          </a:blipFill>
        </p:spPr>
        <p:txBody>
          <a:bodyPr/>
          <a:lstStyle>
            <a:lvl1pPr marL="0" indent="0">
              <a:buNone/>
              <a:defRPr sz="100"/>
            </a:lvl1pPr>
          </a:lstStyle>
          <a:p>
            <a:pPr lvl="0"/>
            <a:r>
              <a:rPr lang="ko-KR" altLang="de-DE"/>
              <a:t>ㅤ</a:t>
            </a:r>
            <a:r>
              <a:rPr lang="de-DE"/>
              <a:t>      </a:t>
            </a:r>
          </a:p>
        </p:txBody>
      </p:sp>
      <p:sp>
        <p:nvSpPr>
          <p:cNvPr id="19" name="Textplatzhalter 18">
            <a:extLst>
              <a:ext uri="{FF2B5EF4-FFF2-40B4-BE49-F238E27FC236}">
                <a16:creationId xmlns:a16="http://schemas.microsoft.com/office/drawing/2014/main" id="{F1C19D9E-F0A7-E87A-7029-61B3B2365F77}"/>
              </a:ext>
            </a:extLst>
          </p:cNvPr>
          <p:cNvSpPr>
            <a:spLocks noGrp="1"/>
          </p:cNvSpPr>
          <p:nvPr>
            <p:ph type="body" sz="quarter" idx="15" hasCustomPrompt="1"/>
          </p:nvPr>
        </p:nvSpPr>
        <p:spPr>
          <a:xfrm>
            <a:off x="7349924" y="3455042"/>
            <a:ext cx="4841875" cy="3429001"/>
          </a:xfrm>
          <a:blipFill>
            <a:blip r:embed="rId5"/>
            <a:stretch>
              <a:fillRect/>
            </a:stretch>
          </a:blipFill>
        </p:spPr>
        <p:txBody>
          <a:bodyPr/>
          <a:lstStyle>
            <a:lvl1pPr marL="0" indent="0">
              <a:buNone/>
              <a:defRPr sz="100"/>
            </a:lvl1pPr>
          </a:lstStyle>
          <a:p>
            <a:pPr lvl="0"/>
            <a:r>
              <a:rPr lang="ko-KR" altLang="de-DE"/>
              <a:t>ㅤ</a:t>
            </a:r>
            <a:endParaRPr lang="de-DE"/>
          </a:p>
        </p:txBody>
      </p:sp>
    </p:spTree>
    <p:extLst>
      <p:ext uri="{BB962C8B-B14F-4D97-AF65-F5344CB8AC3E}">
        <p14:creationId xmlns:p14="http://schemas.microsoft.com/office/powerpoint/2010/main" val="572888655"/>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4E170-35B1-4435-A2A2-77255A41BD9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B930D41-C31F-4FA7-B4F1-A0865290968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F1805C5-7F7E-4953-BFE6-FF8153BF0EB5}"/>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0CD023C8-8CDF-4338-B503-165DA08C8C5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5CDDFC-B826-434F-BCE8-03B4B84A7945}"/>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32244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A0C8F-CED7-4146-9D56-66BA730C238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E401611-CB3D-49B7-B008-23F075C39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5B561F2-8F63-4560-8DB6-A574DA767E24}"/>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4FCA4CA5-541C-47AD-84BE-207EFA699D5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D6BF82A-4EAA-45D1-8D50-9B4498D8DB9F}"/>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84870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BE9B22-2620-44E2-A405-69A702D4D48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7D52DD2-23AE-4BDB-B6C1-2D6DC4ADC41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EE1E632-4B50-438C-9204-FBAF8D25CEA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1F8B87B-5B82-46BF-AD1D-F6897607BCA6}"/>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6" name="Fußzeilenplatzhalter 5">
            <a:extLst>
              <a:ext uri="{FF2B5EF4-FFF2-40B4-BE49-F238E27FC236}">
                <a16:creationId xmlns:a16="http://schemas.microsoft.com/office/drawing/2014/main" id="{3C500681-B375-4F79-B0D9-372EA57DE4E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AFB576B-D844-40CD-92CC-522C21915D22}"/>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18193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B1AD8-E4FB-4DBA-88AD-9D0A369336B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B1ADB36-F2B8-48B7-8072-64260C842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8C1F9D1-DB66-43E7-9201-E9AB4C46347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3A17212-9CBA-4178-A803-FE1BE1FAE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14D43F2-C622-43BE-93BD-1F736C024DC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064E265-E12C-4E69-90F4-64D10A52187A}"/>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8" name="Fußzeilenplatzhalter 7">
            <a:extLst>
              <a:ext uri="{FF2B5EF4-FFF2-40B4-BE49-F238E27FC236}">
                <a16:creationId xmlns:a16="http://schemas.microsoft.com/office/drawing/2014/main" id="{92DBC898-4167-4BEA-8437-ECB0E8F7752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595A021-8FB4-4390-93A9-E585BA80F717}"/>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58645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32C04-784C-4C59-B6F0-63BC60D34B2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89AA33A-6909-42ED-8E51-ADBE247DF987}"/>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4" name="Fußzeilenplatzhalter 3">
            <a:extLst>
              <a:ext uri="{FF2B5EF4-FFF2-40B4-BE49-F238E27FC236}">
                <a16:creationId xmlns:a16="http://schemas.microsoft.com/office/drawing/2014/main" id="{CFBDD71D-62FA-4F41-A695-3DF040DFD07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E5F3588-43BC-44E6-BA44-ECFB9EF94FBD}"/>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69189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E77D03E-9F14-438D-9403-589D2E5DC635}"/>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3" name="Fußzeilenplatzhalter 2">
            <a:extLst>
              <a:ext uri="{FF2B5EF4-FFF2-40B4-BE49-F238E27FC236}">
                <a16:creationId xmlns:a16="http://schemas.microsoft.com/office/drawing/2014/main" id="{0FFF2044-6562-4C38-8B1B-9F1B4DFD88A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60D43D9-97B3-4D1B-8F23-47C7ED85A6EF}"/>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53068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97D82-1D2B-4DDD-A3EB-6B86A82DBBD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1592A7B-7AFE-4836-993B-2086A2B41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874E825-540D-44CF-8DFA-4709079D2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D5186FF-9C2D-42EA-A9F5-04BF892F4277}"/>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6" name="Fußzeilenplatzhalter 5">
            <a:extLst>
              <a:ext uri="{FF2B5EF4-FFF2-40B4-BE49-F238E27FC236}">
                <a16:creationId xmlns:a16="http://schemas.microsoft.com/office/drawing/2014/main" id="{85F34661-E898-4436-9D89-5BD1370A372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9B95619-F56E-4430-BCA0-A64F9FB126D8}"/>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14119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00257-196C-46F3-9CF0-14E66CF9567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470EBC3-D29B-4528-B08F-6CCC07DD7A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A53AFE5-91AC-4186-9C7C-E2EAC1625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0C3A945-8653-48F1-B89E-6BA734110216}"/>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6" name="Fußzeilenplatzhalter 5">
            <a:extLst>
              <a:ext uri="{FF2B5EF4-FFF2-40B4-BE49-F238E27FC236}">
                <a16:creationId xmlns:a16="http://schemas.microsoft.com/office/drawing/2014/main" id="{439E1635-4005-4D61-A524-ACA4228519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80D3E64-1157-4B54-B30C-4B1923B4D8B4}"/>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64224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D017FED-0DF6-4CD3-871D-62F8366A1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84664E2-B1D9-4F17-AEF8-1D0E3EE6C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3F128D-B2BE-49FB-BE37-A642A771C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A57D6DC8-C59C-4491-A7AC-71BF72E7E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7F40076-B80B-4A9A-BA1F-7DD44669E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427C0-5BF0-4B63-BDE0-BCA92FF00867}" type="slidenum">
              <a:rPr lang="de-DE" smtClean="0"/>
              <a:t>‹Nr.›</a:t>
            </a:fld>
            <a:endParaRPr lang="de-DE"/>
          </a:p>
        </p:txBody>
      </p:sp>
    </p:spTree>
    <p:extLst>
      <p:ext uri="{BB962C8B-B14F-4D97-AF65-F5344CB8AC3E}">
        <p14:creationId xmlns:p14="http://schemas.microsoft.com/office/powerpoint/2010/main" val="331724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tif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9DDCA-64DC-19CE-9008-6170ABEAE95A}"/>
              </a:ext>
            </a:extLst>
          </p:cNvPr>
          <p:cNvSpPr>
            <a:spLocks noGrp="1"/>
          </p:cNvSpPr>
          <p:nvPr>
            <p:ph type="title"/>
          </p:nvPr>
        </p:nvSpPr>
        <p:spPr>
          <a:xfrm>
            <a:off x="838200" y="365125"/>
            <a:ext cx="10515600" cy="4091261"/>
          </a:xfrm>
        </p:spPr>
        <p:txBody>
          <a:bodyPr>
            <a:normAutofit/>
          </a:bodyPr>
          <a:lstStyle/>
          <a:p>
            <a:r>
              <a:rPr lang="de-DE"/>
              <a:t>Vier Gestaltungsbereiche, </a:t>
            </a:r>
            <a:br>
              <a:rPr lang="de-DE"/>
            </a:br>
            <a:br>
              <a:rPr lang="de-DE"/>
            </a:br>
            <a:r>
              <a:rPr lang="de-DE"/>
              <a:t>zwei Gestaltungsprinzipien</a:t>
            </a:r>
          </a:p>
        </p:txBody>
      </p:sp>
    </p:spTree>
    <p:extLst>
      <p:ext uri="{BB962C8B-B14F-4D97-AF65-F5344CB8AC3E}">
        <p14:creationId xmlns:p14="http://schemas.microsoft.com/office/powerpoint/2010/main" val="109108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D6CA0-D573-0CC9-D2AB-B1BDD0D76584}"/>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650557F9-DBB1-9B78-14D2-B92E02A3DCE4}"/>
              </a:ext>
            </a:extLst>
          </p:cNvPr>
          <p:cNvSpPr txBox="1"/>
          <p:nvPr/>
        </p:nvSpPr>
        <p:spPr>
          <a:xfrm>
            <a:off x="700088" y="800101"/>
            <a:ext cx="8029575" cy="523220"/>
          </a:xfrm>
          <a:prstGeom prst="rect">
            <a:avLst/>
          </a:prstGeom>
          <a:noFill/>
        </p:spPr>
        <p:txBody>
          <a:bodyPr wrap="square" rtlCol="0">
            <a:spAutoFit/>
          </a:bodyPr>
          <a:lstStyle/>
          <a:p>
            <a:r>
              <a:rPr lang="de-DE" sz="2800">
                <a:ea typeface="Geogrotesque SemiBold" charset="0"/>
                <a:cs typeface="Geogrotesque SemiBold" charset="0"/>
              </a:rPr>
              <a:t>Anordnung/Layout</a:t>
            </a:r>
          </a:p>
        </p:txBody>
      </p:sp>
      <p:pic>
        <p:nvPicPr>
          <p:cNvPr id="12" name="Grafik 11">
            <a:extLst>
              <a:ext uri="{FF2B5EF4-FFF2-40B4-BE49-F238E27FC236}">
                <a16:creationId xmlns:a16="http://schemas.microsoft.com/office/drawing/2014/main" id="{24D2ACF3-DF29-1B19-67A3-415E37239605}"/>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31CF286C-63EF-4BE3-4A0E-24D604464959}"/>
              </a:ext>
            </a:extLst>
          </p:cNvPr>
          <p:cNvSpPr txBox="1"/>
          <p:nvPr/>
        </p:nvSpPr>
        <p:spPr>
          <a:xfrm>
            <a:off x="1284745" y="1773794"/>
            <a:ext cx="6094602" cy="3747180"/>
          </a:xfrm>
          <a:prstGeom prst="rect">
            <a:avLst/>
          </a:prstGeom>
          <a:noFill/>
        </p:spPr>
        <p:txBody>
          <a:bodyPr wrap="square">
            <a:spAutoFit/>
          </a:bodyPr>
          <a:lstStyle/>
          <a:p>
            <a:r>
              <a:rPr lang="de-DE" sz="1800" b="1">
                <a:solidFill>
                  <a:schemeClr val="bg2">
                    <a:lumMod val="10000"/>
                  </a:schemeClr>
                </a:solidFill>
              </a:rPr>
              <a:t>Es wirken verschiedene Wahrnehmungsgesetze</a:t>
            </a:r>
          </a:p>
          <a:p>
            <a:pPr marL="342900" lvl="0" indent="-342900">
              <a:buFont typeface="Geogrotesque SemiBold" panose="020B0300000000000000" pitchFamily="34" charset="77"/>
              <a:buChar char="&gt;"/>
            </a:pPr>
            <a:endParaRPr lang="de-DE" sz="1800">
              <a:solidFill>
                <a:schemeClr val="bg2">
                  <a:lumMod val="10000"/>
                </a:schemeClr>
              </a:solidFill>
            </a:endParaRPr>
          </a:p>
          <a:p>
            <a:pPr marL="342900" indent="-342900">
              <a:buFont typeface="Geogrotesque SemiBold" panose="020B0300000000000000" pitchFamily="34" charset="77"/>
              <a:buChar char="&gt;"/>
            </a:pPr>
            <a:r>
              <a:rPr lang="de-DE" sz="1550">
                <a:solidFill>
                  <a:schemeClr val="bg2">
                    <a:lumMod val="10000"/>
                  </a:schemeClr>
                </a:solidFill>
              </a:rPr>
              <a:t>Position </a:t>
            </a:r>
          </a:p>
          <a:p>
            <a:pPr marL="342900" indent="-342900">
              <a:buFont typeface="Geogrotesque SemiBold" panose="020B0300000000000000" pitchFamily="34" charset="77"/>
              <a:buChar char="&gt;"/>
            </a:pPr>
            <a:r>
              <a:rPr lang="de-DE" sz="1550">
                <a:solidFill>
                  <a:schemeClr val="bg2">
                    <a:lumMod val="10000"/>
                  </a:schemeClr>
                </a:solidFill>
              </a:rPr>
              <a:t>Ähnlichkeit</a:t>
            </a:r>
          </a:p>
          <a:p>
            <a:pPr marL="342900" indent="-342900">
              <a:buFont typeface="Geogrotesque SemiBold" panose="020B0300000000000000" pitchFamily="34" charset="77"/>
              <a:buChar char="&gt;"/>
            </a:pPr>
            <a:r>
              <a:rPr lang="de-DE" sz="1550">
                <a:solidFill>
                  <a:schemeClr val="bg2">
                    <a:lumMod val="10000"/>
                  </a:schemeClr>
                </a:solidFill>
              </a:rPr>
              <a:t>Prominenz </a:t>
            </a:r>
          </a:p>
          <a:p>
            <a:pPr marL="342900" indent="-342900">
              <a:buFont typeface="Geogrotesque SemiBold" panose="020B0300000000000000" pitchFamily="34" charset="77"/>
              <a:buChar char="&gt;"/>
            </a:pPr>
            <a:r>
              <a:rPr lang="de-DE" sz="1550">
                <a:solidFill>
                  <a:schemeClr val="bg2">
                    <a:lumMod val="10000"/>
                  </a:schemeClr>
                </a:solidFill>
              </a:rPr>
              <a:t>Abfolgen (Zeit/Raum)</a:t>
            </a:r>
          </a:p>
          <a:p>
            <a:pPr marL="342900" indent="-342900">
              <a:buFont typeface="Geogrotesque SemiBold" panose="020B0300000000000000" pitchFamily="34" charset="77"/>
              <a:buChar char="&gt;"/>
            </a:pPr>
            <a:endParaRPr lang="de-DE" sz="1550">
              <a:solidFill>
                <a:schemeClr val="bg2">
                  <a:lumMod val="10000"/>
                </a:schemeClr>
              </a:solidFill>
            </a:endParaRPr>
          </a:p>
          <a:p>
            <a:r>
              <a:rPr lang="de-DE" sz="1550">
                <a:solidFill>
                  <a:schemeClr val="bg2">
                    <a:lumMod val="10000"/>
                  </a:schemeClr>
                </a:solidFill>
              </a:rPr>
              <a:t>und zwar in Bezug auf</a:t>
            </a:r>
          </a:p>
          <a:p>
            <a:pPr marL="342900" indent="-342900">
              <a:buFont typeface="Geogrotesque SemiBold" panose="020B0300000000000000" pitchFamily="34" charset="77"/>
              <a:buChar char="&gt;"/>
            </a:pPr>
            <a:endParaRPr lang="de-DE" sz="1550">
              <a:solidFill>
                <a:schemeClr val="bg2">
                  <a:lumMod val="10000"/>
                </a:schemeClr>
              </a:solidFill>
            </a:endParaRPr>
          </a:p>
          <a:p>
            <a:pPr marL="342900" indent="-342900">
              <a:buFont typeface="Geogrotesque SemiBold" panose="020B0300000000000000" pitchFamily="34" charset="77"/>
              <a:buChar char="&gt;"/>
            </a:pPr>
            <a:r>
              <a:rPr lang="de-DE" sz="1550">
                <a:solidFill>
                  <a:schemeClr val="bg2">
                    <a:lumMod val="10000"/>
                  </a:schemeClr>
                </a:solidFill>
              </a:rPr>
              <a:t>Nähe/Distanz</a:t>
            </a:r>
          </a:p>
          <a:p>
            <a:pPr marL="342900" indent="-342900">
              <a:buFont typeface="Geogrotesque SemiBold" panose="020B0300000000000000" pitchFamily="34" charset="77"/>
              <a:buChar char="&gt;"/>
            </a:pPr>
            <a:r>
              <a:rPr lang="de-DE" sz="1550">
                <a:solidFill>
                  <a:schemeClr val="bg2">
                    <a:lumMod val="10000"/>
                  </a:schemeClr>
                </a:solidFill>
              </a:rPr>
              <a:t>Größe</a:t>
            </a:r>
          </a:p>
          <a:p>
            <a:pPr marL="342900" indent="-342900">
              <a:buFont typeface="Geogrotesque SemiBold" panose="020B0300000000000000" pitchFamily="34" charset="77"/>
              <a:buChar char="&gt;"/>
            </a:pPr>
            <a:r>
              <a:rPr lang="de-DE" sz="1550">
                <a:solidFill>
                  <a:schemeClr val="bg2">
                    <a:lumMod val="10000"/>
                  </a:schemeClr>
                </a:solidFill>
              </a:rPr>
              <a:t>Form</a:t>
            </a:r>
          </a:p>
          <a:p>
            <a:pPr marL="342900" indent="-342900">
              <a:buFont typeface="Geogrotesque SemiBold" panose="020B0300000000000000" pitchFamily="34" charset="77"/>
              <a:buChar char="&gt;"/>
            </a:pPr>
            <a:r>
              <a:rPr lang="de-DE" sz="1550">
                <a:solidFill>
                  <a:schemeClr val="bg2">
                    <a:lumMod val="10000"/>
                  </a:schemeClr>
                </a:solidFill>
              </a:rPr>
              <a:t>Neigung</a:t>
            </a:r>
          </a:p>
          <a:p>
            <a:pPr marL="342900" indent="-342900">
              <a:buFont typeface="Geogrotesque SemiBold" panose="020B0300000000000000" pitchFamily="34" charset="77"/>
              <a:buChar char="&gt;"/>
            </a:pPr>
            <a:r>
              <a:rPr lang="de-DE" sz="1550">
                <a:solidFill>
                  <a:schemeClr val="bg2">
                    <a:lumMod val="10000"/>
                  </a:schemeClr>
                </a:solidFill>
              </a:rPr>
              <a:t>Farbe und Helligkeit</a:t>
            </a:r>
          </a:p>
          <a:p>
            <a:pPr marL="342900" indent="-342900">
              <a:buFont typeface="Geogrotesque SemiBold" panose="020B0300000000000000" pitchFamily="34" charset="77"/>
              <a:buChar char="&gt;"/>
            </a:pPr>
            <a:r>
              <a:rPr lang="de-DE" sz="1550">
                <a:solidFill>
                  <a:schemeClr val="bg2">
                    <a:lumMod val="10000"/>
                  </a:schemeClr>
                </a:solidFill>
              </a:rPr>
              <a:t>etc…</a:t>
            </a:r>
          </a:p>
        </p:txBody>
      </p:sp>
      <p:grpSp>
        <p:nvGrpSpPr>
          <p:cNvPr id="8" name="Gruppieren 7">
            <a:extLst>
              <a:ext uri="{FF2B5EF4-FFF2-40B4-BE49-F238E27FC236}">
                <a16:creationId xmlns:a16="http://schemas.microsoft.com/office/drawing/2014/main" id="{F6885C85-3443-5615-9E0B-EADB3325164E}"/>
              </a:ext>
            </a:extLst>
          </p:cNvPr>
          <p:cNvGrpSpPr/>
          <p:nvPr/>
        </p:nvGrpSpPr>
        <p:grpSpPr>
          <a:xfrm>
            <a:off x="8325701" y="2352898"/>
            <a:ext cx="1630174" cy="1575853"/>
            <a:chOff x="8575422" y="1857948"/>
            <a:chExt cx="1630174" cy="1575853"/>
          </a:xfrm>
        </p:grpSpPr>
        <p:pic>
          <p:nvPicPr>
            <p:cNvPr id="2" name="Grafik 1">
              <a:extLst>
                <a:ext uri="{FF2B5EF4-FFF2-40B4-BE49-F238E27FC236}">
                  <a16:creationId xmlns:a16="http://schemas.microsoft.com/office/drawing/2014/main" id="{02FAB018-2D97-844E-23E7-3E0C99C322D4}"/>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7" name="Grafik 6">
              <a:extLst>
                <a:ext uri="{FF2B5EF4-FFF2-40B4-BE49-F238E27FC236}">
                  <a16:creationId xmlns:a16="http://schemas.microsoft.com/office/drawing/2014/main" id="{C32EECFA-E06C-7319-B328-D7748ED2190C}"/>
                </a:ext>
              </a:extLst>
            </p:cNvPr>
            <p:cNvPicPr>
              <a:picLocks noChangeAspect="1"/>
            </p:cNvPicPr>
            <p:nvPr/>
          </p:nvPicPr>
          <p:blipFill>
            <a:blip r:embed="rId4"/>
            <a:stretch>
              <a:fillRect/>
            </a:stretch>
          </p:blipFill>
          <p:spPr>
            <a:xfrm>
              <a:off x="9621396" y="2824201"/>
              <a:ext cx="584200" cy="609600"/>
            </a:xfrm>
            <a:prstGeom prst="rect">
              <a:avLst/>
            </a:prstGeom>
          </p:spPr>
        </p:pic>
        <p:sp>
          <p:nvSpPr>
            <p:cNvPr id="6" name="Oval 5">
              <a:extLst>
                <a:ext uri="{FF2B5EF4-FFF2-40B4-BE49-F238E27FC236}">
                  <a16:creationId xmlns:a16="http://schemas.microsoft.com/office/drawing/2014/main" id="{8A952C5D-1679-BE31-08DB-534DC05F2AA8}"/>
                </a:ext>
              </a:extLst>
            </p:cNvPr>
            <p:cNvSpPr/>
            <p:nvPr/>
          </p:nvSpPr>
          <p:spPr>
            <a:xfrm>
              <a:off x="9686673" y="2815575"/>
              <a:ext cx="184018" cy="18749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id="{F6274E21-BA9D-B8F4-33D1-AB11847C85D7}"/>
              </a:ext>
            </a:extLst>
          </p:cNvPr>
          <p:cNvGrpSpPr/>
          <p:nvPr/>
        </p:nvGrpSpPr>
        <p:grpSpPr>
          <a:xfrm>
            <a:off x="9955875" y="2348097"/>
            <a:ext cx="1630174" cy="1575853"/>
            <a:chOff x="8575422" y="1857948"/>
            <a:chExt cx="1630174" cy="1575853"/>
          </a:xfrm>
        </p:grpSpPr>
        <p:pic>
          <p:nvPicPr>
            <p:cNvPr id="10" name="Grafik 9">
              <a:extLst>
                <a:ext uri="{FF2B5EF4-FFF2-40B4-BE49-F238E27FC236}">
                  <a16:creationId xmlns:a16="http://schemas.microsoft.com/office/drawing/2014/main" id="{A629A14C-8D60-7026-27D5-3A1EB2FE7B2A}"/>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11" name="Grafik 10">
              <a:extLst>
                <a:ext uri="{FF2B5EF4-FFF2-40B4-BE49-F238E27FC236}">
                  <a16:creationId xmlns:a16="http://schemas.microsoft.com/office/drawing/2014/main" id="{192F8D2E-D344-B779-8556-E88DF5272A88}"/>
                </a:ext>
              </a:extLst>
            </p:cNvPr>
            <p:cNvPicPr>
              <a:picLocks noChangeAspect="1"/>
            </p:cNvPicPr>
            <p:nvPr/>
          </p:nvPicPr>
          <p:blipFill>
            <a:blip r:embed="rId4"/>
            <a:stretch>
              <a:fillRect/>
            </a:stretch>
          </p:blipFill>
          <p:spPr>
            <a:xfrm>
              <a:off x="9621396" y="2824201"/>
              <a:ext cx="584200" cy="609600"/>
            </a:xfrm>
            <a:prstGeom prst="rect">
              <a:avLst/>
            </a:prstGeom>
          </p:spPr>
        </p:pic>
        <p:sp>
          <p:nvSpPr>
            <p:cNvPr id="14" name="Oval 13">
              <a:extLst>
                <a:ext uri="{FF2B5EF4-FFF2-40B4-BE49-F238E27FC236}">
                  <a16:creationId xmlns:a16="http://schemas.microsoft.com/office/drawing/2014/main" id="{9C35DDBD-A73F-22EC-CEE0-32133E597294}"/>
                </a:ext>
              </a:extLst>
            </p:cNvPr>
            <p:cNvSpPr/>
            <p:nvPr/>
          </p:nvSpPr>
          <p:spPr>
            <a:xfrm>
              <a:off x="9676565" y="2781337"/>
              <a:ext cx="287568" cy="30225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a:extLst>
              <a:ext uri="{FF2B5EF4-FFF2-40B4-BE49-F238E27FC236}">
                <a16:creationId xmlns:a16="http://schemas.microsoft.com/office/drawing/2014/main" id="{7B63E463-31D8-AE80-44C2-E9C56D8BF199}"/>
              </a:ext>
            </a:extLst>
          </p:cNvPr>
          <p:cNvGrpSpPr/>
          <p:nvPr/>
        </p:nvGrpSpPr>
        <p:grpSpPr>
          <a:xfrm>
            <a:off x="6564260" y="4226493"/>
            <a:ext cx="1630174" cy="1575853"/>
            <a:chOff x="6813981" y="3731543"/>
            <a:chExt cx="1630174" cy="1575853"/>
          </a:xfrm>
        </p:grpSpPr>
        <p:grpSp>
          <p:nvGrpSpPr>
            <p:cNvPr id="15" name="Gruppieren 14">
              <a:extLst>
                <a:ext uri="{FF2B5EF4-FFF2-40B4-BE49-F238E27FC236}">
                  <a16:creationId xmlns:a16="http://schemas.microsoft.com/office/drawing/2014/main" id="{E0FDBAE3-35FE-6518-9F52-82C47305F43F}"/>
                </a:ext>
              </a:extLst>
            </p:cNvPr>
            <p:cNvGrpSpPr/>
            <p:nvPr/>
          </p:nvGrpSpPr>
          <p:grpSpPr>
            <a:xfrm>
              <a:off x="6813981" y="3731543"/>
              <a:ext cx="1630174" cy="1575853"/>
              <a:chOff x="8575422" y="1857948"/>
              <a:chExt cx="1630174" cy="1575853"/>
            </a:xfrm>
          </p:grpSpPr>
          <p:pic>
            <p:nvPicPr>
              <p:cNvPr id="16" name="Grafik 15">
                <a:extLst>
                  <a:ext uri="{FF2B5EF4-FFF2-40B4-BE49-F238E27FC236}">
                    <a16:creationId xmlns:a16="http://schemas.microsoft.com/office/drawing/2014/main" id="{33E04446-A170-E628-ED65-CA9990256E6A}"/>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20" name="Grafik 19">
                <a:extLst>
                  <a:ext uri="{FF2B5EF4-FFF2-40B4-BE49-F238E27FC236}">
                    <a16:creationId xmlns:a16="http://schemas.microsoft.com/office/drawing/2014/main" id="{74B79CD1-8A52-AC25-CE1F-A121849F8F3C}"/>
                  </a:ext>
                </a:extLst>
              </p:cNvPr>
              <p:cNvPicPr>
                <a:picLocks noChangeAspect="1"/>
              </p:cNvPicPr>
              <p:nvPr/>
            </p:nvPicPr>
            <p:blipFill>
              <a:blip r:embed="rId4"/>
              <a:stretch>
                <a:fillRect/>
              </a:stretch>
            </p:blipFill>
            <p:spPr>
              <a:xfrm>
                <a:off x="9621396" y="2824201"/>
                <a:ext cx="584200" cy="609600"/>
              </a:xfrm>
              <a:prstGeom prst="rect">
                <a:avLst/>
              </a:prstGeom>
            </p:spPr>
          </p:pic>
        </p:grpSp>
        <p:sp>
          <p:nvSpPr>
            <p:cNvPr id="5" name="Abgerundetes Rechteck 4">
              <a:extLst>
                <a:ext uri="{FF2B5EF4-FFF2-40B4-BE49-F238E27FC236}">
                  <a16:creationId xmlns:a16="http://schemas.microsoft.com/office/drawing/2014/main" id="{6D1AD3CD-D048-6D96-4894-FA714073D84C}"/>
                </a:ext>
              </a:extLst>
            </p:cNvPr>
            <p:cNvSpPr/>
            <p:nvPr/>
          </p:nvSpPr>
          <p:spPr>
            <a:xfrm>
              <a:off x="7906133" y="4737539"/>
              <a:ext cx="180737" cy="168539"/>
            </a:xfrm>
            <a:custGeom>
              <a:avLst/>
              <a:gdLst>
                <a:gd name="csX0" fmla="*/ 0 w 180737"/>
                <a:gd name="csY0" fmla="*/ 28090 h 168539"/>
                <a:gd name="csX1" fmla="*/ 28090 w 180737"/>
                <a:gd name="csY1" fmla="*/ 0 h 168539"/>
                <a:gd name="csX2" fmla="*/ 152647 w 180737"/>
                <a:gd name="csY2" fmla="*/ 0 h 168539"/>
                <a:gd name="csX3" fmla="*/ 180737 w 180737"/>
                <a:gd name="csY3" fmla="*/ 28090 h 168539"/>
                <a:gd name="csX4" fmla="*/ 180737 w 180737"/>
                <a:gd name="csY4" fmla="*/ 140449 h 168539"/>
                <a:gd name="csX5" fmla="*/ 152647 w 180737"/>
                <a:gd name="csY5" fmla="*/ 168539 h 168539"/>
                <a:gd name="csX6" fmla="*/ 28090 w 180737"/>
                <a:gd name="csY6" fmla="*/ 168539 h 168539"/>
                <a:gd name="csX7" fmla="*/ 0 w 180737"/>
                <a:gd name="csY7" fmla="*/ 140449 h 168539"/>
                <a:gd name="csX8" fmla="*/ 0 w 180737"/>
                <a:gd name="csY8" fmla="*/ 28090 h 1685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0737" h="168539" fill="none" extrusionOk="0">
                  <a:moveTo>
                    <a:pt x="0" y="28090"/>
                  </a:moveTo>
                  <a:cubicBezTo>
                    <a:pt x="1207" y="14372"/>
                    <a:pt x="12750" y="1806"/>
                    <a:pt x="28090" y="0"/>
                  </a:cubicBezTo>
                  <a:cubicBezTo>
                    <a:pt x="83345" y="1939"/>
                    <a:pt x="103244" y="51"/>
                    <a:pt x="152647" y="0"/>
                  </a:cubicBezTo>
                  <a:cubicBezTo>
                    <a:pt x="169511" y="-1676"/>
                    <a:pt x="177965" y="11505"/>
                    <a:pt x="180737" y="28090"/>
                  </a:cubicBezTo>
                  <a:cubicBezTo>
                    <a:pt x="177920" y="55242"/>
                    <a:pt x="179882" y="93795"/>
                    <a:pt x="180737" y="140449"/>
                  </a:cubicBezTo>
                  <a:cubicBezTo>
                    <a:pt x="179240" y="152911"/>
                    <a:pt x="168384" y="165523"/>
                    <a:pt x="152647" y="168539"/>
                  </a:cubicBezTo>
                  <a:cubicBezTo>
                    <a:pt x="121207" y="162776"/>
                    <a:pt x="56419" y="172648"/>
                    <a:pt x="28090" y="168539"/>
                  </a:cubicBezTo>
                  <a:cubicBezTo>
                    <a:pt x="8947" y="168688"/>
                    <a:pt x="1004" y="154154"/>
                    <a:pt x="0" y="140449"/>
                  </a:cubicBezTo>
                  <a:cubicBezTo>
                    <a:pt x="-2061" y="101851"/>
                    <a:pt x="1647" y="61793"/>
                    <a:pt x="0" y="28090"/>
                  </a:cubicBezTo>
                  <a:close/>
                </a:path>
                <a:path w="180737" h="168539" stroke="0" extrusionOk="0">
                  <a:moveTo>
                    <a:pt x="0" y="28090"/>
                  </a:moveTo>
                  <a:cubicBezTo>
                    <a:pt x="-1496" y="11654"/>
                    <a:pt x="11682" y="336"/>
                    <a:pt x="28090" y="0"/>
                  </a:cubicBezTo>
                  <a:cubicBezTo>
                    <a:pt x="68069" y="3985"/>
                    <a:pt x="113017" y="4509"/>
                    <a:pt x="152647" y="0"/>
                  </a:cubicBezTo>
                  <a:cubicBezTo>
                    <a:pt x="167746" y="-316"/>
                    <a:pt x="179334" y="15455"/>
                    <a:pt x="180737" y="28090"/>
                  </a:cubicBezTo>
                  <a:cubicBezTo>
                    <a:pt x="185853" y="57986"/>
                    <a:pt x="178492" y="89560"/>
                    <a:pt x="180737" y="140449"/>
                  </a:cubicBezTo>
                  <a:cubicBezTo>
                    <a:pt x="181479" y="154436"/>
                    <a:pt x="167637" y="168459"/>
                    <a:pt x="152647" y="168539"/>
                  </a:cubicBezTo>
                  <a:cubicBezTo>
                    <a:pt x="103889" y="168467"/>
                    <a:pt x="68133" y="171023"/>
                    <a:pt x="28090" y="168539"/>
                  </a:cubicBezTo>
                  <a:cubicBezTo>
                    <a:pt x="11715" y="169963"/>
                    <a:pt x="-1924" y="153731"/>
                    <a:pt x="0" y="140449"/>
                  </a:cubicBezTo>
                  <a:cubicBezTo>
                    <a:pt x="3984" y="84449"/>
                    <a:pt x="3124" y="75951"/>
                    <a:pt x="0" y="28090"/>
                  </a:cubicBezTo>
                  <a:close/>
                </a:path>
              </a:pathLst>
            </a:custGeom>
            <a:solidFill>
              <a:srgbClr val="FFA000"/>
            </a:solidFill>
            <a:ln w="6350">
              <a:solidFill>
                <a:schemeClr val="tx1"/>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grpSp>
      <p:grpSp>
        <p:nvGrpSpPr>
          <p:cNvPr id="36" name="Gruppieren 35">
            <a:extLst>
              <a:ext uri="{FF2B5EF4-FFF2-40B4-BE49-F238E27FC236}">
                <a16:creationId xmlns:a16="http://schemas.microsoft.com/office/drawing/2014/main" id="{87F125C5-12B9-E11E-893E-736B52034065}"/>
              </a:ext>
            </a:extLst>
          </p:cNvPr>
          <p:cNvGrpSpPr/>
          <p:nvPr/>
        </p:nvGrpSpPr>
        <p:grpSpPr>
          <a:xfrm>
            <a:off x="8352771" y="4222021"/>
            <a:ext cx="1630174" cy="1575853"/>
            <a:chOff x="8666059" y="3905313"/>
            <a:chExt cx="1630174" cy="1575853"/>
          </a:xfrm>
        </p:grpSpPr>
        <p:grpSp>
          <p:nvGrpSpPr>
            <p:cNvPr id="35" name="Gruppieren 34">
              <a:extLst>
                <a:ext uri="{FF2B5EF4-FFF2-40B4-BE49-F238E27FC236}">
                  <a16:creationId xmlns:a16="http://schemas.microsoft.com/office/drawing/2014/main" id="{A15FAA09-892F-22FF-1A60-7CBA62B8C11F}"/>
                </a:ext>
              </a:extLst>
            </p:cNvPr>
            <p:cNvGrpSpPr/>
            <p:nvPr/>
          </p:nvGrpSpPr>
          <p:grpSpPr>
            <a:xfrm>
              <a:off x="8666059" y="3905313"/>
              <a:ext cx="1630174" cy="1575853"/>
              <a:chOff x="8574312" y="3731543"/>
              <a:chExt cx="1630174" cy="1575853"/>
            </a:xfrm>
          </p:grpSpPr>
          <p:pic>
            <p:nvPicPr>
              <p:cNvPr id="24" name="Grafik 23">
                <a:extLst>
                  <a:ext uri="{FF2B5EF4-FFF2-40B4-BE49-F238E27FC236}">
                    <a16:creationId xmlns:a16="http://schemas.microsoft.com/office/drawing/2014/main" id="{389AEBB1-109B-E74E-69AF-1ECF45407C05}"/>
                  </a:ext>
                </a:extLst>
              </p:cNvPr>
              <p:cNvPicPr>
                <a:picLocks noChangeAspect="1"/>
              </p:cNvPicPr>
              <p:nvPr/>
            </p:nvPicPr>
            <p:blipFill>
              <a:blip r:embed="rId3"/>
              <a:stretch>
                <a:fillRect/>
              </a:stretch>
            </p:blipFill>
            <p:spPr>
              <a:xfrm>
                <a:off x="8574312" y="3731543"/>
                <a:ext cx="1307903" cy="1268509"/>
              </a:xfrm>
              <a:prstGeom prst="rect">
                <a:avLst/>
              </a:prstGeom>
            </p:spPr>
          </p:pic>
          <p:pic>
            <p:nvPicPr>
              <p:cNvPr id="25" name="Grafik 24">
                <a:extLst>
                  <a:ext uri="{FF2B5EF4-FFF2-40B4-BE49-F238E27FC236}">
                    <a16:creationId xmlns:a16="http://schemas.microsoft.com/office/drawing/2014/main" id="{40E63ACC-02DA-0048-DA27-F748281A8759}"/>
                  </a:ext>
                </a:extLst>
              </p:cNvPr>
              <p:cNvPicPr>
                <a:picLocks noChangeAspect="1"/>
              </p:cNvPicPr>
              <p:nvPr/>
            </p:nvPicPr>
            <p:blipFill>
              <a:blip r:embed="rId4"/>
              <a:stretch>
                <a:fillRect/>
              </a:stretch>
            </p:blipFill>
            <p:spPr>
              <a:xfrm>
                <a:off x="9620286" y="4697796"/>
                <a:ext cx="584200" cy="609600"/>
              </a:xfrm>
              <a:prstGeom prst="rect">
                <a:avLst/>
              </a:prstGeom>
            </p:spPr>
          </p:pic>
        </p:grpSp>
        <p:sp>
          <p:nvSpPr>
            <p:cNvPr id="29" name="Abgerundetes Rechteck 28">
              <a:extLst>
                <a:ext uri="{FF2B5EF4-FFF2-40B4-BE49-F238E27FC236}">
                  <a16:creationId xmlns:a16="http://schemas.microsoft.com/office/drawing/2014/main" id="{5548CF3C-2241-0E97-7DE6-63E9524F85A5}"/>
                </a:ext>
              </a:extLst>
            </p:cNvPr>
            <p:cNvSpPr/>
            <p:nvPr/>
          </p:nvSpPr>
          <p:spPr>
            <a:xfrm rot="1582238">
              <a:off x="9765142" y="4902937"/>
              <a:ext cx="180737" cy="168539"/>
            </a:xfrm>
            <a:custGeom>
              <a:avLst/>
              <a:gdLst>
                <a:gd name="csX0" fmla="*/ 0 w 180737"/>
                <a:gd name="csY0" fmla="*/ 28090 h 168539"/>
                <a:gd name="csX1" fmla="*/ 28090 w 180737"/>
                <a:gd name="csY1" fmla="*/ 0 h 168539"/>
                <a:gd name="csX2" fmla="*/ 152647 w 180737"/>
                <a:gd name="csY2" fmla="*/ 0 h 168539"/>
                <a:gd name="csX3" fmla="*/ 180737 w 180737"/>
                <a:gd name="csY3" fmla="*/ 28090 h 168539"/>
                <a:gd name="csX4" fmla="*/ 180737 w 180737"/>
                <a:gd name="csY4" fmla="*/ 140449 h 168539"/>
                <a:gd name="csX5" fmla="*/ 152647 w 180737"/>
                <a:gd name="csY5" fmla="*/ 168539 h 168539"/>
                <a:gd name="csX6" fmla="*/ 28090 w 180737"/>
                <a:gd name="csY6" fmla="*/ 168539 h 168539"/>
                <a:gd name="csX7" fmla="*/ 0 w 180737"/>
                <a:gd name="csY7" fmla="*/ 140449 h 168539"/>
                <a:gd name="csX8" fmla="*/ 0 w 180737"/>
                <a:gd name="csY8" fmla="*/ 28090 h 1685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0737" h="168539" fill="none" extrusionOk="0">
                  <a:moveTo>
                    <a:pt x="0" y="28090"/>
                  </a:moveTo>
                  <a:cubicBezTo>
                    <a:pt x="1207" y="14372"/>
                    <a:pt x="12750" y="1806"/>
                    <a:pt x="28090" y="0"/>
                  </a:cubicBezTo>
                  <a:cubicBezTo>
                    <a:pt x="83345" y="1939"/>
                    <a:pt x="103244" y="51"/>
                    <a:pt x="152647" y="0"/>
                  </a:cubicBezTo>
                  <a:cubicBezTo>
                    <a:pt x="169511" y="-1676"/>
                    <a:pt x="177965" y="11505"/>
                    <a:pt x="180737" y="28090"/>
                  </a:cubicBezTo>
                  <a:cubicBezTo>
                    <a:pt x="177920" y="55242"/>
                    <a:pt x="179882" y="93795"/>
                    <a:pt x="180737" y="140449"/>
                  </a:cubicBezTo>
                  <a:cubicBezTo>
                    <a:pt x="179240" y="152911"/>
                    <a:pt x="168384" y="165523"/>
                    <a:pt x="152647" y="168539"/>
                  </a:cubicBezTo>
                  <a:cubicBezTo>
                    <a:pt x="121207" y="162776"/>
                    <a:pt x="56419" y="172648"/>
                    <a:pt x="28090" y="168539"/>
                  </a:cubicBezTo>
                  <a:cubicBezTo>
                    <a:pt x="8947" y="168688"/>
                    <a:pt x="1004" y="154154"/>
                    <a:pt x="0" y="140449"/>
                  </a:cubicBezTo>
                  <a:cubicBezTo>
                    <a:pt x="-2061" y="101851"/>
                    <a:pt x="1647" y="61793"/>
                    <a:pt x="0" y="28090"/>
                  </a:cubicBezTo>
                  <a:close/>
                </a:path>
                <a:path w="180737" h="168539" stroke="0" extrusionOk="0">
                  <a:moveTo>
                    <a:pt x="0" y="28090"/>
                  </a:moveTo>
                  <a:cubicBezTo>
                    <a:pt x="-1496" y="11654"/>
                    <a:pt x="11682" y="336"/>
                    <a:pt x="28090" y="0"/>
                  </a:cubicBezTo>
                  <a:cubicBezTo>
                    <a:pt x="68069" y="3985"/>
                    <a:pt x="113017" y="4509"/>
                    <a:pt x="152647" y="0"/>
                  </a:cubicBezTo>
                  <a:cubicBezTo>
                    <a:pt x="167746" y="-316"/>
                    <a:pt x="179334" y="15455"/>
                    <a:pt x="180737" y="28090"/>
                  </a:cubicBezTo>
                  <a:cubicBezTo>
                    <a:pt x="185853" y="57986"/>
                    <a:pt x="178492" y="89560"/>
                    <a:pt x="180737" y="140449"/>
                  </a:cubicBezTo>
                  <a:cubicBezTo>
                    <a:pt x="181479" y="154436"/>
                    <a:pt x="167637" y="168459"/>
                    <a:pt x="152647" y="168539"/>
                  </a:cubicBezTo>
                  <a:cubicBezTo>
                    <a:pt x="103889" y="168467"/>
                    <a:pt x="68133" y="171023"/>
                    <a:pt x="28090" y="168539"/>
                  </a:cubicBezTo>
                  <a:cubicBezTo>
                    <a:pt x="11715" y="169963"/>
                    <a:pt x="-1924" y="153731"/>
                    <a:pt x="0" y="140449"/>
                  </a:cubicBezTo>
                  <a:cubicBezTo>
                    <a:pt x="3984" y="84449"/>
                    <a:pt x="3124" y="75951"/>
                    <a:pt x="0" y="28090"/>
                  </a:cubicBezTo>
                  <a:close/>
                </a:path>
              </a:pathLst>
            </a:custGeom>
            <a:solidFill>
              <a:srgbClr val="FFA000"/>
            </a:solidFill>
            <a:ln w="9525">
              <a:solidFill>
                <a:schemeClr val="tx1"/>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29">
            <a:extLst>
              <a:ext uri="{FF2B5EF4-FFF2-40B4-BE49-F238E27FC236}">
                <a16:creationId xmlns:a16="http://schemas.microsoft.com/office/drawing/2014/main" id="{1043C3CB-7841-4520-68E0-E0F5338CEFA8}"/>
              </a:ext>
            </a:extLst>
          </p:cNvPr>
          <p:cNvGrpSpPr/>
          <p:nvPr/>
        </p:nvGrpSpPr>
        <p:grpSpPr>
          <a:xfrm>
            <a:off x="9950475" y="4222021"/>
            <a:ext cx="1630174" cy="1575853"/>
            <a:chOff x="6813981" y="3731543"/>
            <a:chExt cx="1630174" cy="1575853"/>
          </a:xfrm>
        </p:grpSpPr>
        <p:grpSp>
          <p:nvGrpSpPr>
            <p:cNvPr id="31" name="Gruppieren 30">
              <a:extLst>
                <a:ext uri="{FF2B5EF4-FFF2-40B4-BE49-F238E27FC236}">
                  <a16:creationId xmlns:a16="http://schemas.microsoft.com/office/drawing/2014/main" id="{33FBA978-B612-1984-6514-5CEDA98DA94F}"/>
                </a:ext>
              </a:extLst>
            </p:cNvPr>
            <p:cNvGrpSpPr/>
            <p:nvPr/>
          </p:nvGrpSpPr>
          <p:grpSpPr>
            <a:xfrm>
              <a:off x="6813981" y="3731543"/>
              <a:ext cx="1630174" cy="1575853"/>
              <a:chOff x="8575422" y="1857948"/>
              <a:chExt cx="1630174" cy="1575853"/>
            </a:xfrm>
          </p:grpSpPr>
          <p:pic>
            <p:nvPicPr>
              <p:cNvPr id="33" name="Grafik 32">
                <a:extLst>
                  <a:ext uri="{FF2B5EF4-FFF2-40B4-BE49-F238E27FC236}">
                    <a16:creationId xmlns:a16="http://schemas.microsoft.com/office/drawing/2014/main" id="{ED35519F-3ED9-E80D-79FE-BBB316A1F8E2}"/>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34" name="Grafik 33">
                <a:extLst>
                  <a:ext uri="{FF2B5EF4-FFF2-40B4-BE49-F238E27FC236}">
                    <a16:creationId xmlns:a16="http://schemas.microsoft.com/office/drawing/2014/main" id="{D2FD4CB8-2685-5DA2-6DBC-33D1678E3C80}"/>
                  </a:ext>
                </a:extLst>
              </p:cNvPr>
              <p:cNvPicPr>
                <a:picLocks noChangeAspect="1"/>
              </p:cNvPicPr>
              <p:nvPr/>
            </p:nvPicPr>
            <p:blipFill>
              <a:blip r:embed="rId4"/>
              <a:stretch>
                <a:fillRect/>
              </a:stretch>
            </p:blipFill>
            <p:spPr>
              <a:xfrm>
                <a:off x="9621396" y="2824201"/>
                <a:ext cx="584200" cy="609600"/>
              </a:xfrm>
              <a:prstGeom prst="rect">
                <a:avLst/>
              </a:prstGeom>
            </p:spPr>
          </p:pic>
        </p:grpSp>
        <p:sp>
          <p:nvSpPr>
            <p:cNvPr id="32" name="Abgerundetes Rechteck 31">
              <a:extLst>
                <a:ext uri="{FF2B5EF4-FFF2-40B4-BE49-F238E27FC236}">
                  <a16:creationId xmlns:a16="http://schemas.microsoft.com/office/drawing/2014/main" id="{5E7A402D-1571-B6B4-CE6B-E164BF69148D}"/>
                </a:ext>
              </a:extLst>
            </p:cNvPr>
            <p:cNvSpPr/>
            <p:nvPr/>
          </p:nvSpPr>
          <p:spPr>
            <a:xfrm>
              <a:off x="7906133" y="4742011"/>
              <a:ext cx="164975" cy="164068"/>
            </a:xfrm>
            <a:custGeom>
              <a:avLst/>
              <a:gdLst>
                <a:gd name="csX0" fmla="*/ 0 w 164975"/>
                <a:gd name="csY0" fmla="*/ 27345 h 164068"/>
                <a:gd name="csX1" fmla="*/ 27345 w 164975"/>
                <a:gd name="csY1" fmla="*/ 0 h 164068"/>
                <a:gd name="csX2" fmla="*/ 137630 w 164975"/>
                <a:gd name="csY2" fmla="*/ 0 h 164068"/>
                <a:gd name="csX3" fmla="*/ 164975 w 164975"/>
                <a:gd name="csY3" fmla="*/ 27345 h 164068"/>
                <a:gd name="csX4" fmla="*/ 164975 w 164975"/>
                <a:gd name="csY4" fmla="*/ 136723 h 164068"/>
                <a:gd name="csX5" fmla="*/ 137630 w 164975"/>
                <a:gd name="csY5" fmla="*/ 164068 h 164068"/>
                <a:gd name="csX6" fmla="*/ 27345 w 164975"/>
                <a:gd name="csY6" fmla="*/ 164068 h 164068"/>
                <a:gd name="csX7" fmla="*/ 0 w 164975"/>
                <a:gd name="csY7" fmla="*/ 136723 h 164068"/>
                <a:gd name="csX8" fmla="*/ 0 w 164975"/>
                <a:gd name="csY8" fmla="*/ 27345 h 1640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64975" h="164068" fill="none" extrusionOk="0">
                  <a:moveTo>
                    <a:pt x="0" y="27345"/>
                  </a:moveTo>
                  <a:cubicBezTo>
                    <a:pt x="2087" y="15350"/>
                    <a:pt x="12449" y="2128"/>
                    <a:pt x="27345" y="0"/>
                  </a:cubicBezTo>
                  <a:cubicBezTo>
                    <a:pt x="57485" y="5099"/>
                    <a:pt x="107518" y="2541"/>
                    <a:pt x="137630" y="0"/>
                  </a:cubicBezTo>
                  <a:cubicBezTo>
                    <a:pt x="153981" y="-1550"/>
                    <a:pt x="161753" y="10998"/>
                    <a:pt x="164975" y="27345"/>
                  </a:cubicBezTo>
                  <a:cubicBezTo>
                    <a:pt x="170108" y="62142"/>
                    <a:pt x="164661" y="106733"/>
                    <a:pt x="164975" y="136723"/>
                  </a:cubicBezTo>
                  <a:cubicBezTo>
                    <a:pt x="164798" y="151464"/>
                    <a:pt x="152902" y="161773"/>
                    <a:pt x="137630" y="164068"/>
                  </a:cubicBezTo>
                  <a:cubicBezTo>
                    <a:pt x="89071" y="164066"/>
                    <a:pt x="80974" y="165024"/>
                    <a:pt x="27345" y="164068"/>
                  </a:cubicBezTo>
                  <a:cubicBezTo>
                    <a:pt x="9457" y="164183"/>
                    <a:pt x="1389" y="149321"/>
                    <a:pt x="0" y="136723"/>
                  </a:cubicBezTo>
                  <a:cubicBezTo>
                    <a:pt x="1525" y="98004"/>
                    <a:pt x="-2635" y="77740"/>
                    <a:pt x="0" y="27345"/>
                  </a:cubicBezTo>
                  <a:close/>
                </a:path>
                <a:path w="164975" h="164068" stroke="0" extrusionOk="0">
                  <a:moveTo>
                    <a:pt x="0" y="27345"/>
                  </a:moveTo>
                  <a:cubicBezTo>
                    <a:pt x="-877" y="11702"/>
                    <a:pt x="11022" y="458"/>
                    <a:pt x="27345" y="0"/>
                  </a:cubicBezTo>
                  <a:cubicBezTo>
                    <a:pt x="76392" y="1331"/>
                    <a:pt x="94069" y="4429"/>
                    <a:pt x="137630" y="0"/>
                  </a:cubicBezTo>
                  <a:cubicBezTo>
                    <a:pt x="150549" y="-1661"/>
                    <a:pt x="164039" y="14163"/>
                    <a:pt x="164975" y="27345"/>
                  </a:cubicBezTo>
                  <a:cubicBezTo>
                    <a:pt x="164688" y="76619"/>
                    <a:pt x="162867" y="109640"/>
                    <a:pt x="164975" y="136723"/>
                  </a:cubicBezTo>
                  <a:cubicBezTo>
                    <a:pt x="165893" y="149936"/>
                    <a:pt x="151035" y="163808"/>
                    <a:pt x="137630" y="164068"/>
                  </a:cubicBezTo>
                  <a:cubicBezTo>
                    <a:pt x="90182" y="162627"/>
                    <a:pt x="59656" y="161822"/>
                    <a:pt x="27345" y="164068"/>
                  </a:cubicBezTo>
                  <a:cubicBezTo>
                    <a:pt x="10800" y="166455"/>
                    <a:pt x="-1156" y="150484"/>
                    <a:pt x="0" y="136723"/>
                  </a:cubicBezTo>
                  <a:cubicBezTo>
                    <a:pt x="2827" y="90360"/>
                    <a:pt x="-43" y="73911"/>
                    <a:pt x="0" y="27345"/>
                  </a:cubicBezTo>
                  <a:close/>
                </a:path>
              </a:pathLst>
            </a:custGeom>
            <a:solidFill>
              <a:srgbClr val="E5B002"/>
            </a:solidFill>
            <a:ln w="6350">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7513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E0F24-FBE3-5A6F-11B9-823A08C07B3A}"/>
            </a:ext>
          </a:extLst>
        </p:cNvPr>
        <p:cNvGrpSpPr/>
        <p:nvPr/>
      </p:nvGrpSpPr>
      <p:grpSpPr>
        <a:xfrm>
          <a:off x="0" y="0"/>
          <a:ext cx="0" cy="0"/>
          <a:chOff x="0" y="0"/>
          <a:chExt cx="0" cy="0"/>
        </a:xfrm>
      </p:grpSpPr>
      <p:sp>
        <p:nvSpPr>
          <p:cNvPr id="7" name="Text Placeholder 2">
            <a:extLst>
              <a:ext uri="{FF2B5EF4-FFF2-40B4-BE49-F238E27FC236}">
                <a16:creationId xmlns:a16="http://schemas.microsoft.com/office/drawing/2014/main" id="{1D3D158E-B4B1-6FE7-E6CD-C192EF83F48D}"/>
              </a:ext>
            </a:extLst>
          </p:cNvPr>
          <p:cNvSpPr>
            <a:spLocks noGrp="1"/>
          </p:cNvSpPr>
          <p:nvPr>
            <p:ph type="body" sz="quarter" idx="14"/>
          </p:nvPr>
        </p:nvSpPr>
        <p:spPr>
          <a:xfrm>
            <a:off x="10517605" y="561894"/>
            <a:ext cx="1284316" cy="810491"/>
          </a:xfrm>
        </p:spPr>
        <p:txBody>
          <a:bodyPr/>
          <a:lstStyle/>
          <a:p>
            <a:endParaRPr lang="en-US"/>
          </a:p>
        </p:txBody>
      </p:sp>
      <p:sp>
        <p:nvSpPr>
          <p:cNvPr id="3" name="Textfeld 2">
            <a:extLst>
              <a:ext uri="{FF2B5EF4-FFF2-40B4-BE49-F238E27FC236}">
                <a16:creationId xmlns:a16="http://schemas.microsoft.com/office/drawing/2014/main" id="{1CFA6D96-FE9D-4F70-07E0-D3CB9E4210CE}"/>
              </a:ext>
            </a:extLst>
          </p:cNvPr>
          <p:cNvSpPr txBox="1"/>
          <p:nvPr/>
        </p:nvSpPr>
        <p:spPr>
          <a:xfrm>
            <a:off x="700088" y="800101"/>
            <a:ext cx="8029575" cy="523220"/>
          </a:xfrm>
          <a:prstGeom prst="rect">
            <a:avLst/>
          </a:prstGeom>
          <a:noFill/>
        </p:spPr>
        <p:txBody>
          <a:bodyPr wrap="square" rtlCol="0">
            <a:spAutoFit/>
          </a:bodyPr>
          <a:lstStyle/>
          <a:p>
            <a:r>
              <a:rPr lang="de-DE" sz="2800">
                <a:ea typeface="Geogrotesque SemiBold" charset="0"/>
                <a:cs typeface="Geogrotesque SemiBold" charset="0"/>
              </a:rPr>
              <a:t>Typografie/Schrift</a:t>
            </a:r>
          </a:p>
        </p:txBody>
      </p:sp>
      <p:pic>
        <p:nvPicPr>
          <p:cNvPr id="4" name="Grafik 3">
            <a:extLst>
              <a:ext uri="{FF2B5EF4-FFF2-40B4-BE49-F238E27FC236}">
                <a16:creationId xmlns:a16="http://schemas.microsoft.com/office/drawing/2014/main" id="{3403844D-709C-1A71-1EAA-ACD5DAB30784}"/>
              </a:ext>
            </a:extLst>
          </p:cNvPr>
          <p:cNvPicPr>
            <a:picLocks noChangeAspect="1"/>
          </p:cNvPicPr>
          <p:nvPr/>
        </p:nvPicPr>
        <p:blipFill>
          <a:blip r:embed="rId3"/>
          <a:stretch>
            <a:fillRect/>
          </a:stretch>
        </p:blipFill>
        <p:spPr>
          <a:xfrm>
            <a:off x="700088" y="2212367"/>
            <a:ext cx="5304321" cy="2865471"/>
          </a:xfrm>
          <a:prstGeom prst="rect">
            <a:avLst/>
          </a:prstGeom>
        </p:spPr>
      </p:pic>
      <p:pic>
        <p:nvPicPr>
          <p:cNvPr id="5" name="Grafik 4">
            <a:extLst>
              <a:ext uri="{FF2B5EF4-FFF2-40B4-BE49-F238E27FC236}">
                <a16:creationId xmlns:a16="http://schemas.microsoft.com/office/drawing/2014/main" id="{4B2546A0-AC71-24D2-21A9-D2D91FD439F1}"/>
              </a:ext>
            </a:extLst>
          </p:cNvPr>
          <p:cNvPicPr>
            <a:picLocks noChangeAspect="1"/>
          </p:cNvPicPr>
          <p:nvPr/>
        </p:nvPicPr>
        <p:blipFill>
          <a:blip r:embed="rId4"/>
          <a:stretch>
            <a:fillRect/>
          </a:stretch>
        </p:blipFill>
        <p:spPr>
          <a:xfrm>
            <a:off x="6004409" y="2618136"/>
            <a:ext cx="5012785" cy="2664453"/>
          </a:xfrm>
          <a:prstGeom prst="rect">
            <a:avLst/>
          </a:prstGeom>
        </p:spPr>
      </p:pic>
    </p:spTree>
    <p:extLst>
      <p:ext uri="{BB962C8B-B14F-4D97-AF65-F5344CB8AC3E}">
        <p14:creationId xmlns:p14="http://schemas.microsoft.com/office/powerpoint/2010/main" val="37275570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00088" y="800101"/>
            <a:ext cx="8029575" cy="523220"/>
          </a:xfrm>
          <a:prstGeom prst="rect">
            <a:avLst/>
          </a:prstGeom>
          <a:noFill/>
        </p:spPr>
        <p:txBody>
          <a:bodyPr wrap="square" rtlCol="0">
            <a:spAutoFit/>
          </a:bodyPr>
          <a:lstStyle/>
          <a:p>
            <a:r>
              <a:rPr lang="de-DE" sz="2800">
                <a:ea typeface="Geogrotesque SemiBold" charset="0"/>
                <a:cs typeface="Geogrotesque SemiBold" charset="0"/>
              </a:rPr>
              <a:t>Visualisierungen</a:t>
            </a:r>
          </a:p>
        </p:txBody>
      </p:sp>
      <p:pic>
        <p:nvPicPr>
          <p:cNvPr id="11" name="Grafik 10" descr="Ein Bild, das Insekt, Pollen, Wirbellose, Hautflügler enthält.&#10;&#10;KI-generierte Inhalte können fehlerhaft sein.">
            <a:extLst>
              <a:ext uri="{FF2B5EF4-FFF2-40B4-BE49-F238E27FC236}">
                <a16:creationId xmlns:a16="http://schemas.microsoft.com/office/drawing/2014/main" id="{E3BB5066-7799-C67A-6492-A847B610CDE4}"/>
              </a:ext>
            </a:extLst>
          </p:cNvPr>
          <p:cNvPicPr>
            <a:picLocks noChangeAspect="1"/>
          </p:cNvPicPr>
          <p:nvPr/>
        </p:nvPicPr>
        <p:blipFill>
          <a:blip r:embed="rId3">
            <a:extLst>
              <a:ext uri="{28A0092B-C50C-407E-A947-70E740481C1C}">
                <a14:useLocalDpi xmlns:a14="http://schemas.microsoft.com/office/drawing/2010/main" val="0"/>
              </a:ext>
            </a:extLst>
          </a:blip>
          <a:srcRect r="25929"/>
          <a:stretch>
            <a:fillRect/>
          </a:stretch>
        </p:blipFill>
        <p:spPr>
          <a:xfrm flipH="1">
            <a:off x="771804" y="1740645"/>
            <a:ext cx="4914486" cy="4205941"/>
          </a:xfrm>
          <a:prstGeom prst="rect">
            <a:avLst/>
          </a:prstGeom>
        </p:spPr>
      </p:pic>
      <p:pic>
        <p:nvPicPr>
          <p:cNvPr id="12" name="Grafik 11">
            <a:extLst>
              <a:ext uri="{FF2B5EF4-FFF2-40B4-BE49-F238E27FC236}">
                <a16:creationId xmlns:a16="http://schemas.microsoft.com/office/drawing/2014/main" id="{6F7AF35A-B303-8870-D259-1A4F8D46F9A2}"/>
              </a:ext>
            </a:extLst>
          </p:cNvPr>
          <p:cNvPicPr>
            <a:picLocks noChangeAspect="1"/>
          </p:cNvPicPr>
          <p:nvPr/>
        </p:nvPicPr>
        <p:blipFill>
          <a:blip r:embed="rId4"/>
          <a:stretch>
            <a:fillRect/>
          </a:stretch>
        </p:blipFill>
        <p:spPr>
          <a:xfrm>
            <a:off x="7050871" y="1323321"/>
            <a:ext cx="4076127" cy="4734578"/>
          </a:xfrm>
          <a:prstGeom prst="rect">
            <a:avLst/>
          </a:prstGeom>
        </p:spPr>
      </p:pic>
    </p:spTree>
    <p:extLst>
      <p:ext uri="{BB962C8B-B14F-4D97-AF65-F5344CB8AC3E}">
        <p14:creationId xmlns:p14="http://schemas.microsoft.com/office/powerpoint/2010/main" val="4834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9BAF8-FC37-8E11-2A1D-9A0A239EE404}"/>
            </a:ext>
          </a:extLst>
        </p:cNvPr>
        <p:cNvGrpSpPr/>
        <p:nvPr/>
      </p:nvGrpSpPr>
      <p:grpSpPr>
        <a:xfrm>
          <a:off x="0" y="0"/>
          <a:ext cx="0" cy="0"/>
          <a:chOff x="0" y="0"/>
          <a:chExt cx="0" cy="0"/>
        </a:xfrm>
      </p:grpSpPr>
      <p:pic>
        <p:nvPicPr>
          <p:cNvPr id="5" name="Grafik 4" descr="Ein Bild, das Kinderkunst, Cartoon, Grafiken, Clipart enthält.&#10;&#10;KI-generierte Inhalte können fehlerhaft sein.">
            <a:extLst>
              <a:ext uri="{FF2B5EF4-FFF2-40B4-BE49-F238E27FC236}">
                <a16:creationId xmlns:a16="http://schemas.microsoft.com/office/drawing/2014/main" id="{EB014F1F-0EA1-2C36-A578-43C385E1719F}"/>
              </a:ext>
            </a:extLst>
          </p:cNvPr>
          <p:cNvPicPr>
            <a:picLocks noChangeAspect="1"/>
          </p:cNvPicPr>
          <p:nvPr/>
        </p:nvPicPr>
        <p:blipFill>
          <a:blip r:embed="rId3"/>
          <a:stretch>
            <a:fillRect/>
          </a:stretch>
        </p:blipFill>
        <p:spPr>
          <a:xfrm>
            <a:off x="3048003" y="1558303"/>
            <a:ext cx="7217744" cy="4811830"/>
          </a:xfrm>
          <a:prstGeom prst="rect">
            <a:avLst/>
          </a:prstGeom>
        </p:spPr>
      </p:pic>
      <p:sp>
        <p:nvSpPr>
          <p:cNvPr id="8" name="Textfeld 7">
            <a:extLst>
              <a:ext uri="{FF2B5EF4-FFF2-40B4-BE49-F238E27FC236}">
                <a16:creationId xmlns:a16="http://schemas.microsoft.com/office/drawing/2014/main" id="{250796E9-EEB0-46BD-375A-9C9B0807BF42}"/>
              </a:ext>
            </a:extLst>
          </p:cNvPr>
          <p:cNvSpPr txBox="1"/>
          <p:nvPr/>
        </p:nvSpPr>
        <p:spPr>
          <a:xfrm>
            <a:off x="700088" y="800101"/>
            <a:ext cx="8029575" cy="523220"/>
          </a:xfrm>
          <a:prstGeom prst="rect">
            <a:avLst/>
          </a:prstGeom>
          <a:noFill/>
        </p:spPr>
        <p:txBody>
          <a:bodyPr wrap="square" rtlCol="0">
            <a:spAutoFit/>
          </a:bodyPr>
          <a:lstStyle/>
          <a:p>
            <a:r>
              <a:rPr lang="de-DE" sz="2800">
                <a:ea typeface="Geogrotesque SemiBold" charset="0"/>
                <a:cs typeface="Geogrotesque SemiBold" charset="0"/>
              </a:rPr>
              <a:t>Visualisierungen</a:t>
            </a:r>
          </a:p>
        </p:txBody>
      </p:sp>
    </p:spTree>
    <p:extLst>
      <p:ext uri="{BB962C8B-B14F-4D97-AF65-F5344CB8AC3E}">
        <p14:creationId xmlns:p14="http://schemas.microsoft.com/office/powerpoint/2010/main" val="163145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C7322B4-7A9D-0869-3D89-375E8AB2D084}"/>
              </a:ext>
            </a:extLst>
          </p:cNvPr>
          <p:cNvPicPr>
            <a:picLocks noChangeAspect="1"/>
          </p:cNvPicPr>
          <p:nvPr/>
        </p:nvPicPr>
        <p:blipFill>
          <a:blip r:embed="rId3"/>
          <a:stretch>
            <a:fillRect/>
          </a:stretch>
        </p:blipFill>
        <p:spPr>
          <a:xfrm>
            <a:off x="3383327" y="1523094"/>
            <a:ext cx="2199314" cy="2376440"/>
          </a:xfrm>
          <a:prstGeom prst="rect">
            <a:avLst/>
          </a:prstGeom>
        </p:spPr>
      </p:pic>
      <p:pic>
        <p:nvPicPr>
          <p:cNvPr id="3" name="Grafik 2">
            <a:extLst>
              <a:ext uri="{FF2B5EF4-FFF2-40B4-BE49-F238E27FC236}">
                <a16:creationId xmlns:a16="http://schemas.microsoft.com/office/drawing/2014/main" id="{6D602AF1-DB61-88D9-4E43-AD18F471957E}"/>
              </a:ext>
            </a:extLst>
          </p:cNvPr>
          <p:cNvPicPr>
            <a:picLocks noChangeAspect="1"/>
          </p:cNvPicPr>
          <p:nvPr/>
        </p:nvPicPr>
        <p:blipFill>
          <a:blip r:embed="rId4"/>
          <a:stretch>
            <a:fillRect/>
          </a:stretch>
        </p:blipFill>
        <p:spPr>
          <a:xfrm>
            <a:off x="3383327" y="4015168"/>
            <a:ext cx="2199314" cy="1170717"/>
          </a:xfrm>
          <a:prstGeom prst="rect">
            <a:avLst/>
          </a:prstGeom>
        </p:spPr>
      </p:pic>
      <p:sp>
        <p:nvSpPr>
          <p:cNvPr id="14" name="Textfeld 13">
            <a:extLst>
              <a:ext uri="{FF2B5EF4-FFF2-40B4-BE49-F238E27FC236}">
                <a16:creationId xmlns:a16="http://schemas.microsoft.com/office/drawing/2014/main" id="{FC07F83B-4136-CEB7-C553-2D39F549C41D}"/>
              </a:ext>
            </a:extLst>
          </p:cNvPr>
          <p:cNvSpPr txBox="1"/>
          <p:nvPr/>
        </p:nvSpPr>
        <p:spPr>
          <a:xfrm>
            <a:off x="6096000" y="3122200"/>
            <a:ext cx="4698028" cy="923330"/>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endParaRPr lang="de-DE" b="1" dirty="0">
              <a:solidFill>
                <a:schemeClr val="accent6"/>
              </a:solidFill>
            </a:endParaRPr>
          </a:p>
          <a:p>
            <a:pPr algn="ctr"/>
            <a:r>
              <a:rPr lang="de-DE" b="1" dirty="0">
                <a:solidFill>
                  <a:schemeClr val="accent6"/>
                </a:solidFill>
              </a:rPr>
              <a:t>Grün</a:t>
            </a:r>
            <a:r>
              <a:rPr lang="de-DE" dirty="0"/>
              <a:t> ist die Farbe der Hoffnung</a:t>
            </a:r>
          </a:p>
          <a:p>
            <a:endParaRPr lang="de-DE" dirty="0"/>
          </a:p>
        </p:txBody>
      </p:sp>
      <p:sp>
        <p:nvSpPr>
          <p:cNvPr id="15" name="Textfeld 14">
            <a:extLst>
              <a:ext uri="{FF2B5EF4-FFF2-40B4-BE49-F238E27FC236}">
                <a16:creationId xmlns:a16="http://schemas.microsoft.com/office/drawing/2014/main" id="{A5146A3E-674A-5B9E-C0C4-1E50A607227D}"/>
              </a:ext>
            </a:extLst>
          </p:cNvPr>
          <p:cNvSpPr txBox="1"/>
          <p:nvPr/>
        </p:nvSpPr>
        <p:spPr>
          <a:xfrm>
            <a:off x="6096000" y="2039849"/>
            <a:ext cx="4698028" cy="923330"/>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defPPr>
              <a:defRPr lang="de-DE"/>
            </a:defPPr>
            <a:lvl1pPr>
              <a:defRPr b="1">
                <a:solidFill>
                  <a:schemeClr val="accent6"/>
                </a:solidFill>
                <a:latin typeface="Geogrotesque SemiBold" panose="020B0300000000000000" pitchFamily="34" charset="77"/>
              </a:defRPr>
            </a:lvl1pPr>
          </a:lstStyle>
          <a:p>
            <a:endParaRPr lang="de-DE" b="0" dirty="0">
              <a:solidFill>
                <a:srgbClr val="FFFF00"/>
              </a:solidFill>
              <a:latin typeface="+mn-lt"/>
            </a:endParaRPr>
          </a:p>
          <a:p>
            <a:pPr algn="ctr"/>
            <a:r>
              <a:rPr lang="de-DE" b="0" dirty="0">
                <a:solidFill>
                  <a:srgbClr val="FFFF00"/>
                </a:solidFill>
                <a:latin typeface="+mn-lt"/>
              </a:rPr>
              <a:t>Farbe hilft beim Lesen, oder?</a:t>
            </a:r>
          </a:p>
          <a:p>
            <a:endParaRPr lang="de-DE" b="0" dirty="0">
              <a:solidFill>
                <a:srgbClr val="FFFF00"/>
              </a:solidFill>
              <a:latin typeface="+mn-lt"/>
            </a:endParaRPr>
          </a:p>
        </p:txBody>
      </p:sp>
      <p:sp>
        <p:nvSpPr>
          <p:cNvPr id="16" name="Textfeld 15">
            <a:extLst>
              <a:ext uri="{FF2B5EF4-FFF2-40B4-BE49-F238E27FC236}">
                <a16:creationId xmlns:a16="http://schemas.microsoft.com/office/drawing/2014/main" id="{FCBB50EA-BCB6-A2C8-C747-411714993987}"/>
              </a:ext>
            </a:extLst>
          </p:cNvPr>
          <p:cNvSpPr txBox="1"/>
          <p:nvPr/>
        </p:nvSpPr>
        <p:spPr>
          <a:xfrm>
            <a:off x="6096000" y="957498"/>
            <a:ext cx="4698028" cy="923330"/>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defPPr>
              <a:defRPr lang="de-DE"/>
            </a:defPPr>
            <a:lvl1pPr>
              <a:defRPr b="1">
                <a:solidFill>
                  <a:schemeClr val="accent6"/>
                </a:solidFill>
                <a:latin typeface="Geogrotesque SemiBold" panose="020B0300000000000000" pitchFamily="34" charset="77"/>
              </a:defRPr>
            </a:lvl1pPr>
          </a:lstStyle>
          <a:p>
            <a:endParaRPr lang="de-DE" dirty="0">
              <a:latin typeface="+mn-lt"/>
            </a:endParaRPr>
          </a:p>
          <a:p>
            <a:pPr algn="ctr"/>
            <a:r>
              <a:rPr lang="de-DE" dirty="0">
                <a:solidFill>
                  <a:schemeClr val="tx1"/>
                </a:solidFill>
                <a:latin typeface="+mn-lt"/>
              </a:rPr>
              <a:t>Ich</a:t>
            </a:r>
            <a:r>
              <a:rPr lang="de-DE" dirty="0">
                <a:latin typeface="+mn-lt"/>
              </a:rPr>
              <a:t> ♥️ </a:t>
            </a:r>
            <a:r>
              <a:rPr lang="de-DE" dirty="0">
                <a:solidFill>
                  <a:schemeClr val="tx1"/>
                </a:solidFill>
                <a:latin typeface="+mn-lt"/>
              </a:rPr>
              <a:t>Jugend präsentiert </a:t>
            </a:r>
          </a:p>
          <a:p>
            <a:endParaRPr lang="de-DE" dirty="0">
              <a:latin typeface="+mn-lt"/>
            </a:endParaRPr>
          </a:p>
        </p:txBody>
      </p:sp>
      <p:sp>
        <p:nvSpPr>
          <p:cNvPr id="17" name="Textfeld 16">
            <a:extLst>
              <a:ext uri="{FF2B5EF4-FFF2-40B4-BE49-F238E27FC236}">
                <a16:creationId xmlns:a16="http://schemas.microsoft.com/office/drawing/2014/main" id="{009D72BC-C933-E105-C643-909FE536805A}"/>
              </a:ext>
            </a:extLst>
          </p:cNvPr>
          <p:cNvSpPr txBox="1"/>
          <p:nvPr/>
        </p:nvSpPr>
        <p:spPr>
          <a:xfrm>
            <a:off x="6096000" y="4204551"/>
            <a:ext cx="4698028" cy="923330"/>
          </a:xfrm>
          <a:prstGeom prst="rect">
            <a:avLst/>
          </a:prstGeom>
          <a:solidFill>
            <a:srgbClr val="F79646"/>
          </a:solidFill>
        </p:spPr>
        <p:txBody>
          <a:bodyPr wrap="square" rtlCol="0">
            <a:spAutoFit/>
          </a:bodyPr>
          <a:lstStyle/>
          <a:p>
            <a:endParaRPr lang="de-DE" dirty="0">
              <a:solidFill>
                <a:srgbClr val="FFFFFF"/>
              </a:solidFill>
            </a:endParaRPr>
          </a:p>
          <a:p>
            <a:pPr algn="ctr"/>
            <a:r>
              <a:rPr lang="de-DE" dirty="0">
                <a:solidFill>
                  <a:srgbClr val="FFFFFF"/>
                </a:solidFill>
              </a:rPr>
              <a:t>Orange ist meine Lieblingsfarbe</a:t>
            </a:r>
          </a:p>
          <a:p>
            <a:endParaRPr lang="de-DE" dirty="0">
              <a:solidFill>
                <a:srgbClr val="FFFFFF"/>
              </a:solidFill>
            </a:endParaRPr>
          </a:p>
        </p:txBody>
      </p:sp>
      <p:sp>
        <p:nvSpPr>
          <p:cNvPr id="18" name="Textfeld 17">
            <a:extLst>
              <a:ext uri="{FF2B5EF4-FFF2-40B4-BE49-F238E27FC236}">
                <a16:creationId xmlns:a16="http://schemas.microsoft.com/office/drawing/2014/main" id="{732BFABA-19D1-4FBF-96A9-AC0F3B14B1D1}"/>
              </a:ext>
            </a:extLst>
          </p:cNvPr>
          <p:cNvSpPr txBox="1"/>
          <p:nvPr/>
        </p:nvSpPr>
        <p:spPr>
          <a:xfrm>
            <a:off x="3383327" y="5495233"/>
            <a:ext cx="2199315" cy="369332"/>
          </a:xfrm>
          <a:prstGeom prst="rect">
            <a:avLst/>
          </a:prstGeom>
          <a:solidFill>
            <a:schemeClr val="tx1"/>
          </a:solidFill>
        </p:spPr>
        <p:txBody>
          <a:bodyPr wrap="square" rtlCol="0" anchor="ctr" anchorCtr="0">
            <a:spAutoFit/>
          </a:bodyPr>
          <a:lstStyle/>
          <a:p>
            <a:r>
              <a:rPr lang="de-DE" dirty="0">
                <a:solidFill>
                  <a:schemeClr val="bg1"/>
                </a:solidFill>
              </a:rPr>
              <a:t>Osorno ist in Chile</a:t>
            </a:r>
          </a:p>
        </p:txBody>
      </p:sp>
      <p:grpSp>
        <p:nvGrpSpPr>
          <p:cNvPr id="19" name="Gruppieren 18">
            <a:extLst>
              <a:ext uri="{FF2B5EF4-FFF2-40B4-BE49-F238E27FC236}">
                <a16:creationId xmlns:a16="http://schemas.microsoft.com/office/drawing/2014/main" id="{590F910D-50F2-767F-3C83-7FD0C5EA898F}"/>
              </a:ext>
            </a:extLst>
          </p:cNvPr>
          <p:cNvGrpSpPr/>
          <p:nvPr/>
        </p:nvGrpSpPr>
        <p:grpSpPr>
          <a:xfrm>
            <a:off x="6096000" y="5283923"/>
            <a:ext cx="4698028" cy="923330"/>
            <a:chOff x="3931865" y="3429000"/>
            <a:chExt cx="4698028" cy="923330"/>
          </a:xfrm>
        </p:grpSpPr>
        <p:sp>
          <p:nvSpPr>
            <p:cNvPr id="20" name="Textfeld 19">
              <a:extLst>
                <a:ext uri="{FF2B5EF4-FFF2-40B4-BE49-F238E27FC236}">
                  <a16:creationId xmlns:a16="http://schemas.microsoft.com/office/drawing/2014/main" id="{8BCCD361-BA30-06CA-9AFC-DEFAC004B376}"/>
                </a:ext>
              </a:extLst>
            </p:cNvPr>
            <p:cNvSpPr txBox="1"/>
            <p:nvPr/>
          </p:nvSpPr>
          <p:spPr>
            <a:xfrm>
              <a:off x="3931865" y="3429000"/>
              <a:ext cx="2349014" cy="923330"/>
            </a:xfrm>
            <a:prstGeom prst="rect">
              <a:avLst/>
            </a:prstGeom>
            <a:noFill/>
          </p:spPr>
          <p:txBody>
            <a:bodyPr wrap="square" rtlCol="0">
              <a:spAutoFit/>
            </a:bodyPr>
            <a:lstStyle/>
            <a:p>
              <a:pPr algn="just"/>
              <a:r>
                <a:rPr lang="de-DE" dirty="0"/>
                <a:t>Dieses Blau erinnert mich an das Meer von Mallorca</a:t>
              </a:r>
            </a:p>
          </p:txBody>
        </p:sp>
        <p:sp>
          <p:nvSpPr>
            <p:cNvPr id="21" name="Textfeld 20">
              <a:extLst>
                <a:ext uri="{FF2B5EF4-FFF2-40B4-BE49-F238E27FC236}">
                  <a16:creationId xmlns:a16="http://schemas.microsoft.com/office/drawing/2014/main" id="{AF5F112C-0EFE-4772-C136-53618FDB2A1C}"/>
                </a:ext>
              </a:extLst>
            </p:cNvPr>
            <p:cNvSpPr txBox="1"/>
            <p:nvPr/>
          </p:nvSpPr>
          <p:spPr>
            <a:xfrm>
              <a:off x="6280879" y="3429000"/>
              <a:ext cx="2349014" cy="923330"/>
            </a:xfrm>
            <a:prstGeom prst="rect">
              <a:avLst/>
            </a:prstGeom>
            <a:solidFill>
              <a:schemeClr val="accent1">
                <a:lumMod val="60000"/>
                <a:lumOff val="40000"/>
              </a:schemeClr>
            </a:solidFill>
          </p:spPr>
          <p:txBody>
            <a:bodyPr wrap="square" rtlCol="0">
              <a:spAutoFit/>
            </a:bodyPr>
            <a:lstStyle/>
            <a:p>
              <a:pPr algn="just"/>
              <a:endParaRPr lang="de-DE" dirty="0"/>
            </a:p>
            <a:p>
              <a:pPr algn="just"/>
              <a:endParaRPr lang="de-DE" dirty="0"/>
            </a:p>
            <a:p>
              <a:pPr algn="just"/>
              <a:endParaRPr lang="de-DE" dirty="0"/>
            </a:p>
          </p:txBody>
        </p:sp>
      </p:grpSp>
      <p:sp>
        <p:nvSpPr>
          <p:cNvPr id="22" name="Textfeld 21">
            <a:extLst>
              <a:ext uri="{FF2B5EF4-FFF2-40B4-BE49-F238E27FC236}">
                <a16:creationId xmlns:a16="http://schemas.microsoft.com/office/drawing/2014/main" id="{50B57DC6-5833-050C-4263-834106E376AF}"/>
              </a:ext>
            </a:extLst>
          </p:cNvPr>
          <p:cNvSpPr txBox="1"/>
          <p:nvPr/>
        </p:nvSpPr>
        <p:spPr>
          <a:xfrm>
            <a:off x="700088" y="800101"/>
            <a:ext cx="8029575" cy="523220"/>
          </a:xfrm>
          <a:prstGeom prst="rect">
            <a:avLst/>
          </a:prstGeom>
          <a:noFill/>
        </p:spPr>
        <p:txBody>
          <a:bodyPr wrap="square" rtlCol="0">
            <a:spAutoFit/>
          </a:bodyPr>
          <a:lstStyle/>
          <a:p>
            <a:r>
              <a:rPr lang="de-DE" sz="2800" dirty="0">
                <a:ea typeface="Geogrotesque SemiBold" charset="0"/>
                <a:cs typeface="Geogrotesque SemiBold" charset="0"/>
              </a:rPr>
              <a:t>Farbe</a:t>
            </a:r>
          </a:p>
        </p:txBody>
      </p:sp>
    </p:spTree>
    <p:extLst>
      <p:ext uri="{BB962C8B-B14F-4D97-AF65-F5344CB8AC3E}">
        <p14:creationId xmlns:p14="http://schemas.microsoft.com/office/powerpoint/2010/main" val="186103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B755-927E-655A-6111-E46F0A88731F}"/>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C1A31772-DE81-1F08-204C-64F575E22E4A}"/>
              </a:ext>
            </a:extLst>
          </p:cNvPr>
          <p:cNvSpPr txBox="1"/>
          <p:nvPr/>
        </p:nvSpPr>
        <p:spPr>
          <a:xfrm>
            <a:off x="700088" y="800101"/>
            <a:ext cx="8029575" cy="523220"/>
          </a:xfrm>
          <a:prstGeom prst="rect">
            <a:avLst/>
          </a:prstGeom>
          <a:noFill/>
        </p:spPr>
        <p:txBody>
          <a:bodyPr wrap="square" rtlCol="0">
            <a:spAutoFit/>
          </a:bodyPr>
          <a:lstStyle/>
          <a:p>
            <a:r>
              <a:rPr lang="de-DE" sz="2800" dirty="0">
                <a:latin typeface="Geogrotesque SemiBold" charset="0"/>
                <a:ea typeface="Geogrotesque SemiBold" charset="0"/>
                <a:cs typeface="Geogrotesque SemiBold" charset="0"/>
              </a:rPr>
              <a:t>Bildquellen: </a:t>
            </a:r>
          </a:p>
        </p:txBody>
      </p:sp>
      <p:sp>
        <p:nvSpPr>
          <p:cNvPr id="3" name="Textfeld 2">
            <a:extLst>
              <a:ext uri="{FF2B5EF4-FFF2-40B4-BE49-F238E27FC236}">
                <a16:creationId xmlns:a16="http://schemas.microsoft.com/office/drawing/2014/main" id="{57FA0C9F-4B8D-FF46-C324-363FE9E4A3F1}"/>
              </a:ext>
            </a:extLst>
          </p:cNvPr>
          <p:cNvSpPr txBox="1"/>
          <p:nvPr/>
        </p:nvSpPr>
        <p:spPr>
          <a:xfrm>
            <a:off x="700087" y="1323321"/>
            <a:ext cx="11097171" cy="6186309"/>
          </a:xfrm>
          <a:prstGeom prst="rect">
            <a:avLst/>
          </a:prstGeom>
          <a:noFill/>
        </p:spPr>
        <p:txBody>
          <a:bodyPr wrap="square">
            <a:spAutoFit/>
          </a:bodyPr>
          <a:lstStyle/>
          <a:p>
            <a:pPr>
              <a:defRPr/>
            </a:pPr>
            <a:r>
              <a:rPr lang="de-DE" b="1" dirty="0">
                <a:latin typeface="Geogrotesque SemiBold" panose="020B0300000000000000" pitchFamily="34" charset="77"/>
              </a:rPr>
              <a:t>Folie 3</a:t>
            </a:r>
            <a:r>
              <a:rPr lang="de-DE" dirty="0">
                <a:latin typeface="Geogrotesque Light" panose="020B0300000000000000" pitchFamily="34" charset="77"/>
              </a:rPr>
              <a:t>: </a:t>
            </a:r>
            <a:r>
              <a:rPr lang="de-DE" dirty="0">
                <a:latin typeface="Geogrotesque Light" panose="020B0300000000000000" pitchFamily="34" charset="0"/>
              </a:rPr>
              <a:t>eigene Aufnahme</a:t>
            </a:r>
          </a:p>
          <a:p>
            <a:pPr lvl="0">
              <a:defRPr/>
            </a:pPr>
            <a:endParaRPr lang="de-DE" dirty="0">
              <a:latin typeface="Geogrotesque Light" panose="020B0300000000000000" pitchFamily="34" charset="0"/>
            </a:endParaRPr>
          </a:p>
          <a:p>
            <a:pPr lvl="0">
              <a:defRPr/>
            </a:pPr>
            <a:r>
              <a:rPr lang="de-DE" b="1" dirty="0">
                <a:latin typeface="Geogrotesque SemiBold" panose="020B0300000000000000" pitchFamily="34" charset="77"/>
              </a:rPr>
              <a:t>Folie 12</a:t>
            </a:r>
            <a:r>
              <a:rPr lang="de-DE" dirty="0">
                <a:latin typeface="Geogrotesque Light" panose="020B0300000000000000" pitchFamily="34" charset="77"/>
              </a:rPr>
              <a:t>, links: mit KI (SORA) erstellt, Prompt: Ein hyperrealistisches Foto, detailreich: Eine Biene fliegt auf eine leuchtend gelbe Blume (z. B. Sonnenblume oder Löwenzahn) zu. Man sieht die Biene im Flug, die Flügel halb durchsichtig, fein geäderte Struktur, der pelzige Körper glänzt leicht in der Sonne, die Beine mit kleinen Pollenansammlungen. Die Blume ist scharf und farbintensiv dargestellt, einzelne Blütenblätter und Staubgefäße sind gut erkennbar. Der Hintergrund ist leicht unscharf (Bokeh-Effekt), damit die Biene und die Blume im Vordergrund realistisch hervorgehoben werden.</a:t>
            </a:r>
          </a:p>
          <a:p>
            <a:pPr lvl="0">
              <a:defRPr/>
            </a:pPr>
            <a:endParaRPr lang="de-DE" dirty="0">
              <a:latin typeface="Geogrotesque Light" panose="020B0300000000000000" pitchFamily="34" charset="77"/>
            </a:endParaRPr>
          </a:p>
          <a:p>
            <a:pPr>
              <a:defRPr/>
            </a:pPr>
            <a:r>
              <a:rPr lang="de-DE" b="1" dirty="0">
                <a:latin typeface="Geogrotesque SemiBold" panose="020B0300000000000000" pitchFamily="34" charset="77"/>
              </a:rPr>
              <a:t>Folie 12</a:t>
            </a:r>
            <a:r>
              <a:rPr lang="de-DE" dirty="0">
                <a:latin typeface="Geogrotesque Light" panose="020B0300000000000000" pitchFamily="34" charset="77"/>
              </a:rPr>
              <a:t>, rechts: Wikimedia</a:t>
            </a:r>
          </a:p>
          <a:p>
            <a:pPr>
              <a:defRPr/>
            </a:pPr>
            <a:r>
              <a:rPr lang="de-DE" dirty="0" err="1">
                <a:latin typeface="Geogrotesque Light" panose="020B0300000000000000" pitchFamily="34" charset="77"/>
              </a:rPr>
              <a:t>Walké</a:t>
            </a:r>
            <a:r>
              <a:rPr lang="de-DE" dirty="0">
                <a:latin typeface="Geogrotesque Light" panose="020B0300000000000000" pitchFamily="34" charset="77"/>
              </a:rPr>
              <a:t> and </a:t>
            </a:r>
            <a:r>
              <a:rPr lang="de-DE" dirty="0" err="1">
                <a:latin typeface="Geogrotesque Light" panose="020B0300000000000000" pitchFamily="34" charset="77"/>
              </a:rPr>
              <a:t>various</a:t>
            </a:r>
            <a:r>
              <a:rPr lang="de-DE" dirty="0">
                <a:latin typeface="Geogrotesque Light" panose="020B0300000000000000" pitchFamily="34" charset="77"/>
              </a:rPr>
              <a:t> </a:t>
            </a:r>
            <a:r>
              <a:rPr lang="de-DE" dirty="0" err="1">
                <a:latin typeface="Geogrotesque Light" panose="020B0300000000000000" pitchFamily="34" charset="77"/>
              </a:rPr>
              <a:t>helps</a:t>
            </a:r>
            <a:r>
              <a:rPr lang="de-DE" dirty="0">
                <a:latin typeface="Geogrotesque Light" panose="020B0300000000000000" pitchFamily="34" charset="77"/>
              </a:rPr>
              <a:t> (</a:t>
            </a:r>
            <a:r>
              <a:rPr lang="de-DE" dirty="0" err="1">
                <a:latin typeface="Geogrotesque Light" panose="020B0300000000000000" pitchFamily="34" charset="77"/>
              </a:rPr>
              <a:t>wikigraphists</a:t>
            </a:r>
            <a:r>
              <a:rPr lang="de-DE" dirty="0">
                <a:latin typeface="Geogrotesque Light" panose="020B0300000000000000" pitchFamily="34" charset="77"/>
              </a:rPr>
              <a:t>: </a:t>
            </a:r>
            <a:r>
              <a:rPr lang="de-DE" dirty="0" err="1">
                <a:latin typeface="Geogrotesque Light" panose="020B0300000000000000" pitchFamily="34" charset="77"/>
              </a:rPr>
              <a:t>Séhmur</a:t>
            </a:r>
            <a:r>
              <a:rPr lang="de-DE" dirty="0">
                <a:latin typeface="Geogrotesque Light" panose="020B0300000000000000" pitchFamily="34" charset="77"/>
              </a:rPr>
              <a:t>, Al2, etc.) (https://commons.wikimedia.org/</a:t>
            </a:r>
            <a:r>
              <a:rPr lang="de-DE" dirty="0" err="1">
                <a:latin typeface="Geogrotesque Light" panose="020B0300000000000000" pitchFamily="34" charset="77"/>
              </a:rPr>
              <a:t>wiki</a:t>
            </a:r>
            <a:r>
              <a:rPr lang="de-DE" dirty="0">
                <a:latin typeface="Geogrotesque Light" panose="020B0300000000000000" pitchFamily="34" charset="77"/>
              </a:rPr>
              <a:t>/</a:t>
            </a:r>
            <a:r>
              <a:rPr lang="de-DE" dirty="0" err="1">
                <a:latin typeface="Geogrotesque Light" panose="020B0300000000000000" pitchFamily="34" charset="77"/>
              </a:rPr>
              <a:t>File:Schéma_abeille-tag.svg</a:t>
            </a:r>
            <a:r>
              <a:rPr lang="de-DE" dirty="0">
                <a:latin typeface="Geogrotesque Light" panose="020B0300000000000000" pitchFamily="34" charset="77"/>
              </a:rPr>
              <a:t>), „</a:t>
            </a:r>
            <a:r>
              <a:rPr lang="de-DE" dirty="0" err="1">
                <a:latin typeface="Geogrotesque Light" panose="020B0300000000000000" pitchFamily="34" charset="77"/>
              </a:rPr>
              <a:t>Schéma</a:t>
            </a:r>
            <a:r>
              <a:rPr lang="de-DE" dirty="0">
                <a:latin typeface="Geogrotesque Light" panose="020B0300000000000000" pitchFamily="34" charset="77"/>
              </a:rPr>
              <a:t> </a:t>
            </a:r>
            <a:r>
              <a:rPr lang="de-DE" dirty="0" err="1">
                <a:latin typeface="Geogrotesque Light" panose="020B0300000000000000" pitchFamily="34" charset="77"/>
              </a:rPr>
              <a:t>abeille</a:t>
            </a:r>
            <a:r>
              <a:rPr lang="de-DE" dirty="0">
                <a:latin typeface="Geogrotesque Light" panose="020B0300000000000000" pitchFamily="34" charset="77"/>
              </a:rPr>
              <a:t>-tag“, https://creativecommons.org/licenses/by-sa/3.0/legalcode</a:t>
            </a:r>
            <a:r>
              <a:rPr lang="de-DE" dirty="0">
                <a:latin typeface="Geogrotesque Light" panose="020B0300000000000000" pitchFamily="34" charset="0"/>
              </a:rPr>
              <a:t>; zuletzt aufgerufen am 5.10.2025</a:t>
            </a:r>
            <a:r>
              <a:rPr lang="de-DE" dirty="0">
                <a:latin typeface="Geogrotesque Light" panose="020B0300000000000000" pitchFamily="34" charset="77"/>
              </a:rPr>
              <a:t> </a:t>
            </a:r>
          </a:p>
          <a:p>
            <a:pPr>
              <a:defRPr/>
            </a:pPr>
            <a:endParaRPr lang="de-DE" dirty="0">
              <a:latin typeface="Geogrotesque Light" panose="020B0300000000000000" pitchFamily="34" charset="77"/>
            </a:endParaRPr>
          </a:p>
          <a:p>
            <a:pPr>
              <a:defRPr/>
            </a:pPr>
            <a:r>
              <a:rPr lang="de-DE" b="1" dirty="0">
                <a:latin typeface="Geogrotesque SemiBold" panose="020B0300000000000000" pitchFamily="34" charset="77"/>
              </a:rPr>
              <a:t>Folie 13</a:t>
            </a:r>
            <a:r>
              <a:rPr lang="de-DE" dirty="0">
                <a:latin typeface="Geogrotesque Light" panose="020B0300000000000000" pitchFamily="34" charset="77"/>
              </a:rPr>
              <a:t>: mit KI (SORA) erstellt, Prompt: Eine typische Folie aus einer Schulpräsentation. Schlichtes PowerPoint-Design mit weißem Hintergrund, klar lesbarer Überschrift in deutscher Sprache: „Kreislauf des Wassers“. In der Mitte eine farbige Grafik mit blauen und grünen Pfeilen, die klar und korrekt positioniert sind. Die Pfeile verbinden stilisierte Symbole wie Wolke (Regen), Fluss, See und Sonne. Pfeile sind in kräftigen Farben, leicht zu erkennen und sauber angeordnet. Das Layout ist übersichtlich, sachlich und für Schülerinnen und Schüler leicht verständlich.</a:t>
            </a:r>
          </a:p>
          <a:p>
            <a:pPr>
              <a:defRPr/>
            </a:pPr>
            <a:endParaRPr lang="de-DE" dirty="0">
              <a:latin typeface="Geogrotesque Light" panose="020B0300000000000000" pitchFamily="34" charset="77"/>
            </a:endParaRPr>
          </a:p>
          <a:p>
            <a:pPr lvl="0">
              <a:defRPr/>
            </a:pPr>
            <a:endParaRPr lang="de-DE" dirty="0">
              <a:latin typeface="Geogrotesque Light" panose="020B0300000000000000" pitchFamily="34" charset="0"/>
            </a:endParaRPr>
          </a:p>
          <a:p>
            <a:pPr>
              <a:defRPr/>
            </a:pPr>
            <a:r>
              <a:rPr lang="de-DE" dirty="0">
                <a:latin typeface="Geogrotesque Light" panose="020B0300000000000000" pitchFamily="34" charset="77"/>
              </a:rPr>
              <a:t> </a:t>
            </a:r>
          </a:p>
        </p:txBody>
      </p:sp>
    </p:spTree>
    <p:extLst>
      <p:ext uri="{BB962C8B-B14F-4D97-AF65-F5344CB8AC3E}">
        <p14:creationId xmlns:p14="http://schemas.microsoft.com/office/powerpoint/2010/main" val="346272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A375-6674-87FF-0C18-D337E146DDDA}"/>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91693341-CC75-9224-1543-7F52D88B1334}"/>
              </a:ext>
            </a:extLst>
          </p:cNvPr>
          <p:cNvSpPr txBox="1"/>
          <p:nvPr/>
        </p:nvSpPr>
        <p:spPr>
          <a:xfrm>
            <a:off x="700087" y="1323321"/>
            <a:ext cx="11097171" cy="2031325"/>
          </a:xfrm>
          <a:prstGeom prst="rect">
            <a:avLst/>
          </a:prstGeom>
          <a:noFill/>
        </p:spPr>
        <p:txBody>
          <a:bodyPr wrap="square">
            <a:spAutoFit/>
          </a:bodyPr>
          <a:lstStyle/>
          <a:p>
            <a:pPr lvl="0">
              <a:defRPr/>
            </a:pPr>
            <a:endParaRPr lang="de-DE" dirty="0">
              <a:latin typeface="Geogrotesque Light" panose="020B0300000000000000" pitchFamily="34" charset="77"/>
            </a:endParaRPr>
          </a:p>
          <a:p>
            <a:pPr lvl="0">
              <a:defRPr/>
            </a:pPr>
            <a:r>
              <a:rPr lang="de-DE" b="1" dirty="0">
                <a:latin typeface="Geogrotesque SemiBold" panose="020B0300000000000000" pitchFamily="34" charset="77"/>
              </a:rPr>
              <a:t>Folie 14: </a:t>
            </a:r>
          </a:p>
          <a:p>
            <a:pPr>
              <a:defRPr/>
            </a:pPr>
            <a:r>
              <a:rPr lang="de-DE" dirty="0">
                <a:latin typeface="Geogrotesque Light" panose="020B0300000000000000" pitchFamily="34" charset="77"/>
              </a:rPr>
              <a:t>Wärmebild: Laserlicht (https://</a:t>
            </a:r>
            <a:r>
              <a:rPr lang="de-DE" dirty="0" err="1">
                <a:latin typeface="Geogrotesque Light" panose="020B0300000000000000" pitchFamily="34" charset="77"/>
              </a:rPr>
              <a:t>commons.wikimedia.org</a:t>
            </a:r>
            <a:r>
              <a:rPr lang="de-DE" dirty="0">
                <a:latin typeface="Geogrotesque Light" panose="020B0300000000000000" pitchFamily="34" charset="77"/>
              </a:rPr>
              <a:t>/</a:t>
            </a:r>
            <a:r>
              <a:rPr lang="de-DE" dirty="0" err="1">
                <a:latin typeface="Geogrotesque Light" panose="020B0300000000000000" pitchFamily="34" charset="77"/>
              </a:rPr>
              <a:t>wiki</a:t>
            </a:r>
            <a:r>
              <a:rPr lang="de-DE" dirty="0">
                <a:latin typeface="Geogrotesque Light" panose="020B0300000000000000" pitchFamily="34" charset="77"/>
              </a:rPr>
              <a:t>/</a:t>
            </a:r>
            <a:r>
              <a:rPr lang="de-DE" dirty="0" err="1">
                <a:latin typeface="Geogrotesque Light" panose="020B0300000000000000" pitchFamily="34" charset="77"/>
              </a:rPr>
              <a:t>File:Wärmebild_S-Bahn_Stuttgart.jpg</a:t>
            </a:r>
            <a:r>
              <a:rPr lang="de-DE" dirty="0">
                <a:latin typeface="Geogrotesque Light" panose="020B0300000000000000" pitchFamily="34" charset="77"/>
              </a:rPr>
              <a:t>), https://</a:t>
            </a:r>
            <a:r>
              <a:rPr lang="de-DE" dirty="0" err="1">
                <a:latin typeface="Geogrotesque Light" panose="020B0300000000000000" pitchFamily="34" charset="77"/>
              </a:rPr>
              <a:t>creativecommons.org</a:t>
            </a:r>
            <a:r>
              <a:rPr lang="de-DE" dirty="0">
                <a:latin typeface="Geogrotesque Light" panose="020B0300000000000000" pitchFamily="34" charset="77"/>
              </a:rPr>
              <a:t>/</a:t>
            </a:r>
            <a:r>
              <a:rPr lang="de-DE" dirty="0" err="1">
                <a:latin typeface="Geogrotesque Light" panose="020B0300000000000000" pitchFamily="34" charset="77"/>
              </a:rPr>
              <a:t>licenses</a:t>
            </a:r>
            <a:r>
              <a:rPr lang="de-DE" dirty="0">
                <a:latin typeface="Geogrotesque Light" panose="020B0300000000000000" pitchFamily="34" charset="77"/>
              </a:rPr>
              <a:t>/</a:t>
            </a:r>
            <a:r>
              <a:rPr lang="de-DE" dirty="0" err="1">
                <a:latin typeface="Geogrotesque Light" panose="020B0300000000000000" pitchFamily="34" charset="77"/>
              </a:rPr>
              <a:t>by-sa</a:t>
            </a:r>
            <a:r>
              <a:rPr lang="de-DE" dirty="0">
                <a:latin typeface="Geogrotesque Light" panose="020B0300000000000000" pitchFamily="34" charset="77"/>
              </a:rPr>
              <a:t>/4.0/</a:t>
            </a:r>
            <a:r>
              <a:rPr lang="de-DE" dirty="0" err="1">
                <a:latin typeface="Geogrotesque Light" panose="020B0300000000000000" pitchFamily="34" charset="77"/>
              </a:rPr>
              <a:t>legalcode</a:t>
            </a:r>
            <a:r>
              <a:rPr lang="de-DE" dirty="0">
                <a:latin typeface="Geogrotesque Light" panose="020B0300000000000000" pitchFamily="34" charset="0"/>
              </a:rPr>
              <a:t>; zuletzt aufgerufen am 5.10.2025</a:t>
            </a:r>
            <a:r>
              <a:rPr lang="de-DE" dirty="0">
                <a:latin typeface="Geogrotesque Light" panose="020B0300000000000000" pitchFamily="34" charset="77"/>
              </a:rPr>
              <a:t> </a:t>
            </a:r>
          </a:p>
          <a:p>
            <a:pPr lvl="0">
              <a:defRPr/>
            </a:pPr>
            <a:endParaRPr lang="de-DE" dirty="0">
              <a:latin typeface="Geogrotesque Light" panose="020B0300000000000000" pitchFamily="34" charset="77"/>
            </a:endParaRPr>
          </a:p>
          <a:p>
            <a:pPr>
              <a:defRPr/>
            </a:pPr>
            <a:r>
              <a:rPr lang="de-DE" dirty="0">
                <a:latin typeface="Geogrotesque Light" panose="020B0300000000000000" pitchFamily="34" charset="77"/>
              </a:rPr>
              <a:t>Landkarte Indien: Furfur (https://</a:t>
            </a:r>
            <a:r>
              <a:rPr lang="de-DE" dirty="0" err="1">
                <a:latin typeface="Geogrotesque Light" panose="020B0300000000000000" pitchFamily="34" charset="77"/>
              </a:rPr>
              <a:t>commons.wikimedia.org</a:t>
            </a:r>
            <a:r>
              <a:rPr lang="de-DE" dirty="0">
                <a:latin typeface="Geogrotesque Light" panose="020B0300000000000000" pitchFamily="34" charset="77"/>
              </a:rPr>
              <a:t>/</a:t>
            </a:r>
            <a:r>
              <a:rPr lang="de-DE" dirty="0" err="1">
                <a:latin typeface="Geogrotesque Light" panose="020B0300000000000000" pitchFamily="34" charset="77"/>
              </a:rPr>
              <a:t>wiki</a:t>
            </a:r>
            <a:r>
              <a:rPr lang="de-DE" dirty="0">
                <a:latin typeface="Geogrotesque Light" panose="020B0300000000000000" pitchFamily="34" charset="77"/>
              </a:rPr>
              <a:t>/File:Geografie_Indiens-2.svg), „Geografie Indiens-2“, https://</a:t>
            </a:r>
            <a:r>
              <a:rPr lang="de-DE" dirty="0" err="1">
                <a:latin typeface="Geogrotesque Light" panose="020B0300000000000000" pitchFamily="34" charset="77"/>
              </a:rPr>
              <a:t>creativecommons.org</a:t>
            </a:r>
            <a:r>
              <a:rPr lang="de-DE" dirty="0">
                <a:latin typeface="Geogrotesque Light" panose="020B0300000000000000" pitchFamily="34" charset="77"/>
              </a:rPr>
              <a:t>/</a:t>
            </a:r>
            <a:r>
              <a:rPr lang="de-DE" dirty="0" err="1">
                <a:latin typeface="Geogrotesque Light" panose="020B0300000000000000" pitchFamily="34" charset="77"/>
              </a:rPr>
              <a:t>licenses</a:t>
            </a:r>
            <a:r>
              <a:rPr lang="de-DE" dirty="0">
                <a:latin typeface="Geogrotesque Light" panose="020B0300000000000000" pitchFamily="34" charset="77"/>
              </a:rPr>
              <a:t>/</a:t>
            </a:r>
            <a:r>
              <a:rPr lang="de-DE" dirty="0" err="1">
                <a:latin typeface="Geogrotesque Light" panose="020B0300000000000000" pitchFamily="34" charset="77"/>
              </a:rPr>
              <a:t>by-sa</a:t>
            </a:r>
            <a:r>
              <a:rPr lang="de-DE" dirty="0">
                <a:latin typeface="Geogrotesque Light" panose="020B0300000000000000" pitchFamily="34" charset="77"/>
              </a:rPr>
              <a:t>/3.0/</a:t>
            </a:r>
            <a:r>
              <a:rPr lang="de-DE" dirty="0" err="1">
                <a:latin typeface="Geogrotesque Light" panose="020B0300000000000000" pitchFamily="34" charset="77"/>
              </a:rPr>
              <a:t>legalcode</a:t>
            </a:r>
            <a:r>
              <a:rPr lang="de-DE" dirty="0">
                <a:latin typeface="Geogrotesque Light" panose="020B0300000000000000" pitchFamily="34" charset="0"/>
              </a:rPr>
              <a:t>; zuletzt aufgerufen am 5.10.2025</a:t>
            </a:r>
            <a:r>
              <a:rPr lang="de-DE" dirty="0">
                <a:latin typeface="Geogrotesque Light" panose="020B0300000000000000" pitchFamily="34" charset="77"/>
              </a:rPr>
              <a:t> </a:t>
            </a:r>
          </a:p>
        </p:txBody>
      </p:sp>
      <p:sp>
        <p:nvSpPr>
          <p:cNvPr id="2" name="Textfeld 1">
            <a:extLst>
              <a:ext uri="{FF2B5EF4-FFF2-40B4-BE49-F238E27FC236}">
                <a16:creationId xmlns:a16="http://schemas.microsoft.com/office/drawing/2014/main" id="{663375D1-0776-4545-4C46-C973363F82E1}"/>
              </a:ext>
            </a:extLst>
          </p:cNvPr>
          <p:cNvSpPr txBox="1"/>
          <p:nvPr/>
        </p:nvSpPr>
        <p:spPr>
          <a:xfrm>
            <a:off x="700088" y="800101"/>
            <a:ext cx="8029575" cy="523220"/>
          </a:xfrm>
          <a:prstGeom prst="rect">
            <a:avLst/>
          </a:prstGeom>
          <a:noFill/>
        </p:spPr>
        <p:txBody>
          <a:bodyPr wrap="square" rtlCol="0">
            <a:spAutoFit/>
          </a:bodyPr>
          <a:lstStyle/>
          <a:p>
            <a:r>
              <a:rPr lang="de-DE" sz="2800" dirty="0">
                <a:latin typeface="Geogrotesque SemiBold" charset="0"/>
                <a:ea typeface="Geogrotesque SemiBold" charset="0"/>
                <a:cs typeface="Geogrotesque SemiBold" charset="0"/>
              </a:rPr>
              <a:t>Bildquellen: </a:t>
            </a:r>
          </a:p>
        </p:txBody>
      </p:sp>
    </p:spTree>
    <p:extLst>
      <p:ext uri="{BB962C8B-B14F-4D97-AF65-F5344CB8AC3E}">
        <p14:creationId xmlns:p14="http://schemas.microsoft.com/office/powerpoint/2010/main" val="399307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4520D-32B4-87C2-7F81-360DA0A5C5DA}"/>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3E8023A-0D46-8E18-7AB7-F417306BE18E}"/>
              </a:ext>
            </a:extLst>
          </p:cNvPr>
          <p:cNvSpPr txBox="1"/>
          <p:nvPr/>
        </p:nvSpPr>
        <p:spPr>
          <a:xfrm>
            <a:off x="1978480" y="483141"/>
            <a:ext cx="8706171" cy="715581"/>
          </a:xfrm>
          <a:prstGeom prst="rect">
            <a:avLst/>
          </a:prstGeom>
          <a:noFill/>
        </p:spPr>
        <p:txBody>
          <a:bodyPr wrap="square" rtlCol="0">
            <a:spAutoFit/>
          </a:bodyPr>
          <a:lstStyle/>
          <a:p>
            <a:r>
              <a:rPr lang="de-DE" sz="4050">
                <a:latin typeface="Calibri" panose="020F0502020204030204" pitchFamily="34" charset="0"/>
                <a:cs typeface="Calibri" panose="020F0502020204030204" pitchFamily="34" charset="0"/>
              </a:rPr>
              <a:t>Auf einen Blick</a:t>
            </a:r>
          </a:p>
        </p:txBody>
      </p:sp>
      <p:cxnSp>
        <p:nvCxnSpPr>
          <p:cNvPr id="14" name="Gerader Verbinder 13">
            <a:extLst>
              <a:ext uri="{FF2B5EF4-FFF2-40B4-BE49-F238E27FC236}">
                <a16:creationId xmlns:a16="http://schemas.microsoft.com/office/drawing/2014/main" id="{B472E207-6157-A36C-5933-604E2E653860}"/>
              </a:ext>
            </a:extLst>
          </p:cNvPr>
          <p:cNvCxnSpPr>
            <a:cxnSpLocks/>
          </p:cNvCxnSpPr>
          <p:nvPr/>
        </p:nvCxnSpPr>
        <p:spPr>
          <a:xfrm>
            <a:off x="806413" y="3868524"/>
            <a:ext cx="7239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CAB7CEE5-7FB3-29AF-1FDF-66C98379AA4E}"/>
              </a:ext>
            </a:extLst>
          </p:cNvPr>
          <p:cNvCxnSpPr>
            <a:cxnSpLocks/>
          </p:cNvCxnSpPr>
          <p:nvPr/>
        </p:nvCxnSpPr>
        <p:spPr>
          <a:xfrm flipV="1">
            <a:off x="4439702" y="1534049"/>
            <a:ext cx="0" cy="4617879"/>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166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7956A2C-86C6-4080-A9BE-B2981B61326B}"/>
              </a:ext>
            </a:extLst>
          </p:cNvPr>
          <p:cNvSpPr txBox="1"/>
          <p:nvPr/>
        </p:nvSpPr>
        <p:spPr>
          <a:xfrm>
            <a:off x="1978480" y="483141"/>
            <a:ext cx="8706171" cy="715581"/>
          </a:xfrm>
          <a:prstGeom prst="rect">
            <a:avLst/>
          </a:prstGeom>
          <a:noFill/>
        </p:spPr>
        <p:txBody>
          <a:bodyPr wrap="square" rtlCol="0">
            <a:spAutoFit/>
          </a:bodyPr>
          <a:lstStyle/>
          <a:p>
            <a:r>
              <a:rPr lang="de-DE" sz="4050"/>
              <a:t>Auf einen Blick</a:t>
            </a:r>
          </a:p>
        </p:txBody>
      </p:sp>
      <p:pic>
        <p:nvPicPr>
          <p:cNvPr id="8" name="Grafik 7">
            <a:extLst>
              <a:ext uri="{FF2B5EF4-FFF2-40B4-BE49-F238E27FC236}">
                <a16:creationId xmlns:a16="http://schemas.microsoft.com/office/drawing/2014/main" id="{F1049714-CA7F-483E-8E93-2CDA01B6E5ED}"/>
              </a:ext>
            </a:extLst>
          </p:cNvPr>
          <p:cNvPicPr>
            <a:picLocks noChangeAspect="1"/>
          </p:cNvPicPr>
          <p:nvPr/>
        </p:nvPicPr>
        <p:blipFill>
          <a:blip r:embed="rId3"/>
          <a:srcRect b="33825"/>
          <a:stretch/>
        </p:blipFill>
        <p:spPr>
          <a:xfrm>
            <a:off x="4996026" y="1806625"/>
            <a:ext cx="2696288" cy="1133309"/>
          </a:xfrm>
          <a:prstGeom prst="rect">
            <a:avLst/>
          </a:prstGeom>
        </p:spPr>
      </p:pic>
      <p:cxnSp>
        <p:nvCxnSpPr>
          <p:cNvPr id="14" name="Gerader Verbinder 13">
            <a:extLst>
              <a:ext uri="{FF2B5EF4-FFF2-40B4-BE49-F238E27FC236}">
                <a16:creationId xmlns:a16="http://schemas.microsoft.com/office/drawing/2014/main" id="{54876C73-6A70-44B7-8955-53260E50D9F4}"/>
              </a:ext>
            </a:extLst>
          </p:cNvPr>
          <p:cNvCxnSpPr>
            <a:cxnSpLocks/>
          </p:cNvCxnSpPr>
          <p:nvPr/>
        </p:nvCxnSpPr>
        <p:spPr>
          <a:xfrm>
            <a:off x="806413" y="3868524"/>
            <a:ext cx="7239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5C20B663-2A14-4F7F-89EC-3B9A12AB725D}"/>
              </a:ext>
            </a:extLst>
          </p:cNvPr>
          <p:cNvCxnSpPr>
            <a:cxnSpLocks/>
          </p:cNvCxnSpPr>
          <p:nvPr/>
        </p:nvCxnSpPr>
        <p:spPr>
          <a:xfrm flipV="1">
            <a:off x="4439702" y="1534049"/>
            <a:ext cx="0" cy="4617879"/>
          </a:xfrm>
          <a:prstGeom prst="line">
            <a:avLst/>
          </a:prstGeom>
          <a:ln w="19050"/>
        </p:spPr>
        <p:style>
          <a:lnRef idx="1">
            <a:schemeClr val="dk1"/>
          </a:lnRef>
          <a:fillRef idx="0">
            <a:schemeClr val="dk1"/>
          </a:fillRef>
          <a:effectRef idx="0">
            <a:schemeClr val="dk1"/>
          </a:effectRef>
          <a:fontRef idx="minor">
            <a:schemeClr val="tx1"/>
          </a:fontRef>
        </p:style>
      </p:cxnSp>
      <p:pic>
        <p:nvPicPr>
          <p:cNvPr id="10" name="Grafik 9">
            <a:extLst>
              <a:ext uri="{FF2B5EF4-FFF2-40B4-BE49-F238E27FC236}">
                <a16:creationId xmlns:a16="http://schemas.microsoft.com/office/drawing/2014/main" id="{1D9D83D3-A106-4AA7-B431-9A5DAE4DA1FE}"/>
              </a:ext>
            </a:extLst>
          </p:cNvPr>
          <p:cNvPicPr>
            <a:picLocks noChangeAspect="1"/>
          </p:cNvPicPr>
          <p:nvPr/>
        </p:nvPicPr>
        <p:blipFill>
          <a:blip r:embed="rId4"/>
          <a:srcRect b="22262"/>
          <a:stretch/>
        </p:blipFill>
        <p:spPr>
          <a:xfrm>
            <a:off x="5316811" y="4228941"/>
            <a:ext cx="2054718" cy="1280927"/>
          </a:xfrm>
          <a:prstGeom prst="rect">
            <a:avLst/>
          </a:prstGeom>
        </p:spPr>
      </p:pic>
      <p:sp>
        <p:nvSpPr>
          <p:cNvPr id="3" name="Rechteck 2">
            <a:extLst>
              <a:ext uri="{FF2B5EF4-FFF2-40B4-BE49-F238E27FC236}">
                <a16:creationId xmlns:a16="http://schemas.microsoft.com/office/drawing/2014/main" id="{82A0E02D-879A-4F6A-B16A-C589BB71D654}"/>
              </a:ext>
            </a:extLst>
          </p:cNvPr>
          <p:cNvSpPr/>
          <p:nvPr/>
        </p:nvSpPr>
        <p:spPr>
          <a:xfrm>
            <a:off x="9069152" y="3137953"/>
            <a:ext cx="2002023" cy="553998"/>
          </a:xfrm>
          <a:prstGeom prst="rect">
            <a:avLst/>
          </a:prstGeom>
        </p:spPr>
        <p:txBody>
          <a:bodyPr wrap="square">
            <a:spAutoFit/>
          </a:bodyPr>
          <a:lstStyle/>
          <a:p>
            <a:pPr marL="428625" indent="-428625">
              <a:buFont typeface="Wingdings" panose="05000000000000000000" pitchFamily="2" charset="2"/>
              <a:buChar char="Ø"/>
            </a:pPr>
            <a:r>
              <a:rPr lang="de-DE" sz="3000">
                <a:solidFill>
                  <a:schemeClr val="bg2">
                    <a:lumMod val="10000"/>
                  </a:schemeClr>
                </a:solidFill>
                <a:cs typeface="Adobe Devanagari" panose="02040503050201020203" pitchFamily="18" charset="0"/>
              </a:rPr>
              <a:t>Funktion</a:t>
            </a:r>
            <a:endParaRPr lang="de-DE" sz="1350">
              <a:solidFill>
                <a:schemeClr val="bg2">
                  <a:lumMod val="10000"/>
                </a:schemeClr>
              </a:solidFill>
              <a:cs typeface="Adobe Devanagari" panose="02040503050201020203" pitchFamily="18" charset="0"/>
            </a:endParaRPr>
          </a:p>
        </p:txBody>
      </p:sp>
      <p:sp>
        <p:nvSpPr>
          <p:cNvPr id="11" name="Rechteck 10">
            <a:extLst>
              <a:ext uri="{FF2B5EF4-FFF2-40B4-BE49-F238E27FC236}">
                <a16:creationId xmlns:a16="http://schemas.microsoft.com/office/drawing/2014/main" id="{15678003-296A-4018-9165-FA3B1507554C}"/>
              </a:ext>
            </a:extLst>
          </p:cNvPr>
          <p:cNvSpPr/>
          <p:nvPr/>
        </p:nvSpPr>
        <p:spPr>
          <a:xfrm>
            <a:off x="9069152" y="3752206"/>
            <a:ext cx="1675459" cy="1015663"/>
          </a:xfrm>
          <a:prstGeom prst="rect">
            <a:avLst/>
          </a:prstGeom>
        </p:spPr>
        <p:txBody>
          <a:bodyPr wrap="square">
            <a:spAutoFit/>
          </a:bodyPr>
          <a:lstStyle/>
          <a:p>
            <a:pPr marL="428625" indent="-428625">
              <a:buFont typeface="Wingdings" panose="05000000000000000000" pitchFamily="2" charset="2"/>
              <a:buChar char="Ø"/>
            </a:pPr>
            <a:r>
              <a:rPr lang="de-DE" sz="3000">
                <a:solidFill>
                  <a:schemeClr val="bg2">
                    <a:lumMod val="10000"/>
                  </a:schemeClr>
                </a:solidFill>
                <a:cs typeface="Adobe Devanagari" panose="02040503050201020203" pitchFamily="18" charset="0"/>
              </a:rPr>
              <a:t>Menge</a:t>
            </a:r>
          </a:p>
        </p:txBody>
      </p:sp>
      <p:sp>
        <p:nvSpPr>
          <p:cNvPr id="12" name="Rechteck 11">
            <a:extLst>
              <a:ext uri="{FF2B5EF4-FFF2-40B4-BE49-F238E27FC236}">
                <a16:creationId xmlns:a16="http://schemas.microsoft.com/office/drawing/2014/main" id="{B03C1B7B-6076-47FB-B970-118B6E62DE66}"/>
              </a:ext>
            </a:extLst>
          </p:cNvPr>
          <p:cNvSpPr/>
          <p:nvPr/>
        </p:nvSpPr>
        <p:spPr>
          <a:xfrm>
            <a:off x="1181116" y="3157421"/>
            <a:ext cx="3116938" cy="553998"/>
          </a:xfrm>
          <a:prstGeom prst="rect">
            <a:avLst/>
          </a:prstGeom>
        </p:spPr>
        <p:txBody>
          <a:bodyPr wrap="square">
            <a:spAutoFit/>
          </a:bodyPr>
          <a:lstStyle/>
          <a:p>
            <a:r>
              <a:rPr lang="de-DE" sz="3000" dirty="0">
                <a:solidFill>
                  <a:schemeClr val="bg2">
                    <a:lumMod val="10000"/>
                  </a:schemeClr>
                </a:solidFill>
                <a:cs typeface="Adobe Devanagari" panose="02040503050201020203" pitchFamily="18" charset="0"/>
              </a:rPr>
              <a:t>Anordnung/Layout</a:t>
            </a:r>
          </a:p>
        </p:txBody>
      </p:sp>
      <p:pic>
        <p:nvPicPr>
          <p:cNvPr id="4" name="Grafik 3">
            <a:extLst>
              <a:ext uri="{FF2B5EF4-FFF2-40B4-BE49-F238E27FC236}">
                <a16:creationId xmlns:a16="http://schemas.microsoft.com/office/drawing/2014/main" id="{1F234FF6-CF4C-493D-8C66-FDBB10245429}"/>
              </a:ext>
            </a:extLst>
          </p:cNvPr>
          <p:cNvPicPr>
            <a:picLocks noChangeAspect="1"/>
          </p:cNvPicPr>
          <p:nvPr/>
        </p:nvPicPr>
        <p:blipFill>
          <a:blip r:embed="rId5"/>
          <a:stretch>
            <a:fillRect/>
          </a:stretch>
        </p:blipFill>
        <p:spPr>
          <a:xfrm>
            <a:off x="2000875" y="1746245"/>
            <a:ext cx="1186952" cy="1254071"/>
          </a:xfrm>
          <a:prstGeom prst="rect">
            <a:avLst/>
          </a:prstGeom>
        </p:spPr>
      </p:pic>
      <p:sp>
        <p:nvSpPr>
          <p:cNvPr id="5" name="Rechteck 4">
            <a:extLst>
              <a:ext uri="{FF2B5EF4-FFF2-40B4-BE49-F238E27FC236}">
                <a16:creationId xmlns:a16="http://schemas.microsoft.com/office/drawing/2014/main" id="{62FDB7D7-61DF-414A-29BC-6C369073AC69}"/>
              </a:ext>
            </a:extLst>
          </p:cNvPr>
          <p:cNvSpPr/>
          <p:nvPr/>
        </p:nvSpPr>
        <p:spPr>
          <a:xfrm>
            <a:off x="4796486" y="3157421"/>
            <a:ext cx="3315495" cy="553998"/>
          </a:xfrm>
          <a:prstGeom prst="rect">
            <a:avLst/>
          </a:prstGeom>
        </p:spPr>
        <p:txBody>
          <a:bodyPr wrap="square">
            <a:spAutoFit/>
          </a:bodyPr>
          <a:lstStyle/>
          <a:p>
            <a:r>
              <a:rPr lang="de-DE" sz="3000">
                <a:solidFill>
                  <a:schemeClr val="bg2">
                    <a:lumMod val="10000"/>
                  </a:schemeClr>
                </a:solidFill>
                <a:cs typeface="Adobe Devanagari" panose="02040503050201020203" pitchFamily="18" charset="0"/>
              </a:rPr>
              <a:t>Typografie/Schrift</a:t>
            </a:r>
            <a:endParaRPr lang="de-DE" sz="1350">
              <a:solidFill>
                <a:schemeClr val="bg2">
                  <a:lumMod val="10000"/>
                </a:schemeClr>
              </a:solidFill>
              <a:cs typeface="Adobe Devanagari" panose="02040503050201020203" pitchFamily="18" charset="0"/>
            </a:endParaRPr>
          </a:p>
        </p:txBody>
      </p:sp>
      <p:sp>
        <p:nvSpPr>
          <p:cNvPr id="6" name="Rechteck 5">
            <a:extLst>
              <a:ext uri="{FF2B5EF4-FFF2-40B4-BE49-F238E27FC236}">
                <a16:creationId xmlns:a16="http://schemas.microsoft.com/office/drawing/2014/main" id="{FDF96598-2A80-F890-9975-168466B5D7EC}"/>
              </a:ext>
            </a:extLst>
          </p:cNvPr>
          <p:cNvSpPr/>
          <p:nvPr/>
        </p:nvSpPr>
        <p:spPr>
          <a:xfrm>
            <a:off x="1228934" y="5666830"/>
            <a:ext cx="2772214" cy="553998"/>
          </a:xfrm>
          <a:prstGeom prst="rect">
            <a:avLst/>
          </a:prstGeom>
        </p:spPr>
        <p:txBody>
          <a:bodyPr wrap="square">
            <a:spAutoFit/>
          </a:bodyPr>
          <a:lstStyle/>
          <a:p>
            <a:r>
              <a:rPr lang="de-DE" sz="3000">
                <a:solidFill>
                  <a:schemeClr val="bg2">
                    <a:lumMod val="10000"/>
                  </a:schemeClr>
                </a:solidFill>
                <a:cs typeface="Adobe Devanagari" panose="02040503050201020203" pitchFamily="18" charset="0"/>
              </a:rPr>
              <a:t>Visualisierungen</a:t>
            </a:r>
            <a:endParaRPr lang="de-DE" sz="1350">
              <a:solidFill>
                <a:schemeClr val="bg2">
                  <a:lumMod val="10000"/>
                </a:schemeClr>
              </a:solidFill>
              <a:cs typeface="Adobe Devanagari" panose="02040503050201020203" pitchFamily="18" charset="0"/>
            </a:endParaRPr>
          </a:p>
        </p:txBody>
      </p:sp>
      <p:sp>
        <p:nvSpPr>
          <p:cNvPr id="7" name="Rechteck 6">
            <a:extLst>
              <a:ext uri="{FF2B5EF4-FFF2-40B4-BE49-F238E27FC236}">
                <a16:creationId xmlns:a16="http://schemas.microsoft.com/office/drawing/2014/main" id="{6EFECB51-75C2-3DFA-5ED5-F876F47A27D1}"/>
              </a:ext>
            </a:extLst>
          </p:cNvPr>
          <p:cNvSpPr/>
          <p:nvPr/>
        </p:nvSpPr>
        <p:spPr>
          <a:xfrm>
            <a:off x="5315723" y="5593285"/>
            <a:ext cx="2277023" cy="553998"/>
          </a:xfrm>
          <a:prstGeom prst="rect">
            <a:avLst/>
          </a:prstGeom>
        </p:spPr>
        <p:txBody>
          <a:bodyPr wrap="square">
            <a:spAutoFit/>
          </a:bodyPr>
          <a:lstStyle/>
          <a:p>
            <a:r>
              <a:rPr lang="de-DE" sz="3000">
                <a:solidFill>
                  <a:schemeClr val="bg2">
                    <a:lumMod val="10000"/>
                  </a:schemeClr>
                </a:solidFill>
                <a:cs typeface="Adobe Devanagari" panose="02040503050201020203" pitchFamily="18" charset="0"/>
              </a:rPr>
              <a:t>Farbeinsatz</a:t>
            </a:r>
            <a:endParaRPr lang="de-DE" sz="1350">
              <a:solidFill>
                <a:schemeClr val="bg2">
                  <a:lumMod val="10000"/>
                </a:schemeClr>
              </a:solidFill>
              <a:cs typeface="Adobe Devanagari" panose="02040503050201020203" pitchFamily="18" charset="0"/>
            </a:endParaRPr>
          </a:p>
        </p:txBody>
      </p:sp>
      <p:pic>
        <p:nvPicPr>
          <p:cNvPr id="13" name="Grafik 12">
            <a:extLst>
              <a:ext uri="{FF2B5EF4-FFF2-40B4-BE49-F238E27FC236}">
                <a16:creationId xmlns:a16="http://schemas.microsoft.com/office/drawing/2014/main" id="{15512E6C-1B62-6532-8D3F-86AEC5F019E6}"/>
              </a:ext>
            </a:extLst>
          </p:cNvPr>
          <p:cNvPicPr>
            <a:picLocks noChangeAspect="1"/>
          </p:cNvPicPr>
          <p:nvPr/>
        </p:nvPicPr>
        <p:blipFill>
          <a:blip r:embed="rId6"/>
          <a:stretch>
            <a:fillRect/>
          </a:stretch>
        </p:blipFill>
        <p:spPr>
          <a:xfrm>
            <a:off x="2073816" y="4104574"/>
            <a:ext cx="1041070" cy="1388093"/>
          </a:xfrm>
          <a:prstGeom prst="rect">
            <a:avLst/>
          </a:prstGeom>
        </p:spPr>
      </p:pic>
    </p:spTree>
    <p:extLst>
      <p:ext uri="{BB962C8B-B14F-4D97-AF65-F5344CB8AC3E}">
        <p14:creationId xmlns:p14="http://schemas.microsoft.com/office/powerpoint/2010/main" val="178838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61EFE-12B9-65D9-B5F4-0B229BE5569C}"/>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27946F20-6AC4-D713-8544-B03BBA254ADB}"/>
              </a:ext>
            </a:extLst>
          </p:cNvPr>
          <p:cNvSpPr txBox="1"/>
          <p:nvPr/>
        </p:nvSpPr>
        <p:spPr>
          <a:xfrm>
            <a:off x="700088" y="800101"/>
            <a:ext cx="8029575" cy="523220"/>
          </a:xfrm>
          <a:prstGeom prst="rect">
            <a:avLst/>
          </a:prstGeom>
          <a:noFill/>
        </p:spPr>
        <p:txBody>
          <a:bodyPr wrap="square" rtlCol="0">
            <a:spAutoFit/>
          </a:bodyPr>
          <a:lstStyle/>
          <a:p>
            <a:r>
              <a:rPr lang="de-DE" sz="2800">
                <a:latin typeface="Calibri" panose="020F0502020204030204" pitchFamily="34" charset="0"/>
                <a:ea typeface="Geogrotesque SemiBold" charset="0"/>
                <a:cs typeface="Calibri" panose="020F0502020204030204" pitchFamily="34" charset="0"/>
              </a:rPr>
              <a:t>Anordnung/Layout</a:t>
            </a:r>
          </a:p>
        </p:txBody>
      </p:sp>
      <p:pic>
        <p:nvPicPr>
          <p:cNvPr id="12" name="Grafik 11">
            <a:extLst>
              <a:ext uri="{FF2B5EF4-FFF2-40B4-BE49-F238E27FC236}">
                <a16:creationId xmlns:a16="http://schemas.microsoft.com/office/drawing/2014/main" id="{B724FF8D-17B0-1E78-210D-3AD2C919BF0F}"/>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96A8B32C-BA7C-A048-ECA4-BB971DE3CACF}"/>
              </a:ext>
            </a:extLst>
          </p:cNvPr>
          <p:cNvSpPr txBox="1"/>
          <p:nvPr/>
        </p:nvSpPr>
        <p:spPr>
          <a:xfrm>
            <a:off x="1284745" y="1773794"/>
            <a:ext cx="6094602" cy="1838965"/>
          </a:xfrm>
          <a:prstGeom prst="rect">
            <a:avLst/>
          </a:prstGeom>
          <a:noFill/>
        </p:spPr>
        <p:txBody>
          <a:bodyPr wrap="square">
            <a:spAutoFit/>
          </a:bodyPr>
          <a:lstStyle/>
          <a:p>
            <a:r>
              <a:rPr lang="de-DE" sz="1800" b="1" dirty="0">
                <a:solidFill>
                  <a:schemeClr val="bg2">
                    <a:lumMod val="10000"/>
                  </a:schemeClr>
                </a:solidFill>
                <a:latin typeface="Calibri" panose="020F0502020204030204" pitchFamily="34" charset="0"/>
                <a:cs typeface="Calibri" panose="020F0502020204030204" pitchFamily="34" charset="0"/>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latin typeface="Calibri" panose="020F0502020204030204" pitchFamily="34" charset="0"/>
              <a:cs typeface="Calibri" panose="020F0502020204030204"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Position </a:t>
            </a: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Ähnlichkeit</a:t>
            </a: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Prominenz </a:t>
            </a: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Abfolgen (Zeit/Raum)</a:t>
            </a:r>
          </a:p>
          <a:p>
            <a:pPr marL="342900" indent="-342900">
              <a:buFont typeface="Geogrotesque SemiBold" panose="020B0300000000000000" pitchFamily="34" charset="77"/>
              <a:buChar char="&gt;"/>
            </a:pPr>
            <a:endParaRPr lang="de-DE" sz="1550"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50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3C596-4792-BBDE-DCA2-EA2091861161}"/>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C88C9C40-D204-3C73-7473-640EA89F81A4}"/>
              </a:ext>
            </a:extLst>
          </p:cNvPr>
          <p:cNvSpPr txBox="1"/>
          <p:nvPr/>
        </p:nvSpPr>
        <p:spPr>
          <a:xfrm>
            <a:off x="700088" y="800101"/>
            <a:ext cx="8029575" cy="523220"/>
          </a:xfrm>
          <a:prstGeom prst="rect">
            <a:avLst/>
          </a:prstGeom>
          <a:noFill/>
        </p:spPr>
        <p:txBody>
          <a:bodyPr wrap="square" rtlCol="0">
            <a:spAutoFit/>
          </a:bodyPr>
          <a:lstStyle/>
          <a:p>
            <a:r>
              <a:rPr lang="de-DE" sz="2800">
                <a:latin typeface="Calibri" panose="020F0502020204030204" pitchFamily="34" charset="0"/>
                <a:ea typeface="Geogrotesque SemiBold" charset="0"/>
                <a:cs typeface="Calibri" panose="020F0502020204030204" pitchFamily="34" charset="0"/>
              </a:rPr>
              <a:t>Anordnung/Layout</a:t>
            </a:r>
          </a:p>
        </p:txBody>
      </p:sp>
      <p:pic>
        <p:nvPicPr>
          <p:cNvPr id="12" name="Grafik 11">
            <a:extLst>
              <a:ext uri="{FF2B5EF4-FFF2-40B4-BE49-F238E27FC236}">
                <a16:creationId xmlns:a16="http://schemas.microsoft.com/office/drawing/2014/main" id="{39F7332A-6490-EB95-1566-C71F5164BFA1}"/>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7D17C687-3939-DBE5-D419-8BB055E53408}"/>
              </a:ext>
            </a:extLst>
          </p:cNvPr>
          <p:cNvSpPr txBox="1"/>
          <p:nvPr/>
        </p:nvSpPr>
        <p:spPr>
          <a:xfrm>
            <a:off x="1284745" y="1773794"/>
            <a:ext cx="6094602" cy="2316019"/>
          </a:xfrm>
          <a:prstGeom prst="rect">
            <a:avLst/>
          </a:prstGeom>
          <a:noFill/>
        </p:spPr>
        <p:txBody>
          <a:bodyPr wrap="square">
            <a:spAutoFit/>
          </a:bodyPr>
          <a:lstStyle/>
          <a:p>
            <a:r>
              <a:rPr lang="de-DE" sz="1800" b="1" dirty="0">
                <a:solidFill>
                  <a:schemeClr val="bg2">
                    <a:lumMod val="10000"/>
                  </a:schemeClr>
                </a:solidFill>
                <a:latin typeface="Calibri" panose="020F0502020204030204" pitchFamily="34" charset="0"/>
                <a:cs typeface="Calibri" panose="020F0502020204030204" pitchFamily="34" charset="0"/>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latin typeface="Calibri" panose="020F0502020204030204" pitchFamily="34" charset="0"/>
              <a:cs typeface="Calibri" panose="020F0502020204030204"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Position </a:t>
            </a: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Ähnlichkeit</a:t>
            </a: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Prominenz </a:t>
            </a: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Abfolgen (Zeit/Raum)</a:t>
            </a:r>
          </a:p>
          <a:p>
            <a:pPr marL="342900" indent="-342900">
              <a:buFont typeface="Geogrotesque SemiBold" panose="020B0300000000000000" pitchFamily="34" charset="77"/>
              <a:buChar char="&gt;"/>
            </a:pPr>
            <a:endParaRPr lang="de-DE" sz="1550" dirty="0">
              <a:solidFill>
                <a:schemeClr val="bg2">
                  <a:lumMod val="10000"/>
                </a:schemeClr>
              </a:solidFill>
              <a:latin typeface="Calibri" panose="020F0502020204030204" pitchFamily="34" charset="0"/>
              <a:cs typeface="Calibri" panose="020F0502020204030204" pitchFamily="34" charset="0"/>
            </a:endParaRPr>
          </a:p>
          <a:p>
            <a:r>
              <a:rPr lang="de-DE" sz="1550" dirty="0">
                <a:solidFill>
                  <a:schemeClr val="bg2">
                    <a:lumMod val="10000"/>
                  </a:schemeClr>
                </a:solidFill>
                <a:latin typeface="Calibri" panose="020F0502020204030204" pitchFamily="34" charset="0"/>
                <a:cs typeface="Calibri" panose="020F0502020204030204" pitchFamily="34" charset="0"/>
              </a:rPr>
              <a:t>und zwar in Bezug auf</a:t>
            </a:r>
          </a:p>
          <a:p>
            <a:endParaRPr lang="de-DE" sz="1550"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470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B999A-0B0E-A069-B649-1E3E4F346569}"/>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C5FE2E2F-A5B7-CF0D-B544-C3BA67BC9733}"/>
              </a:ext>
            </a:extLst>
          </p:cNvPr>
          <p:cNvSpPr txBox="1"/>
          <p:nvPr/>
        </p:nvSpPr>
        <p:spPr>
          <a:xfrm>
            <a:off x="700088" y="800101"/>
            <a:ext cx="8029575" cy="523220"/>
          </a:xfrm>
          <a:prstGeom prst="rect">
            <a:avLst/>
          </a:prstGeom>
          <a:noFill/>
        </p:spPr>
        <p:txBody>
          <a:bodyPr wrap="square" rtlCol="0">
            <a:spAutoFit/>
          </a:bodyPr>
          <a:lstStyle/>
          <a:p>
            <a:r>
              <a:rPr lang="de-DE" sz="2800">
                <a:latin typeface="Calibri" panose="020F0502020204030204" pitchFamily="34" charset="0"/>
                <a:ea typeface="Geogrotesque SemiBold" charset="0"/>
                <a:cs typeface="Calibri" panose="020F0502020204030204" pitchFamily="34" charset="0"/>
              </a:rPr>
              <a:t>Anordnung/Layout</a:t>
            </a:r>
          </a:p>
        </p:txBody>
      </p:sp>
      <p:pic>
        <p:nvPicPr>
          <p:cNvPr id="12" name="Grafik 11">
            <a:extLst>
              <a:ext uri="{FF2B5EF4-FFF2-40B4-BE49-F238E27FC236}">
                <a16:creationId xmlns:a16="http://schemas.microsoft.com/office/drawing/2014/main" id="{4E73C31B-442E-E748-868E-CD735E3C1962}"/>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74828DAA-0D2E-072A-4660-9AAB05311783}"/>
              </a:ext>
            </a:extLst>
          </p:cNvPr>
          <p:cNvSpPr txBox="1"/>
          <p:nvPr/>
        </p:nvSpPr>
        <p:spPr>
          <a:xfrm>
            <a:off x="1284745" y="1773794"/>
            <a:ext cx="6094602" cy="2554545"/>
          </a:xfrm>
          <a:prstGeom prst="rect">
            <a:avLst/>
          </a:prstGeom>
          <a:noFill/>
        </p:spPr>
        <p:txBody>
          <a:bodyPr wrap="square">
            <a:spAutoFit/>
          </a:bodyPr>
          <a:lstStyle/>
          <a:p>
            <a:r>
              <a:rPr lang="de-DE" sz="1800" b="1" dirty="0">
                <a:solidFill>
                  <a:schemeClr val="bg2">
                    <a:lumMod val="10000"/>
                  </a:schemeClr>
                </a:solidFill>
                <a:latin typeface="Calibri" panose="020F0502020204030204" pitchFamily="34" charset="0"/>
                <a:cs typeface="Calibri" panose="020F0502020204030204" pitchFamily="34" charset="0"/>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latin typeface="Calibri" panose="020F0502020204030204" pitchFamily="34" charset="0"/>
              <a:cs typeface="Calibri" panose="020F0502020204030204"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Position </a:t>
            </a: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Ähnlichkeit</a:t>
            </a: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Prominenz </a:t>
            </a: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Abfolgen (Zeit/Raum)</a:t>
            </a:r>
          </a:p>
          <a:p>
            <a:pPr marL="342900" indent="-342900">
              <a:buFont typeface="Geogrotesque SemiBold" panose="020B0300000000000000" pitchFamily="34" charset="77"/>
              <a:buChar char="&gt;"/>
            </a:pPr>
            <a:endParaRPr lang="de-DE" sz="1550" dirty="0">
              <a:solidFill>
                <a:schemeClr val="bg2">
                  <a:lumMod val="10000"/>
                </a:schemeClr>
              </a:solidFill>
              <a:latin typeface="Calibri" panose="020F0502020204030204" pitchFamily="34" charset="0"/>
              <a:cs typeface="Calibri" panose="020F0502020204030204" pitchFamily="34" charset="0"/>
            </a:endParaRPr>
          </a:p>
          <a:p>
            <a:r>
              <a:rPr lang="de-DE" sz="1550" dirty="0">
                <a:solidFill>
                  <a:schemeClr val="bg2">
                    <a:lumMod val="10000"/>
                  </a:schemeClr>
                </a:solidFill>
                <a:latin typeface="Calibri" panose="020F0502020204030204" pitchFamily="34" charset="0"/>
                <a:cs typeface="Calibri" panose="020F0502020204030204" pitchFamily="34" charset="0"/>
              </a:rPr>
              <a:t>und zwar in Bezug auf</a:t>
            </a:r>
          </a:p>
          <a:p>
            <a:pPr marL="342900" indent="-342900">
              <a:buFont typeface="Geogrotesque SemiBold" panose="020B0300000000000000" pitchFamily="34" charset="77"/>
              <a:buChar char="&gt;"/>
            </a:pPr>
            <a:endParaRPr lang="de-DE" sz="1550" dirty="0">
              <a:solidFill>
                <a:schemeClr val="bg2">
                  <a:lumMod val="10000"/>
                </a:schemeClr>
              </a:solidFill>
              <a:latin typeface="Calibri" panose="020F0502020204030204" pitchFamily="34" charset="0"/>
              <a:cs typeface="Calibri" panose="020F0502020204030204"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Calibri" panose="020F0502020204030204" pitchFamily="34" charset="0"/>
                <a:cs typeface="Calibri" panose="020F0502020204030204" pitchFamily="34" charset="0"/>
              </a:rPr>
              <a:t>Nähe/Distanz</a:t>
            </a:r>
          </a:p>
        </p:txBody>
      </p:sp>
      <p:grpSp>
        <p:nvGrpSpPr>
          <p:cNvPr id="8" name="Gruppieren 7">
            <a:extLst>
              <a:ext uri="{FF2B5EF4-FFF2-40B4-BE49-F238E27FC236}">
                <a16:creationId xmlns:a16="http://schemas.microsoft.com/office/drawing/2014/main" id="{EEE10DFA-3148-3112-E7C3-6BA393157A23}"/>
              </a:ext>
            </a:extLst>
          </p:cNvPr>
          <p:cNvGrpSpPr/>
          <p:nvPr/>
        </p:nvGrpSpPr>
        <p:grpSpPr>
          <a:xfrm>
            <a:off x="8325701" y="2352898"/>
            <a:ext cx="1630174" cy="1575853"/>
            <a:chOff x="8575422" y="1857948"/>
            <a:chExt cx="1630174" cy="1575853"/>
          </a:xfrm>
        </p:grpSpPr>
        <p:pic>
          <p:nvPicPr>
            <p:cNvPr id="2" name="Grafik 1">
              <a:extLst>
                <a:ext uri="{FF2B5EF4-FFF2-40B4-BE49-F238E27FC236}">
                  <a16:creationId xmlns:a16="http://schemas.microsoft.com/office/drawing/2014/main" id="{3C82B0F9-DD1E-5596-158C-4E13C32D82C9}"/>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7" name="Grafik 6">
              <a:extLst>
                <a:ext uri="{FF2B5EF4-FFF2-40B4-BE49-F238E27FC236}">
                  <a16:creationId xmlns:a16="http://schemas.microsoft.com/office/drawing/2014/main" id="{6A104CC2-99DE-2B5A-56B6-AACEE4A7E354}"/>
                </a:ext>
              </a:extLst>
            </p:cNvPr>
            <p:cNvPicPr>
              <a:picLocks noChangeAspect="1"/>
            </p:cNvPicPr>
            <p:nvPr/>
          </p:nvPicPr>
          <p:blipFill>
            <a:blip r:embed="rId4"/>
            <a:stretch>
              <a:fillRect/>
            </a:stretch>
          </p:blipFill>
          <p:spPr>
            <a:xfrm>
              <a:off x="9621396" y="2824201"/>
              <a:ext cx="584200" cy="609600"/>
            </a:xfrm>
            <a:prstGeom prst="rect">
              <a:avLst/>
            </a:prstGeom>
          </p:spPr>
        </p:pic>
        <p:sp>
          <p:nvSpPr>
            <p:cNvPr id="6" name="Oval 5">
              <a:extLst>
                <a:ext uri="{FF2B5EF4-FFF2-40B4-BE49-F238E27FC236}">
                  <a16:creationId xmlns:a16="http://schemas.microsoft.com/office/drawing/2014/main" id="{ABCB42C1-F1D0-2876-BAE0-713DDEBEFABA}"/>
                </a:ext>
              </a:extLst>
            </p:cNvPr>
            <p:cNvSpPr/>
            <p:nvPr/>
          </p:nvSpPr>
          <p:spPr>
            <a:xfrm>
              <a:off x="9686673" y="2815575"/>
              <a:ext cx="184018" cy="18749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7566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6D5DE-C25C-2A00-63F5-78778A62D537}"/>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2FA6327F-CD35-11EF-6852-29AAAED9207F}"/>
              </a:ext>
            </a:extLst>
          </p:cNvPr>
          <p:cNvSpPr txBox="1"/>
          <p:nvPr/>
        </p:nvSpPr>
        <p:spPr>
          <a:xfrm>
            <a:off x="700088" y="800101"/>
            <a:ext cx="8029575" cy="523220"/>
          </a:xfrm>
          <a:prstGeom prst="rect">
            <a:avLst/>
          </a:prstGeom>
          <a:noFill/>
        </p:spPr>
        <p:txBody>
          <a:bodyPr wrap="square" rtlCol="0">
            <a:spAutoFit/>
          </a:bodyPr>
          <a:lstStyle/>
          <a:p>
            <a:r>
              <a:rPr lang="de-DE" sz="2800">
                <a:ea typeface="Geogrotesque SemiBold" charset="0"/>
                <a:cs typeface="Geogrotesque SemiBold" charset="0"/>
              </a:rPr>
              <a:t>Anordnung/Layout</a:t>
            </a:r>
          </a:p>
        </p:txBody>
      </p:sp>
      <p:pic>
        <p:nvPicPr>
          <p:cNvPr id="12" name="Grafik 11">
            <a:extLst>
              <a:ext uri="{FF2B5EF4-FFF2-40B4-BE49-F238E27FC236}">
                <a16:creationId xmlns:a16="http://schemas.microsoft.com/office/drawing/2014/main" id="{AE7739F1-4F42-9084-49DF-750C701D9498}"/>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FE15E428-F195-CB48-F4B7-21FCA140E08C}"/>
              </a:ext>
            </a:extLst>
          </p:cNvPr>
          <p:cNvSpPr txBox="1"/>
          <p:nvPr/>
        </p:nvSpPr>
        <p:spPr>
          <a:xfrm>
            <a:off x="1284745" y="1773794"/>
            <a:ext cx="6094602" cy="3031599"/>
          </a:xfrm>
          <a:prstGeom prst="rect">
            <a:avLst/>
          </a:prstGeom>
          <a:noFill/>
        </p:spPr>
        <p:txBody>
          <a:bodyPr wrap="square">
            <a:spAutoFit/>
          </a:bodyPr>
          <a:lstStyle/>
          <a:p>
            <a:r>
              <a:rPr lang="de-DE" sz="1800" b="1" dirty="0">
                <a:solidFill>
                  <a:schemeClr val="bg2">
                    <a:lumMod val="10000"/>
                  </a:schemeClr>
                </a:solidFill>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endParaRPr>
          </a:p>
          <a:p>
            <a:pPr marL="342900" indent="-342900">
              <a:buFont typeface="Geogrotesque SemiBold" panose="020B0300000000000000" pitchFamily="34" charset="77"/>
              <a:buChar char="&gt;"/>
            </a:pPr>
            <a:r>
              <a:rPr lang="de-DE" sz="1550" dirty="0">
                <a:solidFill>
                  <a:schemeClr val="bg2">
                    <a:lumMod val="10000"/>
                  </a:schemeClr>
                </a:solidFill>
              </a:rPr>
              <a:t>Position </a:t>
            </a:r>
          </a:p>
          <a:p>
            <a:pPr marL="342900" indent="-342900">
              <a:buFont typeface="Geogrotesque SemiBold" panose="020B0300000000000000" pitchFamily="34" charset="77"/>
              <a:buChar char="&gt;"/>
            </a:pPr>
            <a:r>
              <a:rPr lang="de-DE" sz="1550" dirty="0">
                <a:solidFill>
                  <a:schemeClr val="bg2">
                    <a:lumMod val="10000"/>
                  </a:schemeClr>
                </a:solidFill>
              </a:rPr>
              <a:t>Ähnlichkeit</a:t>
            </a:r>
          </a:p>
          <a:p>
            <a:pPr marL="342900" indent="-342900">
              <a:buFont typeface="Geogrotesque SemiBold" panose="020B0300000000000000" pitchFamily="34" charset="77"/>
              <a:buChar char="&gt;"/>
            </a:pPr>
            <a:r>
              <a:rPr lang="de-DE" sz="1550" dirty="0">
                <a:solidFill>
                  <a:schemeClr val="bg2">
                    <a:lumMod val="10000"/>
                  </a:schemeClr>
                </a:solidFill>
              </a:rPr>
              <a:t>Prominenz </a:t>
            </a:r>
          </a:p>
          <a:p>
            <a:pPr marL="342900" indent="-342900">
              <a:buFont typeface="Geogrotesque SemiBold" panose="020B0300000000000000" pitchFamily="34" charset="77"/>
              <a:buChar char="&gt;"/>
            </a:pPr>
            <a:r>
              <a:rPr lang="de-DE" sz="1550" dirty="0">
                <a:solidFill>
                  <a:schemeClr val="bg2">
                    <a:lumMod val="10000"/>
                  </a:schemeClr>
                </a:solidFill>
              </a:rPr>
              <a:t>Abfolgen (Zeit/Raum)</a:t>
            </a:r>
          </a:p>
          <a:p>
            <a:pPr marL="342900" indent="-342900">
              <a:buFont typeface="Geogrotesque SemiBold" panose="020B0300000000000000" pitchFamily="34" charset="77"/>
              <a:buChar char="&gt;"/>
            </a:pPr>
            <a:endParaRPr lang="de-DE" sz="1550" dirty="0">
              <a:solidFill>
                <a:schemeClr val="bg2">
                  <a:lumMod val="10000"/>
                </a:schemeClr>
              </a:solidFill>
            </a:endParaRPr>
          </a:p>
          <a:p>
            <a:r>
              <a:rPr lang="de-DE" sz="1550" dirty="0">
                <a:solidFill>
                  <a:schemeClr val="bg2">
                    <a:lumMod val="10000"/>
                  </a:schemeClr>
                </a:solidFill>
              </a:rPr>
              <a:t>und zwar in Bezug auf</a:t>
            </a:r>
          </a:p>
          <a:p>
            <a:pPr marL="342900" indent="-342900">
              <a:buFont typeface="Geogrotesque SemiBold" panose="020B0300000000000000" pitchFamily="34" charset="77"/>
              <a:buChar char="&gt;"/>
            </a:pPr>
            <a:endParaRPr lang="de-DE" sz="1550" dirty="0">
              <a:solidFill>
                <a:schemeClr val="bg2">
                  <a:lumMod val="10000"/>
                </a:schemeClr>
              </a:solidFill>
            </a:endParaRPr>
          </a:p>
          <a:p>
            <a:pPr marL="342900" indent="-342900">
              <a:buFont typeface="Geogrotesque SemiBold" panose="020B0300000000000000" pitchFamily="34" charset="77"/>
              <a:buChar char="&gt;"/>
            </a:pPr>
            <a:r>
              <a:rPr lang="de-DE" sz="1550" dirty="0">
                <a:solidFill>
                  <a:schemeClr val="bg2">
                    <a:lumMod val="10000"/>
                  </a:schemeClr>
                </a:solidFill>
              </a:rPr>
              <a:t>Nähe/Distanz</a:t>
            </a:r>
          </a:p>
          <a:p>
            <a:pPr marL="342900" indent="-342900">
              <a:buFont typeface="Geogrotesque SemiBold" panose="020B0300000000000000" pitchFamily="34" charset="77"/>
              <a:buChar char="&gt;"/>
            </a:pPr>
            <a:r>
              <a:rPr lang="de-DE" sz="1550" dirty="0">
                <a:solidFill>
                  <a:schemeClr val="bg2">
                    <a:lumMod val="10000"/>
                  </a:schemeClr>
                </a:solidFill>
              </a:rPr>
              <a:t>Größe</a:t>
            </a:r>
          </a:p>
          <a:p>
            <a:pPr marL="342900" indent="-342900">
              <a:buFont typeface="Geogrotesque SemiBold" panose="020B0300000000000000" pitchFamily="34" charset="77"/>
              <a:buChar char="&gt;"/>
            </a:pPr>
            <a:endParaRPr lang="de-DE" sz="1550" dirty="0">
              <a:solidFill>
                <a:schemeClr val="bg2">
                  <a:lumMod val="10000"/>
                </a:schemeClr>
              </a:solidFill>
            </a:endParaRPr>
          </a:p>
        </p:txBody>
      </p:sp>
      <p:grpSp>
        <p:nvGrpSpPr>
          <p:cNvPr id="8" name="Gruppieren 7">
            <a:extLst>
              <a:ext uri="{FF2B5EF4-FFF2-40B4-BE49-F238E27FC236}">
                <a16:creationId xmlns:a16="http://schemas.microsoft.com/office/drawing/2014/main" id="{7480546E-813F-0A07-A0C4-917B283B0640}"/>
              </a:ext>
            </a:extLst>
          </p:cNvPr>
          <p:cNvGrpSpPr/>
          <p:nvPr/>
        </p:nvGrpSpPr>
        <p:grpSpPr>
          <a:xfrm>
            <a:off x="8325701" y="2352898"/>
            <a:ext cx="1630174" cy="1575853"/>
            <a:chOff x="8575422" y="1857948"/>
            <a:chExt cx="1630174" cy="1575853"/>
          </a:xfrm>
        </p:grpSpPr>
        <p:pic>
          <p:nvPicPr>
            <p:cNvPr id="2" name="Grafik 1">
              <a:extLst>
                <a:ext uri="{FF2B5EF4-FFF2-40B4-BE49-F238E27FC236}">
                  <a16:creationId xmlns:a16="http://schemas.microsoft.com/office/drawing/2014/main" id="{24662FF5-97E9-2575-B7F5-8D3C56DC41B6}"/>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7" name="Grafik 6">
              <a:extLst>
                <a:ext uri="{FF2B5EF4-FFF2-40B4-BE49-F238E27FC236}">
                  <a16:creationId xmlns:a16="http://schemas.microsoft.com/office/drawing/2014/main" id="{A4507B1F-C464-31F7-9BD2-DBD07F385B3F}"/>
                </a:ext>
              </a:extLst>
            </p:cNvPr>
            <p:cNvPicPr>
              <a:picLocks noChangeAspect="1"/>
            </p:cNvPicPr>
            <p:nvPr/>
          </p:nvPicPr>
          <p:blipFill>
            <a:blip r:embed="rId4"/>
            <a:stretch>
              <a:fillRect/>
            </a:stretch>
          </p:blipFill>
          <p:spPr>
            <a:xfrm>
              <a:off x="9621396" y="2824201"/>
              <a:ext cx="584200" cy="609600"/>
            </a:xfrm>
            <a:prstGeom prst="rect">
              <a:avLst/>
            </a:prstGeom>
          </p:spPr>
        </p:pic>
        <p:sp>
          <p:nvSpPr>
            <p:cNvPr id="6" name="Oval 5">
              <a:extLst>
                <a:ext uri="{FF2B5EF4-FFF2-40B4-BE49-F238E27FC236}">
                  <a16:creationId xmlns:a16="http://schemas.microsoft.com/office/drawing/2014/main" id="{8A8FDB47-1E33-C128-991A-2E0CD39381AF}"/>
                </a:ext>
              </a:extLst>
            </p:cNvPr>
            <p:cNvSpPr/>
            <p:nvPr/>
          </p:nvSpPr>
          <p:spPr>
            <a:xfrm>
              <a:off x="9686673" y="2815575"/>
              <a:ext cx="184018" cy="18749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id="{8B0C8C30-8271-EED4-D96E-BB458E4C0D74}"/>
              </a:ext>
            </a:extLst>
          </p:cNvPr>
          <p:cNvGrpSpPr/>
          <p:nvPr/>
        </p:nvGrpSpPr>
        <p:grpSpPr>
          <a:xfrm>
            <a:off x="9955875" y="2348097"/>
            <a:ext cx="1630174" cy="1575853"/>
            <a:chOff x="8575422" y="1857948"/>
            <a:chExt cx="1630174" cy="1575853"/>
          </a:xfrm>
        </p:grpSpPr>
        <p:pic>
          <p:nvPicPr>
            <p:cNvPr id="10" name="Grafik 9">
              <a:extLst>
                <a:ext uri="{FF2B5EF4-FFF2-40B4-BE49-F238E27FC236}">
                  <a16:creationId xmlns:a16="http://schemas.microsoft.com/office/drawing/2014/main" id="{6983FBAB-4F74-A5FA-A8D4-6755FE021760}"/>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11" name="Grafik 10">
              <a:extLst>
                <a:ext uri="{FF2B5EF4-FFF2-40B4-BE49-F238E27FC236}">
                  <a16:creationId xmlns:a16="http://schemas.microsoft.com/office/drawing/2014/main" id="{7E2410EB-68D1-9BBD-F924-4D456088AC7F}"/>
                </a:ext>
              </a:extLst>
            </p:cNvPr>
            <p:cNvPicPr>
              <a:picLocks noChangeAspect="1"/>
            </p:cNvPicPr>
            <p:nvPr/>
          </p:nvPicPr>
          <p:blipFill>
            <a:blip r:embed="rId4"/>
            <a:stretch>
              <a:fillRect/>
            </a:stretch>
          </p:blipFill>
          <p:spPr>
            <a:xfrm>
              <a:off x="9621396" y="2824201"/>
              <a:ext cx="584200" cy="609600"/>
            </a:xfrm>
            <a:prstGeom prst="rect">
              <a:avLst/>
            </a:prstGeom>
          </p:spPr>
        </p:pic>
        <p:sp>
          <p:nvSpPr>
            <p:cNvPr id="14" name="Oval 13">
              <a:extLst>
                <a:ext uri="{FF2B5EF4-FFF2-40B4-BE49-F238E27FC236}">
                  <a16:creationId xmlns:a16="http://schemas.microsoft.com/office/drawing/2014/main" id="{DF5D6A98-5FD0-6224-BAFA-9A6243DF1370}"/>
                </a:ext>
              </a:extLst>
            </p:cNvPr>
            <p:cNvSpPr/>
            <p:nvPr/>
          </p:nvSpPr>
          <p:spPr>
            <a:xfrm>
              <a:off x="9676565" y="2781337"/>
              <a:ext cx="287568" cy="30225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791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1D1F1-1231-6452-8A01-18E8577BE858}"/>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5A4CFEAF-76EE-AE82-820C-132FE7F02274}"/>
              </a:ext>
            </a:extLst>
          </p:cNvPr>
          <p:cNvSpPr txBox="1"/>
          <p:nvPr/>
        </p:nvSpPr>
        <p:spPr>
          <a:xfrm>
            <a:off x="700088" y="800101"/>
            <a:ext cx="8029575" cy="523220"/>
          </a:xfrm>
          <a:prstGeom prst="rect">
            <a:avLst/>
          </a:prstGeom>
          <a:noFill/>
        </p:spPr>
        <p:txBody>
          <a:bodyPr wrap="square" rtlCol="0">
            <a:spAutoFit/>
          </a:bodyPr>
          <a:lstStyle/>
          <a:p>
            <a:r>
              <a:rPr lang="de-DE" sz="2800">
                <a:ea typeface="Geogrotesque SemiBold" charset="0"/>
                <a:cs typeface="Geogrotesque SemiBold" charset="0"/>
              </a:rPr>
              <a:t>Anordnung/Layout</a:t>
            </a:r>
          </a:p>
        </p:txBody>
      </p:sp>
      <p:pic>
        <p:nvPicPr>
          <p:cNvPr id="12" name="Grafik 11">
            <a:extLst>
              <a:ext uri="{FF2B5EF4-FFF2-40B4-BE49-F238E27FC236}">
                <a16:creationId xmlns:a16="http://schemas.microsoft.com/office/drawing/2014/main" id="{D28222CD-98CB-7DA8-FD85-6287EF6348E9}"/>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7CD1A4A5-568E-60B1-AF6C-06A7F828CED0}"/>
              </a:ext>
            </a:extLst>
          </p:cNvPr>
          <p:cNvSpPr txBox="1"/>
          <p:nvPr/>
        </p:nvSpPr>
        <p:spPr>
          <a:xfrm>
            <a:off x="1284745" y="1773794"/>
            <a:ext cx="6094602" cy="3270126"/>
          </a:xfrm>
          <a:prstGeom prst="rect">
            <a:avLst/>
          </a:prstGeom>
          <a:noFill/>
        </p:spPr>
        <p:txBody>
          <a:bodyPr wrap="square">
            <a:spAutoFit/>
          </a:bodyPr>
          <a:lstStyle/>
          <a:p>
            <a:r>
              <a:rPr lang="de-DE" sz="1800" b="1" dirty="0">
                <a:solidFill>
                  <a:schemeClr val="bg2">
                    <a:lumMod val="10000"/>
                  </a:schemeClr>
                </a:solidFill>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endParaRPr>
          </a:p>
          <a:p>
            <a:pPr marL="342900" indent="-342900">
              <a:buFont typeface="Geogrotesque SemiBold" panose="020B0300000000000000" pitchFamily="34" charset="77"/>
              <a:buChar char="&gt;"/>
            </a:pPr>
            <a:r>
              <a:rPr lang="de-DE" sz="1550" dirty="0">
                <a:solidFill>
                  <a:schemeClr val="bg2">
                    <a:lumMod val="10000"/>
                  </a:schemeClr>
                </a:solidFill>
              </a:rPr>
              <a:t>Position </a:t>
            </a:r>
          </a:p>
          <a:p>
            <a:pPr marL="342900" indent="-342900">
              <a:buFont typeface="Geogrotesque SemiBold" panose="020B0300000000000000" pitchFamily="34" charset="77"/>
              <a:buChar char="&gt;"/>
            </a:pPr>
            <a:r>
              <a:rPr lang="de-DE" sz="1550" dirty="0">
                <a:solidFill>
                  <a:schemeClr val="bg2">
                    <a:lumMod val="10000"/>
                  </a:schemeClr>
                </a:solidFill>
              </a:rPr>
              <a:t>Ähnlichkeit</a:t>
            </a:r>
          </a:p>
          <a:p>
            <a:pPr marL="342900" indent="-342900">
              <a:buFont typeface="Geogrotesque SemiBold" panose="020B0300000000000000" pitchFamily="34" charset="77"/>
              <a:buChar char="&gt;"/>
            </a:pPr>
            <a:r>
              <a:rPr lang="de-DE" sz="1550" dirty="0">
                <a:solidFill>
                  <a:schemeClr val="bg2">
                    <a:lumMod val="10000"/>
                  </a:schemeClr>
                </a:solidFill>
              </a:rPr>
              <a:t>Prominenz </a:t>
            </a:r>
          </a:p>
          <a:p>
            <a:pPr marL="342900" indent="-342900">
              <a:buFont typeface="Geogrotesque SemiBold" panose="020B0300000000000000" pitchFamily="34" charset="77"/>
              <a:buChar char="&gt;"/>
            </a:pPr>
            <a:r>
              <a:rPr lang="de-DE" sz="1550" dirty="0">
                <a:solidFill>
                  <a:schemeClr val="bg2">
                    <a:lumMod val="10000"/>
                  </a:schemeClr>
                </a:solidFill>
              </a:rPr>
              <a:t>Abfolgen (Zeit/Raum)</a:t>
            </a:r>
          </a:p>
          <a:p>
            <a:pPr marL="342900" indent="-342900">
              <a:buFont typeface="Geogrotesque SemiBold" panose="020B0300000000000000" pitchFamily="34" charset="77"/>
              <a:buChar char="&gt;"/>
            </a:pPr>
            <a:endParaRPr lang="de-DE" sz="1550" dirty="0">
              <a:solidFill>
                <a:schemeClr val="bg2">
                  <a:lumMod val="10000"/>
                </a:schemeClr>
              </a:solidFill>
            </a:endParaRPr>
          </a:p>
          <a:p>
            <a:r>
              <a:rPr lang="de-DE" sz="1550" dirty="0">
                <a:solidFill>
                  <a:schemeClr val="bg2">
                    <a:lumMod val="10000"/>
                  </a:schemeClr>
                </a:solidFill>
              </a:rPr>
              <a:t>und zwar in Bezug auf</a:t>
            </a:r>
          </a:p>
          <a:p>
            <a:pPr marL="342900" indent="-342900">
              <a:buFont typeface="Geogrotesque SemiBold" panose="020B0300000000000000" pitchFamily="34" charset="77"/>
              <a:buChar char="&gt;"/>
            </a:pPr>
            <a:endParaRPr lang="de-DE" sz="1550" dirty="0">
              <a:solidFill>
                <a:schemeClr val="bg2">
                  <a:lumMod val="10000"/>
                </a:schemeClr>
              </a:solidFill>
            </a:endParaRPr>
          </a:p>
          <a:p>
            <a:pPr marL="342900" indent="-342900">
              <a:buFont typeface="Geogrotesque SemiBold" panose="020B0300000000000000" pitchFamily="34" charset="77"/>
              <a:buChar char="&gt;"/>
            </a:pPr>
            <a:r>
              <a:rPr lang="de-DE" sz="1550" dirty="0">
                <a:solidFill>
                  <a:schemeClr val="bg2">
                    <a:lumMod val="10000"/>
                  </a:schemeClr>
                </a:solidFill>
              </a:rPr>
              <a:t>Nähe/Distanz</a:t>
            </a:r>
          </a:p>
          <a:p>
            <a:pPr marL="342900" indent="-342900">
              <a:buFont typeface="Geogrotesque SemiBold" panose="020B0300000000000000" pitchFamily="34" charset="77"/>
              <a:buChar char="&gt;"/>
            </a:pPr>
            <a:r>
              <a:rPr lang="de-DE" sz="1550" dirty="0">
                <a:solidFill>
                  <a:schemeClr val="bg2">
                    <a:lumMod val="10000"/>
                  </a:schemeClr>
                </a:solidFill>
              </a:rPr>
              <a:t>Größe</a:t>
            </a:r>
          </a:p>
          <a:p>
            <a:pPr marL="342900" indent="-342900">
              <a:buFont typeface="Geogrotesque SemiBold" panose="020B0300000000000000" pitchFamily="34" charset="77"/>
              <a:buChar char="&gt;"/>
            </a:pPr>
            <a:r>
              <a:rPr lang="de-DE" sz="1550" dirty="0">
                <a:solidFill>
                  <a:schemeClr val="bg2">
                    <a:lumMod val="10000"/>
                  </a:schemeClr>
                </a:solidFill>
              </a:rPr>
              <a:t>Form</a:t>
            </a:r>
          </a:p>
          <a:p>
            <a:pPr marL="342900" indent="-342900">
              <a:buFont typeface="Geogrotesque SemiBold" panose="020B0300000000000000" pitchFamily="34" charset="77"/>
              <a:buChar char="&gt;"/>
            </a:pPr>
            <a:endParaRPr lang="de-DE" sz="1550" dirty="0">
              <a:solidFill>
                <a:schemeClr val="bg2">
                  <a:lumMod val="10000"/>
                </a:schemeClr>
              </a:solidFill>
            </a:endParaRPr>
          </a:p>
        </p:txBody>
      </p:sp>
      <p:grpSp>
        <p:nvGrpSpPr>
          <p:cNvPr id="8" name="Gruppieren 7">
            <a:extLst>
              <a:ext uri="{FF2B5EF4-FFF2-40B4-BE49-F238E27FC236}">
                <a16:creationId xmlns:a16="http://schemas.microsoft.com/office/drawing/2014/main" id="{9B29FC7C-91D3-65BC-C8B0-BE52F328D216}"/>
              </a:ext>
            </a:extLst>
          </p:cNvPr>
          <p:cNvGrpSpPr/>
          <p:nvPr/>
        </p:nvGrpSpPr>
        <p:grpSpPr>
          <a:xfrm>
            <a:off x="8325701" y="2352898"/>
            <a:ext cx="1630174" cy="1575853"/>
            <a:chOff x="8575422" y="1857948"/>
            <a:chExt cx="1630174" cy="1575853"/>
          </a:xfrm>
        </p:grpSpPr>
        <p:pic>
          <p:nvPicPr>
            <p:cNvPr id="2" name="Grafik 1">
              <a:extLst>
                <a:ext uri="{FF2B5EF4-FFF2-40B4-BE49-F238E27FC236}">
                  <a16:creationId xmlns:a16="http://schemas.microsoft.com/office/drawing/2014/main" id="{B0C1C9B7-F9A0-C85C-F3A7-9C154F757F2E}"/>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7" name="Grafik 6">
              <a:extLst>
                <a:ext uri="{FF2B5EF4-FFF2-40B4-BE49-F238E27FC236}">
                  <a16:creationId xmlns:a16="http://schemas.microsoft.com/office/drawing/2014/main" id="{BE18B3FD-5B88-1A98-3D50-DDE41DF9836D}"/>
                </a:ext>
              </a:extLst>
            </p:cNvPr>
            <p:cNvPicPr>
              <a:picLocks noChangeAspect="1"/>
            </p:cNvPicPr>
            <p:nvPr/>
          </p:nvPicPr>
          <p:blipFill>
            <a:blip r:embed="rId4"/>
            <a:stretch>
              <a:fillRect/>
            </a:stretch>
          </p:blipFill>
          <p:spPr>
            <a:xfrm>
              <a:off x="9621396" y="2824201"/>
              <a:ext cx="584200" cy="609600"/>
            </a:xfrm>
            <a:prstGeom prst="rect">
              <a:avLst/>
            </a:prstGeom>
          </p:spPr>
        </p:pic>
        <p:sp>
          <p:nvSpPr>
            <p:cNvPr id="6" name="Oval 5">
              <a:extLst>
                <a:ext uri="{FF2B5EF4-FFF2-40B4-BE49-F238E27FC236}">
                  <a16:creationId xmlns:a16="http://schemas.microsoft.com/office/drawing/2014/main" id="{A5237A2D-1897-BD4C-E594-9350DF6C06C3}"/>
                </a:ext>
              </a:extLst>
            </p:cNvPr>
            <p:cNvSpPr/>
            <p:nvPr/>
          </p:nvSpPr>
          <p:spPr>
            <a:xfrm>
              <a:off x="9686673" y="2815575"/>
              <a:ext cx="184018" cy="18749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id="{AF0E84C4-7AB3-687B-56A1-F22B82474F27}"/>
              </a:ext>
            </a:extLst>
          </p:cNvPr>
          <p:cNvGrpSpPr/>
          <p:nvPr/>
        </p:nvGrpSpPr>
        <p:grpSpPr>
          <a:xfrm>
            <a:off x="9955875" y="2348097"/>
            <a:ext cx="1630174" cy="1575853"/>
            <a:chOff x="8575422" y="1857948"/>
            <a:chExt cx="1630174" cy="1575853"/>
          </a:xfrm>
        </p:grpSpPr>
        <p:pic>
          <p:nvPicPr>
            <p:cNvPr id="10" name="Grafik 9">
              <a:extLst>
                <a:ext uri="{FF2B5EF4-FFF2-40B4-BE49-F238E27FC236}">
                  <a16:creationId xmlns:a16="http://schemas.microsoft.com/office/drawing/2014/main" id="{AE92E11A-F04A-4390-8F68-280170BF55C3}"/>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11" name="Grafik 10">
              <a:extLst>
                <a:ext uri="{FF2B5EF4-FFF2-40B4-BE49-F238E27FC236}">
                  <a16:creationId xmlns:a16="http://schemas.microsoft.com/office/drawing/2014/main" id="{079C96B0-6254-27D6-B627-1B31EC0E80EC}"/>
                </a:ext>
              </a:extLst>
            </p:cNvPr>
            <p:cNvPicPr>
              <a:picLocks noChangeAspect="1"/>
            </p:cNvPicPr>
            <p:nvPr/>
          </p:nvPicPr>
          <p:blipFill>
            <a:blip r:embed="rId4"/>
            <a:stretch>
              <a:fillRect/>
            </a:stretch>
          </p:blipFill>
          <p:spPr>
            <a:xfrm>
              <a:off x="9621396" y="2824201"/>
              <a:ext cx="584200" cy="609600"/>
            </a:xfrm>
            <a:prstGeom prst="rect">
              <a:avLst/>
            </a:prstGeom>
          </p:spPr>
        </p:pic>
        <p:sp>
          <p:nvSpPr>
            <p:cNvPr id="14" name="Oval 13">
              <a:extLst>
                <a:ext uri="{FF2B5EF4-FFF2-40B4-BE49-F238E27FC236}">
                  <a16:creationId xmlns:a16="http://schemas.microsoft.com/office/drawing/2014/main" id="{F603BF45-BFBB-2611-FBAA-E3D78D950F9C}"/>
                </a:ext>
              </a:extLst>
            </p:cNvPr>
            <p:cNvSpPr/>
            <p:nvPr/>
          </p:nvSpPr>
          <p:spPr>
            <a:xfrm>
              <a:off x="9676565" y="2781337"/>
              <a:ext cx="287568" cy="30225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a:extLst>
              <a:ext uri="{FF2B5EF4-FFF2-40B4-BE49-F238E27FC236}">
                <a16:creationId xmlns:a16="http://schemas.microsoft.com/office/drawing/2014/main" id="{CB9B7ED1-55A5-16AA-4A37-A4DA992D53F2}"/>
              </a:ext>
            </a:extLst>
          </p:cNvPr>
          <p:cNvGrpSpPr/>
          <p:nvPr/>
        </p:nvGrpSpPr>
        <p:grpSpPr>
          <a:xfrm>
            <a:off x="6564260" y="4226493"/>
            <a:ext cx="1630174" cy="1575853"/>
            <a:chOff x="6813981" y="3731543"/>
            <a:chExt cx="1630174" cy="1575853"/>
          </a:xfrm>
        </p:grpSpPr>
        <p:grpSp>
          <p:nvGrpSpPr>
            <p:cNvPr id="15" name="Gruppieren 14">
              <a:extLst>
                <a:ext uri="{FF2B5EF4-FFF2-40B4-BE49-F238E27FC236}">
                  <a16:creationId xmlns:a16="http://schemas.microsoft.com/office/drawing/2014/main" id="{CD396C47-951B-235E-6F22-FBD6E9B60928}"/>
                </a:ext>
              </a:extLst>
            </p:cNvPr>
            <p:cNvGrpSpPr/>
            <p:nvPr/>
          </p:nvGrpSpPr>
          <p:grpSpPr>
            <a:xfrm>
              <a:off x="6813981" y="3731543"/>
              <a:ext cx="1630174" cy="1575853"/>
              <a:chOff x="8575422" y="1857948"/>
              <a:chExt cx="1630174" cy="1575853"/>
            </a:xfrm>
          </p:grpSpPr>
          <p:pic>
            <p:nvPicPr>
              <p:cNvPr id="16" name="Grafik 15">
                <a:extLst>
                  <a:ext uri="{FF2B5EF4-FFF2-40B4-BE49-F238E27FC236}">
                    <a16:creationId xmlns:a16="http://schemas.microsoft.com/office/drawing/2014/main" id="{69DD6CBA-D1BE-A6B3-8207-D03C6E08D7B1}"/>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20" name="Grafik 19">
                <a:extLst>
                  <a:ext uri="{FF2B5EF4-FFF2-40B4-BE49-F238E27FC236}">
                    <a16:creationId xmlns:a16="http://schemas.microsoft.com/office/drawing/2014/main" id="{3918C354-9DAE-6B21-E39D-1BACCE8B7B7F}"/>
                  </a:ext>
                </a:extLst>
              </p:cNvPr>
              <p:cNvPicPr>
                <a:picLocks noChangeAspect="1"/>
              </p:cNvPicPr>
              <p:nvPr/>
            </p:nvPicPr>
            <p:blipFill>
              <a:blip r:embed="rId4"/>
              <a:stretch>
                <a:fillRect/>
              </a:stretch>
            </p:blipFill>
            <p:spPr>
              <a:xfrm>
                <a:off x="9621396" y="2824201"/>
                <a:ext cx="584200" cy="609600"/>
              </a:xfrm>
              <a:prstGeom prst="rect">
                <a:avLst/>
              </a:prstGeom>
            </p:spPr>
          </p:pic>
        </p:grpSp>
        <p:sp>
          <p:nvSpPr>
            <p:cNvPr id="5" name="Abgerundetes Rechteck 4">
              <a:extLst>
                <a:ext uri="{FF2B5EF4-FFF2-40B4-BE49-F238E27FC236}">
                  <a16:creationId xmlns:a16="http://schemas.microsoft.com/office/drawing/2014/main" id="{80547D71-41D2-7B41-3EF3-D8F099A89363}"/>
                </a:ext>
              </a:extLst>
            </p:cNvPr>
            <p:cNvSpPr/>
            <p:nvPr/>
          </p:nvSpPr>
          <p:spPr>
            <a:xfrm>
              <a:off x="7906133" y="4737539"/>
              <a:ext cx="180737" cy="168539"/>
            </a:xfrm>
            <a:custGeom>
              <a:avLst/>
              <a:gdLst>
                <a:gd name="csX0" fmla="*/ 0 w 180737"/>
                <a:gd name="csY0" fmla="*/ 28090 h 168539"/>
                <a:gd name="csX1" fmla="*/ 28090 w 180737"/>
                <a:gd name="csY1" fmla="*/ 0 h 168539"/>
                <a:gd name="csX2" fmla="*/ 152647 w 180737"/>
                <a:gd name="csY2" fmla="*/ 0 h 168539"/>
                <a:gd name="csX3" fmla="*/ 180737 w 180737"/>
                <a:gd name="csY3" fmla="*/ 28090 h 168539"/>
                <a:gd name="csX4" fmla="*/ 180737 w 180737"/>
                <a:gd name="csY4" fmla="*/ 140449 h 168539"/>
                <a:gd name="csX5" fmla="*/ 152647 w 180737"/>
                <a:gd name="csY5" fmla="*/ 168539 h 168539"/>
                <a:gd name="csX6" fmla="*/ 28090 w 180737"/>
                <a:gd name="csY6" fmla="*/ 168539 h 168539"/>
                <a:gd name="csX7" fmla="*/ 0 w 180737"/>
                <a:gd name="csY7" fmla="*/ 140449 h 168539"/>
                <a:gd name="csX8" fmla="*/ 0 w 180737"/>
                <a:gd name="csY8" fmla="*/ 28090 h 1685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0737" h="168539" fill="none" extrusionOk="0">
                  <a:moveTo>
                    <a:pt x="0" y="28090"/>
                  </a:moveTo>
                  <a:cubicBezTo>
                    <a:pt x="1207" y="14372"/>
                    <a:pt x="12750" y="1806"/>
                    <a:pt x="28090" y="0"/>
                  </a:cubicBezTo>
                  <a:cubicBezTo>
                    <a:pt x="83345" y="1939"/>
                    <a:pt x="103244" y="51"/>
                    <a:pt x="152647" y="0"/>
                  </a:cubicBezTo>
                  <a:cubicBezTo>
                    <a:pt x="169511" y="-1676"/>
                    <a:pt x="177965" y="11505"/>
                    <a:pt x="180737" y="28090"/>
                  </a:cubicBezTo>
                  <a:cubicBezTo>
                    <a:pt x="177920" y="55242"/>
                    <a:pt x="179882" y="93795"/>
                    <a:pt x="180737" y="140449"/>
                  </a:cubicBezTo>
                  <a:cubicBezTo>
                    <a:pt x="179240" y="152911"/>
                    <a:pt x="168384" y="165523"/>
                    <a:pt x="152647" y="168539"/>
                  </a:cubicBezTo>
                  <a:cubicBezTo>
                    <a:pt x="121207" y="162776"/>
                    <a:pt x="56419" y="172648"/>
                    <a:pt x="28090" y="168539"/>
                  </a:cubicBezTo>
                  <a:cubicBezTo>
                    <a:pt x="8947" y="168688"/>
                    <a:pt x="1004" y="154154"/>
                    <a:pt x="0" y="140449"/>
                  </a:cubicBezTo>
                  <a:cubicBezTo>
                    <a:pt x="-2061" y="101851"/>
                    <a:pt x="1647" y="61793"/>
                    <a:pt x="0" y="28090"/>
                  </a:cubicBezTo>
                  <a:close/>
                </a:path>
                <a:path w="180737" h="168539" stroke="0" extrusionOk="0">
                  <a:moveTo>
                    <a:pt x="0" y="28090"/>
                  </a:moveTo>
                  <a:cubicBezTo>
                    <a:pt x="-1496" y="11654"/>
                    <a:pt x="11682" y="336"/>
                    <a:pt x="28090" y="0"/>
                  </a:cubicBezTo>
                  <a:cubicBezTo>
                    <a:pt x="68069" y="3985"/>
                    <a:pt x="113017" y="4509"/>
                    <a:pt x="152647" y="0"/>
                  </a:cubicBezTo>
                  <a:cubicBezTo>
                    <a:pt x="167746" y="-316"/>
                    <a:pt x="179334" y="15455"/>
                    <a:pt x="180737" y="28090"/>
                  </a:cubicBezTo>
                  <a:cubicBezTo>
                    <a:pt x="185853" y="57986"/>
                    <a:pt x="178492" y="89560"/>
                    <a:pt x="180737" y="140449"/>
                  </a:cubicBezTo>
                  <a:cubicBezTo>
                    <a:pt x="181479" y="154436"/>
                    <a:pt x="167637" y="168459"/>
                    <a:pt x="152647" y="168539"/>
                  </a:cubicBezTo>
                  <a:cubicBezTo>
                    <a:pt x="103889" y="168467"/>
                    <a:pt x="68133" y="171023"/>
                    <a:pt x="28090" y="168539"/>
                  </a:cubicBezTo>
                  <a:cubicBezTo>
                    <a:pt x="11715" y="169963"/>
                    <a:pt x="-1924" y="153731"/>
                    <a:pt x="0" y="140449"/>
                  </a:cubicBezTo>
                  <a:cubicBezTo>
                    <a:pt x="3984" y="84449"/>
                    <a:pt x="3124" y="75951"/>
                    <a:pt x="0" y="28090"/>
                  </a:cubicBezTo>
                  <a:close/>
                </a:path>
              </a:pathLst>
            </a:custGeom>
            <a:solidFill>
              <a:srgbClr val="FFA000"/>
            </a:solidFill>
            <a:ln w="6350">
              <a:solidFill>
                <a:schemeClr val="tx1"/>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02351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BD8B5-FCAD-AA29-85D7-31126367E1E6}"/>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72682DF5-22B5-98C2-84AD-A541A7D2C63C}"/>
              </a:ext>
            </a:extLst>
          </p:cNvPr>
          <p:cNvSpPr txBox="1"/>
          <p:nvPr/>
        </p:nvSpPr>
        <p:spPr>
          <a:xfrm>
            <a:off x="700088" y="800101"/>
            <a:ext cx="8029575" cy="523220"/>
          </a:xfrm>
          <a:prstGeom prst="rect">
            <a:avLst/>
          </a:prstGeom>
          <a:noFill/>
        </p:spPr>
        <p:txBody>
          <a:bodyPr wrap="square" rtlCol="0">
            <a:spAutoFit/>
          </a:bodyPr>
          <a:lstStyle/>
          <a:p>
            <a:r>
              <a:rPr lang="de-DE" sz="2800">
                <a:ea typeface="Geogrotesque SemiBold" charset="0"/>
                <a:cs typeface="Geogrotesque SemiBold" charset="0"/>
              </a:rPr>
              <a:t>Anordnung/Layout</a:t>
            </a:r>
          </a:p>
        </p:txBody>
      </p:sp>
      <p:pic>
        <p:nvPicPr>
          <p:cNvPr id="12" name="Grafik 11">
            <a:extLst>
              <a:ext uri="{FF2B5EF4-FFF2-40B4-BE49-F238E27FC236}">
                <a16:creationId xmlns:a16="http://schemas.microsoft.com/office/drawing/2014/main" id="{FAB92148-AC2F-A3E9-9322-5118EACBD530}"/>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AE425D80-CF44-93CD-2AB7-D27101AEFDC6}"/>
              </a:ext>
            </a:extLst>
          </p:cNvPr>
          <p:cNvSpPr txBox="1"/>
          <p:nvPr/>
        </p:nvSpPr>
        <p:spPr>
          <a:xfrm>
            <a:off x="1284745" y="1773794"/>
            <a:ext cx="6094602" cy="3270126"/>
          </a:xfrm>
          <a:prstGeom prst="rect">
            <a:avLst/>
          </a:prstGeom>
          <a:noFill/>
        </p:spPr>
        <p:txBody>
          <a:bodyPr wrap="square">
            <a:spAutoFit/>
          </a:bodyPr>
          <a:lstStyle/>
          <a:p>
            <a:r>
              <a:rPr lang="de-DE" sz="1800" b="1" dirty="0">
                <a:solidFill>
                  <a:schemeClr val="bg2">
                    <a:lumMod val="10000"/>
                  </a:schemeClr>
                </a:solidFill>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endParaRPr>
          </a:p>
          <a:p>
            <a:pPr marL="342900" indent="-342900">
              <a:buFont typeface="Geogrotesque SemiBold" panose="020B0300000000000000" pitchFamily="34" charset="77"/>
              <a:buChar char="&gt;"/>
            </a:pPr>
            <a:r>
              <a:rPr lang="de-DE" sz="1550" dirty="0">
                <a:solidFill>
                  <a:schemeClr val="bg2">
                    <a:lumMod val="10000"/>
                  </a:schemeClr>
                </a:solidFill>
              </a:rPr>
              <a:t>Position </a:t>
            </a:r>
          </a:p>
          <a:p>
            <a:pPr marL="342900" indent="-342900">
              <a:buFont typeface="Geogrotesque SemiBold" panose="020B0300000000000000" pitchFamily="34" charset="77"/>
              <a:buChar char="&gt;"/>
            </a:pPr>
            <a:r>
              <a:rPr lang="de-DE" sz="1550" dirty="0">
                <a:solidFill>
                  <a:schemeClr val="bg2">
                    <a:lumMod val="10000"/>
                  </a:schemeClr>
                </a:solidFill>
              </a:rPr>
              <a:t>Ähnlichkeit</a:t>
            </a:r>
          </a:p>
          <a:p>
            <a:pPr marL="342900" indent="-342900">
              <a:buFont typeface="Geogrotesque SemiBold" panose="020B0300000000000000" pitchFamily="34" charset="77"/>
              <a:buChar char="&gt;"/>
            </a:pPr>
            <a:r>
              <a:rPr lang="de-DE" sz="1550" dirty="0">
                <a:solidFill>
                  <a:schemeClr val="bg2">
                    <a:lumMod val="10000"/>
                  </a:schemeClr>
                </a:solidFill>
              </a:rPr>
              <a:t>Prominenz </a:t>
            </a:r>
          </a:p>
          <a:p>
            <a:pPr marL="342900" indent="-342900">
              <a:buFont typeface="Geogrotesque SemiBold" panose="020B0300000000000000" pitchFamily="34" charset="77"/>
              <a:buChar char="&gt;"/>
            </a:pPr>
            <a:r>
              <a:rPr lang="de-DE" sz="1550" dirty="0">
                <a:solidFill>
                  <a:schemeClr val="bg2">
                    <a:lumMod val="10000"/>
                  </a:schemeClr>
                </a:solidFill>
              </a:rPr>
              <a:t>Abfolgen (Zeit/Raum)</a:t>
            </a:r>
          </a:p>
          <a:p>
            <a:pPr marL="342900" indent="-342900">
              <a:buFont typeface="Geogrotesque SemiBold" panose="020B0300000000000000" pitchFamily="34" charset="77"/>
              <a:buChar char="&gt;"/>
            </a:pPr>
            <a:endParaRPr lang="de-DE" sz="1550" dirty="0">
              <a:solidFill>
                <a:schemeClr val="bg2">
                  <a:lumMod val="10000"/>
                </a:schemeClr>
              </a:solidFill>
            </a:endParaRPr>
          </a:p>
          <a:p>
            <a:r>
              <a:rPr lang="de-DE" sz="1550" dirty="0">
                <a:solidFill>
                  <a:schemeClr val="bg2">
                    <a:lumMod val="10000"/>
                  </a:schemeClr>
                </a:solidFill>
              </a:rPr>
              <a:t>und zwar in Bezug auf</a:t>
            </a:r>
          </a:p>
          <a:p>
            <a:pPr marL="342900" indent="-342900">
              <a:buFont typeface="Geogrotesque SemiBold" panose="020B0300000000000000" pitchFamily="34" charset="77"/>
              <a:buChar char="&gt;"/>
            </a:pPr>
            <a:endParaRPr lang="de-DE" sz="1550" dirty="0">
              <a:solidFill>
                <a:schemeClr val="bg2">
                  <a:lumMod val="10000"/>
                </a:schemeClr>
              </a:solidFill>
            </a:endParaRPr>
          </a:p>
          <a:p>
            <a:pPr marL="342900" indent="-342900">
              <a:buFont typeface="Geogrotesque SemiBold" panose="020B0300000000000000" pitchFamily="34" charset="77"/>
              <a:buChar char="&gt;"/>
            </a:pPr>
            <a:r>
              <a:rPr lang="de-DE" sz="1550" dirty="0">
                <a:solidFill>
                  <a:schemeClr val="bg2">
                    <a:lumMod val="10000"/>
                  </a:schemeClr>
                </a:solidFill>
              </a:rPr>
              <a:t>Nähe/Distanz</a:t>
            </a:r>
          </a:p>
          <a:p>
            <a:pPr marL="342900" indent="-342900">
              <a:buFont typeface="Geogrotesque SemiBold" panose="020B0300000000000000" pitchFamily="34" charset="77"/>
              <a:buChar char="&gt;"/>
            </a:pPr>
            <a:r>
              <a:rPr lang="de-DE" sz="1550" dirty="0">
                <a:solidFill>
                  <a:schemeClr val="bg2">
                    <a:lumMod val="10000"/>
                  </a:schemeClr>
                </a:solidFill>
              </a:rPr>
              <a:t>Größe</a:t>
            </a:r>
          </a:p>
          <a:p>
            <a:pPr marL="342900" indent="-342900">
              <a:buFont typeface="Geogrotesque SemiBold" panose="020B0300000000000000" pitchFamily="34" charset="77"/>
              <a:buChar char="&gt;"/>
            </a:pPr>
            <a:r>
              <a:rPr lang="de-DE" sz="1550" dirty="0">
                <a:solidFill>
                  <a:schemeClr val="bg2">
                    <a:lumMod val="10000"/>
                  </a:schemeClr>
                </a:solidFill>
              </a:rPr>
              <a:t>Form</a:t>
            </a:r>
          </a:p>
          <a:p>
            <a:pPr marL="342900" indent="-342900">
              <a:buFont typeface="Geogrotesque SemiBold" panose="020B0300000000000000" pitchFamily="34" charset="77"/>
              <a:buChar char="&gt;"/>
            </a:pPr>
            <a:r>
              <a:rPr lang="de-DE" sz="1550" dirty="0">
                <a:solidFill>
                  <a:schemeClr val="bg2">
                    <a:lumMod val="10000"/>
                  </a:schemeClr>
                </a:solidFill>
              </a:rPr>
              <a:t>Neigung</a:t>
            </a:r>
          </a:p>
        </p:txBody>
      </p:sp>
      <p:grpSp>
        <p:nvGrpSpPr>
          <p:cNvPr id="8" name="Gruppieren 7">
            <a:extLst>
              <a:ext uri="{FF2B5EF4-FFF2-40B4-BE49-F238E27FC236}">
                <a16:creationId xmlns:a16="http://schemas.microsoft.com/office/drawing/2014/main" id="{082812D7-73F8-B5A0-F8CB-A0532C84A779}"/>
              </a:ext>
            </a:extLst>
          </p:cNvPr>
          <p:cNvGrpSpPr/>
          <p:nvPr/>
        </p:nvGrpSpPr>
        <p:grpSpPr>
          <a:xfrm>
            <a:off x="8325701" y="2352898"/>
            <a:ext cx="1630174" cy="1575853"/>
            <a:chOff x="8575422" y="1857948"/>
            <a:chExt cx="1630174" cy="1575853"/>
          </a:xfrm>
        </p:grpSpPr>
        <p:pic>
          <p:nvPicPr>
            <p:cNvPr id="2" name="Grafik 1">
              <a:extLst>
                <a:ext uri="{FF2B5EF4-FFF2-40B4-BE49-F238E27FC236}">
                  <a16:creationId xmlns:a16="http://schemas.microsoft.com/office/drawing/2014/main" id="{2CA0031B-F1A4-B3EA-A567-6D398505F944}"/>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7" name="Grafik 6">
              <a:extLst>
                <a:ext uri="{FF2B5EF4-FFF2-40B4-BE49-F238E27FC236}">
                  <a16:creationId xmlns:a16="http://schemas.microsoft.com/office/drawing/2014/main" id="{0F10521A-CF81-2925-3421-0395F238723D}"/>
                </a:ext>
              </a:extLst>
            </p:cNvPr>
            <p:cNvPicPr>
              <a:picLocks noChangeAspect="1"/>
            </p:cNvPicPr>
            <p:nvPr/>
          </p:nvPicPr>
          <p:blipFill>
            <a:blip r:embed="rId4"/>
            <a:stretch>
              <a:fillRect/>
            </a:stretch>
          </p:blipFill>
          <p:spPr>
            <a:xfrm>
              <a:off x="9621396" y="2824201"/>
              <a:ext cx="584200" cy="609600"/>
            </a:xfrm>
            <a:prstGeom prst="rect">
              <a:avLst/>
            </a:prstGeom>
          </p:spPr>
        </p:pic>
        <p:sp>
          <p:nvSpPr>
            <p:cNvPr id="6" name="Oval 5">
              <a:extLst>
                <a:ext uri="{FF2B5EF4-FFF2-40B4-BE49-F238E27FC236}">
                  <a16:creationId xmlns:a16="http://schemas.microsoft.com/office/drawing/2014/main" id="{0D0A94BA-73E3-1841-0918-A188ED09058F}"/>
                </a:ext>
              </a:extLst>
            </p:cNvPr>
            <p:cNvSpPr/>
            <p:nvPr/>
          </p:nvSpPr>
          <p:spPr>
            <a:xfrm>
              <a:off x="9686673" y="2815575"/>
              <a:ext cx="184018" cy="18749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id="{21877A00-3D1C-F0BE-7F2C-17A6C88B1403}"/>
              </a:ext>
            </a:extLst>
          </p:cNvPr>
          <p:cNvGrpSpPr/>
          <p:nvPr/>
        </p:nvGrpSpPr>
        <p:grpSpPr>
          <a:xfrm>
            <a:off x="9955875" y="2348097"/>
            <a:ext cx="1630174" cy="1575853"/>
            <a:chOff x="8575422" y="1857948"/>
            <a:chExt cx="1630174" cy="1575853"/>
          </a:xfrm>
        </p:grpSpPr>
        <p:pic>
          <p:nvPicPr>
            <p:cNvPr id="10" name="Grafik 9">
              <a:extLst>
                <a:ext uri="{FF2B5EF4-FFF2-40B4-BE49-F238E27FC236}">
                  <a16:creationId xmlns:a16="http://schemas.microsoft.com/office/drawing/2014/main" id="{84079B6D-78F7-709C-D4A6-7FBE87BAB7FA}"/>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11" name="Grafik 10">
              <a:extLst>
                <a:ext uri="{FF2B5EF4-FFF2-40B4-BE49-F238E27FC236}">
                  <a16:creationId xmlns:a16="http://schemas.microsoft.com/office/drawing/2014/main" id="{2AEA67CC-B41C-5218-F07C-02D357333B55}"/>
                </a:ext>
              </a:extLst>
            </p:cNvPr>
            <p:cNvPicPr>
              <a:picLocks noChangeAspect="1"/>
            </p:cNvPicPr>
            <p:nvPr/>
          </p:nvPicPr>
          <p:blipFill>
            <a:blip r:embed="rId4"/>
            <a:stretch>
              <a:fillRect/>
            </a:stretch>
          </p:blipFill>
          <p:spPr>
            <a:xfrm>
              <a:off x="9621396" y="2824201"/>
              <a:ext cx="584200" cy="609600"/>
            </a:xfrm>
            <a:prstGeom prst="rect">
              <a:avLst/>
            </a:prstGeom>
          </p:spPr>
        </p:pic>
        <p:sp>
          <p:nvSpPr>
            <p:cNvPr id="14" name="Oval 13">
              <a:extLst>
                <a:ext uri="{FF2B5EF4-FFF2-40B4-BE49-F238E27FC236}">
                  <a16:creationId xmlns:a16="http://schemas.microsoft.com/office/drawing/2014/main" id="{FA04B4CA-0236-515F-5499-3EC40411E0FC}"/>
                </a:ext>
              </a:extLst>
            </p:cNvPr>
            <p:cNvSpPr/>
            <p:nvPr/>
          </p:nvSpPr>
          <p:spPr>
            <a:xfrm>
              <a:off x="9676565" y="2781337"/>
              <a:ext cx="287568" cy="30225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a:extLst>
              <a:ext uri="{FF2B5EF4-FFF2-40B4-BE49-F238E27FC236}">
                <a16:creationId xmlns:a16="http://schemas.microsoft.com/office/drawing/2014/main" id="{82D023A3-0407-6396-4C48-F0275BF4FA6A}"/>
              </a:ext>
            </a:extLst>
          </p:cNvPr>
          <p:cNvGrpSpPr/>
          <p:nvPr/>
        </p:nvGrpSpPr>
        <p:grpSpPr>
          <a:xfrm>
            <a:off x="6564260" y="4226493"/>
            <a:ext cx="1630174" cy="1575853"/>
            <a:chOff x="6813981" y="3731543"/>
            <a:chExt cx="1630174" cy="1575853"/>
          </a:xfrm>
        </p:grpSpPr>
        <p:grpSp>
          <p:nvGrpSpPr>
            <p:cNvPr id="15" name="Gruppieren 14">
              <a:extLst>
                <a:ext uri="{FF2B5EF4-FFF2-40B4-BE49-F238E27FC236}">
                  <a16:creationId xmlns:a16="http://schemas.microsoft.com/office/drawing/2014/main" id="{2CB76322-924E-C94D-1DAD-A1FB2F5B69A6}"/>
                </a:ext>
              </a:extLst>
            </p:cNvPr>
            <p:cNvGrpSpPr/>
            <p:nvPr/>
          </p:nvGrpSpPr>
          <p:grpSpPr>
            <a:xfrm>
              <a:off x="6813981" y="3731543"/>
              <a:ext cx="1630174" cy="1575853"/>
              <a:chOff x="8575422" y="1857948"/>
              <a:chExt cx="1630174" cy="1575853"/>
            </a:xfrm>
          </p:grpSpPr>
          <p:pic>
            <p:nvPicPr>
              <p:cNvPr id="16" name="Grafik 15">
                <a:extLst>
                  <a:ext uri="{FF2B5EF4-FFF2-40B4-BE49-F238E27FC236}">
                    <a16:creationId xmlns:a16="http://schemas.microsoft.com/office/drawing/2014/main" id="{55761743-6172-AF3A-613C-54937DF7BD76}"/>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20" name="Grafik 19">
                <a:extLst>
                  <a:ext uri="{FF2B5EF4-FFF2-40B4-BE49-F238E27FC236}">
                    <a16:creationId xmlns:a16="http://schemas.microsoft.com/office/drawing/2014/main" id="{D46C0B20-06F9-3E4D-EC01-DBFDB7529D29}"/>
                  </a:ext>
                </a:extLst>
              </p:cNvPr>
              <p:cNvPicPr>
                <a:picLocks noChangeAspect="1"/>
              </p:cNvPicPr>
              <p:nvPr/>
            </p:nvPicPr>
            <p:blipFill>
              <a:blip r:embed="rId4"/>
              <a:stretch>
                <a:fillRect/>
              </a:stretch>
            </p:blipFill>
            <p:spPr>
              <a:xfrm>
                <a:off x="9621396" y="2824201"/>
                <a:ext cx="584200" cy="609600"/>
              </a:xfrm>
              <a:prstGeom prst="rect">
                <a:avLst/>
              </a:prstGeom>
            </p:spPr>
          </p:pic>
        </p:grpSp>
        <p:sp>
          <p:nvSpPr>
            <p:cNvPr id="5" name="Abgerundetes Rechteck 4">
              <a:extLst>
                <a:ext uri="{FF2B5EF4-FFF2-40B4-BE49-F238E27FC236}">
                  <a16:creationId xmlns:a16="http://schemas.microsoft.com/office/drawing/2014/main" id="{9BECFADE-CDA6-701A-73B5-F6FEAF8399A0}"/>
                </a:ext>
              </a:extLst>
            </p:cNvPr>
            <p:cNvSpPr/>
            <p:nvPr/>
          </p:nvSpPr>
          <p:spPr>
            <a:xfrm>
              <a:off x="7906133" y="4737539"/>
              <a:ext cx="180737" cy="168539"/>
            </a:xfrm>
            <a:custGeom>
              <a:avLst/>
              <a:gdLst>
                <a:gd name="csX0" fmla="*/ 0 w 180737"/>
                <a:gd name="csY0" fmla="*/ 28090 h 168539"/>
                <a:gd name="csX1" fmla="*/ 28090 w 180737"/>
                <a:gd name="csY1" fmla="*/ 0 h 168539"/>
                <a:gd name="csX2" fmla="*/ 152647 w 180737"/>
                <a:gd name="csY2" fmla="*/ 0 h 168539"/>
                <a:gd name="csX3" fmla="*/ 180737 w 180737"/>
                <a:gd name="csY3" fmla="*/ 28090 h 168539"/>
                <a:gd name="csX4" fmla="*/ 180737 w 180737"/>
                <a:gd name="csY4" fmla="*/ 140449 h 168539"/>
                <a:gd name="csX5" fmla="*/ 152647 w 180737"/>
                <a:gd name="csY5" fmla="*/ 168539 h 168539"/>
                <a:gd name="csX6" fmla="*/ 28090 w 180737"/>
                <a:gd name="csY6" fmla="*/ 168539 h 168539"/>
                <a:gd name="csX7" fmla="*/ 0 w 180737"/>
                <a:gd name="csY7" fmla="*/ 140449 h 168539"/>
                <a:gd name="csX8" fmla="*/ 0 w 180737"/>
                <a:gd name="csY8" fmla="*/ 28090 h 1685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0737" h="168539" fill="none" extrusionOk="0">
                  <a:moveTo>
                    <a:pt x="0" y="28090"/>
                  </a:moveTo>
                  <a:cubicBezTo>
                    <a:pt x="1207" y="14372"/>
                    <a:pt x="12750" y="1806"/>
                    <a:pt x="28090" y="0"/>
                  </a:cubicBezTo>
                  <a:cubicBezTo>
                    <a:pt x="83345" y="1939"/>
                    <a:pt x="103244" y="51"/>
                    <a:pt x="152647" y="0"/>
                  </a:cubicBezTo>
                  <a:cubicBezTo>
                    <a:pt x="169511" y="-1676"/>
                    <a:pt x="177965" y="11505"/>
                    <a:pt x="180737" y="28090"/>
                  </a:cubicBezTo>
                  <a:cubicBezTo>
                    <a:pt x="177920" y="55242"/>
                    <a:pt x="179882" y="93795"/>
                    <a:pt x="180737" y="140449"/>
                  </a:cubicBezTo>
                  <a:cubicBezTo>
                    <a:pt x="179240" y="152911"/>
                    <a:pt x="168384" y="165523"/>
                    <a:pt x="152647" y="168539"/>
                  </a:cubicBezTo>
                  <a:cubicBezTo>
                    <a:pt x="121207" y="162776"/>
                    <a:pt x="56419" y="172648"/>
                    <a:pt x="28090" y="168539"/>
                  </a:cubicBezTo>
                  <a:cubicBezTo>
                    <a:pt x="8947" y="168688"/>
                    <a:pt x="1004" y="154154"/>
                    <a:pt x="0" y="140449"/>
                  </a:cubicBezTo>
                  <a:cubicBezTo>
                    <a:pt x="-2061" y="101851"/>
                    <a:pt x="1647" y="61793"/>
                    <a:pt x="0" y="28090"/>
                  </a:cubicBezTo>
                  <a:close/>
                </a:path>
                <a:path w="180737" h="168539" stroke="0" extrusionOk="0">
                  <a:moveTo>
                    <a:pt x="0" y="28090"/>
                  </a:moveTo>
                  <a:cubicBezTo>
                    <a:pt x="-1496" y="11654"/>
                    <a:pt x="11682" y="336"/>
                    <a:pt x="28090" y="0"/>
                  </a:cubicBezTo>
                  <a:cubicBezTo>
                    <a:pt x="68069" y="3985"/>
                    <a:pt x="113017" y="4509"/>
                    <a:pt x="152647" y="0"/>
                  </a:cubicBezTo>
                  <a:cubicBezTo>
                    <a:pt x="167746" y="-316"/>
                    <a:pt x="179334" y="15455"/>
                    <a:pt x="180737" y="28090"/>
                  </a:cubicBezTo>
                  <a:cubicBezTo>
                    <a:pt x="185853" y="57986"/>
                    <a:pt x="178492" y="89560"/>
                    <a:pt x="180737" y="140449"/>
                  </a:cubicBezTo>
                  <a:cubicBezTo>
                    <a:pt x="181479" y="154436"/>
                    <a:pt x="167637" y="168459"/>
                    <a:pt x="152647" y="168539"/>
                  </a:cubicBezTo>
                  <a:cubicBezTo>
                    <a:pt x="103889" y="168467"/>
                    <a:pt x="68133" y="171023"/>
                    <a:pt x="28090" y="168539"/>
                  </a:cubicBezTo>
                  <a:cubicBezTo>
                    <a:pt x="11715" y="169963"/>
                    <a:pt x="-1924" y="153731"/>
                    <a:pt x="0" y="140449"/>
                  </a:cubicBezTo>
                  <a:cubicBezTo>
                    <a:pt x="3984" y="84449"/>
                    <a:pt x="3124" y="75951"/>
                    <a:pt x="0" y="28090"/>
                  </a:cubicBezTo>
                  <a:close/>
                </a:path>
              </a:pathLst>
            </a:custGeom>
            <a:solidFill>
              <a:srgbClr val="FFA000"/>
            </a:solidFill>
            <a:ln w="6350">
              <a:solidFill>
                <a:schemeClr val="tx1"/>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grpSp>
      <p:grpSp>
        <p:nvGrpSpPr>
          <p:cNvPr id="36" name="Gruppieren 35">
            <a:extLst>
              <a:ext uri="{FF2B5EF4-FFF2-40B4-BE49-F238E27FC236}">
                <a16:creationId xmlns:a16="http://schemas.microsoft.com/office/drawing/2014/main" id="{B266CA62-A6E2-0408-0B84-24BB4D8FF93D}"/>
              </a:ext>
            </a:extLst>
          </p:cNvPr>
          <p:cNvGrpSpPr/>
          <p:nvPr/>
        </p:nvGrpSpPr>
        <p:grpSpPr>
          <a:xfrm>
            <a:off x="8352771" y="4222021"/>
            <a:ext cx="1630174" cy="1575853"/>
            <a:chOff x="8666059" y="3905313"/>
            <a:chExt cx="1630174" cy="1575853"/>
          </a:xfrm>
        </p:grpSpPr>
        <p:grpSp>
          <p:nvGrpSpPr>
            <p:cNvPr id="35" name="Gruppieren 34">
              <a:extLst>
                <a:ext uri="{FF2B5EF4-FFF2-40B4-BE49-F238E27FC236}">
                  <a16:creationId xmlns:a16="http://schemas.microsoft.com/office/drawing/2014/main" id="{8B6C57CF-6737-DD08-8338-59489692A3CB}"/>
                </a:ext>
              </a:extLst>
            </p:cNvPr>
            <p:cNvGrpSpPr/>
            <p:nvPr/>
          </p:nvGrpSpPr>
          <p:grpSpPr>
            <a:xfrm>
              <a:off x="8666059" y="3905313"/>
              <a:ext cx="1630174" cy="1575853"/>
              <a:chOff x="8574312" y="3731543"/>
              <a:chExt cx="1630174" cy="1575853"/>
            </a:xfrm>
          </p:grpSpPr>
          <p:pic>
            <p:nvPicPr>
              <p:cNvPr id="24" name="Grafik 23">
                <a:extLst>
                  <a:ext uri="{FF2B5EF4-FFF2-40B4-BE49-F238E27FC236}">
                    <a16:creationId xmlns:a16="http://schemas.microsoft.com/office/drawing/2014/main" id="{119E0885-347D-B7EF-3F81-A8F7FC32B903}"/>
                  </a:ext>
                </a:extLst>
              </p:cNvPr>
              <p:cNvPicPr>
                <a:picLocks noChangeAspect="1"/>
              </p:cNvPicPr>
              <p:nvPr/>
            </p:nvPicPr>
            <p:blipFill>
              <a:blip r:embed="rId3"/>
              <a:stretch>
                <a:fillRect/>
              </a:stretch>
            </p:blipFill>
            <p:spPr>
              <a:xfrm>
                <a:off x="8574312" y="3731543"/>
                <a:ext cx="1307903" cy="1268509"/>
              </a:xfrm>
              <a:prstGeom prst="rect">
                <a:avLst/>
              </a:prstGeom>
            </p:spPr>
          </p:pic>
          <p:pic>
            <p:nvPicPr>
              <p:cNvPr id="25" name="Grafik 24">
                <a:extLst>
                  <a:ext uri="{FF2B5EF4-FFF2-40B4-BE49-F238E27FC236}">
                    <a16:creationId xmlns:a16="http://schemas.microsoft.com/office/drawing/2014/main" id="{CAD44BB6-4C42-D4CD-5F85-C1F82442E1C6}"/>
                  </a:ext>
                </a:extLst>
              </p:cNvPr>
              <p:cNvPicPr>
                <a:picLocks noChangeAspect="1"/>
              </p:cNvPicPr>
              <p:nvPr/>
            </p:nvPicPr>
            <p:blipFill>
              <a:blip r:embed="rId4"/>
              <a:stretch>
                <a:fillRect/>
              </a:stretch>
            </p:blipFill>
            <p:spPr>
              <a:xfrm>
                <a:off x="9620286" y="4697796"/>
                <a:ext cx="584200" cy="609600"/>
              </a:xfrm>
              <a:prstGeom prst="rect">
                <a:avLst/>
              </a:prstGeom>
            </p:spPr>
          </p:pic>
        </p:grpSp>
        <p:sp>
          <p:nvSpPr>
            <p:cNvPr id="29" name="Abgerundetes Rechteck 28">
              <a:extLst>
                <a:ext uri="{FF2B5EF4-FFF2-40B4-BE49-F238E27FC236}">
                  <a16:creationId xmlns:a16="http://schemas.microsoft.com/office/drawing/2014/main" id="{9E49BF8B-FA5F-A272-E77E-B8F1594D8AAB}"/>
                </a:ext>
              </a:extLst>
            </p:cNvPr>
            <p:cNvSpPr/>
            <p:nvPr/>
          </p:nvSpPr>
          <p:spPr>
            <a:xfrm rot="1582238">
              <a:off x="9765142" y="4902937"/>
              <a:ext cx="180737" cy="168539"/>
            </a:xfrm>
            <a:custGeom>
              <a:avLst/>
              <a:gdLst>
                <a:gd name="csX0" fmla="*/ 0 w 180737"/>
                <a:gd name="csY0" fmla="*/ 28090 h 168539"/>
                <a:gd name="csX1" fmla="*/ 28090 w 180737"/>
                <a:gd name="csY1" fmla="*/ 0 h 168539"/>
                <a:gd name="csX2" fmla="*/ 152647 w 180737"/>
                <a:gd name="csY2" fmla="*/ 0 h 168539"/>
                <a:gd name="csX3" fmla="*/ 180737 w 180737"/>
                <a:gd name="csY3" fmla="*/ 28090 h 168539"/>
                <a:gd name="csX4" fmla="*/ 180737 w 180737"/>
                <a:gd name="csY4" fmla="*/ 140449 h 168539"/>
                <a:gd name="csX5" fmla="*/ 152647 w 180737"/>
                <a:gd name="csY5" fmla="*/ 168539 h 168539"/>
                <a:gd name="csX6" fmla="*/ 28090 w 180737"/>
                <a:gd name="csY6" fmla="*/ 168539 h 168539"/>
                <a:gd name="csX7" fmla="*/ 0 w 180737"/>
                <a:gd name="csY7" fmla="*/ 140449 h 168539"/>
                <a:gd name="csX8" fmla="*/ 0 w 180737"/>
                <a:gd name="csY8" fmla="*/ 28090 h 1685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0737" h="168539" fill="none" extrusionOk="0">
                  <a:moveTo>
                    <a:pt x="0" y="28090"/>
                  </a:moveTo>
                  <a:cubicBezTo>
                    <a:pt x="1207" y="14372"/>
                    <a:pt x="12750" y="1806"/>
                    <a:pt x="28090" y="0"/>
                  </a:cubicBezTo>
                  <a:cubicBezTo>
                    <a:pt x="83345" y="1939"/>
                    <a:pt x="103244" y="51"/>
                    <a:pt x="152647" y="0"/>
                  </a:cubicBezTo>
                  <a:cubicBezTo>
                    <a:pt x="169511" y="-1676"/>
                    <a:pt x="177965" y="11505"/>
                    <a:pt x="180737" y="28090"/>
                  </a:cubicBezTo>
                  <a:cubicBezTo>
                    <a:pt x="177920" y="55242"/>
                    <a:pt x="179882" y="93795"/>
                    <a:pt x="180737" y="140449"/>
                  </a:cubicBezTo>
                  <a:cubicBezTo>
                    <a:pt x="179240" y="152911"/>
                    <a:pt x="168384" y="165523"/>
                    <a:pt x="152647" y="168539"/>
                  </a:cubicBezTo>
                  <a:cubicBezTo>
                    <a:pt x="121207" y="162776"/>
                    <a:pt x="56419" y="172648"/>
                    <a:pt x="28090" y="168539"/>
                  </a:cubicBezTo>
                  <a:cubicBezTo>
                    <a:pt x="8947" y="168688"/>
                    <a:pt x="1004" y="154154"/>
                    <a:pt x="0" y="140449"/>
                  </a:cubicBezTo>
                  <a:cubicBezTo>
                    <a:pt x="-2061" y="101851"/>
                    <a:pt x="1647" y="61793"/>
                    <a:pt x="0" y="28090"/>
                  </a:cubicBezTo>
                  <a:close/>
                </a:path>
                <a:path w="180737" h="168539" stroke="0" extrusionOk="0">
                  <a:moveTo>
                    <a:pt x="0" y="28090"/>
                  </a:moveTo>
                  <a:cubicBezTo>
                    <a:pt x="-1496" y="11654"/>
                    <a:pt x="11682" y="336"/>
                    <a:pt x="28090" y="0"/>
                  </a:cubicBezTo>
                  <a:cubicBezTo>
                    <a:pt x="68069" y="3985"/>
                    <a:pt x="113017" y="4509"/>
                    <a:pt x="152647" y="0"/>
                  </a:cubicBezTo>
                  <a:cubicBezTo>
                    <a:pt x="167746" y="-316"/>
                    <a:pt x="179334" y="15455"/>
                    <a:pt x="180737" y="28090"/>
                  </a:cubicBezTo>
                  <a:cubicBezTo>
                    <a:pt x="185853" y="57986"/>
                    <a:pt x="178492" y="89560"/>
                    <a:pt x="180737" y="140449"/>
                  </a:cubicBezTo>
                  <a:cubicBezTo>
                    <a:pt x="181479" y="154436"/>
                    <a:pt x="167637" y="168459"/>
                    <a:pt x="152647" y="168539"/>
                  </a:cubicBezTo>
                  <a:cubicBezTo>
                    <a:pt x="103889" y="168467"/>
                    <a:pt x="68133" y="171023"/>
                    <a:pt x="28090" y="168539"/>
                  </a:cubicBezTo>
                  <a:cubicBezTo>
                    <a:pt x="11715" y="169963"/>
                    <a:pt x="-1924" y="153731"/>
                    <a:pt x="0" y="140449"/>
                  </a:cubicBezTo>
                  <a:cubicBezTo>
                    <a:pt x="3984" y="84449"/>
                    <a:pt x="3124" y="75951"/>
                    <a:pt x="0" y="28090"/>
                  </a:cubicBezTo>
                  <a:close/>
                </a:path>
              </a:pathLst>
            </a:custGeom>
            <a:solidFill>
              <a:srgbClr val="FFA000"/>
            </a:solidFill>
            <a:ln w="9525">
              <a:solidFill>
                <a:schemeClr val="tx1"/>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229583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1" ma:contentTypeDescription="Ein neues Dokument erstellen." ma:contentTypeScope="" ma:versionID="2da12c07ff1969a592ba6278420033a7">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34a2012a0844bfa6ed34d3c5256b1013"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612b00f-ee11-42fd-a655-32e2983c498c}"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806471-2cc8-4125-b85b-4fac380c6b8c">
      <Terms xmlns="http://schemas.microsoft.com/office/infopath/2007/PartnerControls"/>
    </lcf76f155ced4ddcb4097134ff3c332f>
    <TaxCatchAll xmlns="be442d10-d911-4372-a859-a1514b63a75b" xsi:nil="true"/>
  </documentManagement>
</p:properties>
</file>

<file path=customXml/itemProps1.xml><?xml version="1.0" encoding="utf-8"?>
<ds:datastoreItem xmlns:ds="http://schemas.openxmlformats.org/officeDocument/2006/customXml" ds:itemID="{3BE9E689-36C5-4BDD-BBEA-8CE92B3E91FA}">
  <ds:schemaRefs>
    <ds:schemaRef ds:uri="http://schemas.microsoft.com/sharepoint/v3/contenttype/forms"/>
  </ds:schemaRefs>
</ds:datastoreItem>
</file>

<file path=customXml/itemProps2.xml><?xml version="1.0" encoding="utf-8"?>
<ds:datastoreItem xmlns:ds="http://schemas.openxmlformats.org/officeDocument/2006/customXml" ds:itemID="{E11A62D3-70E5-4592-A84B-1D91DA23C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806471-2cc8-4125-b85b-4fac380c6b8c"/>
    <ds:schemaRef ds:uri="be442d10-d911-4372-a859-a1514b63a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AA25BA-BB09-43A7-B660-9FF9051499AB}">
  <ds:schemaRefs>
    <ds:schemaRef ds:uri="http://schemas.openxmlformats.org/package/2006/metadata/core-properties"/>
    <ds:schemaRef ds:uri="http://www.w3.org/XML/1998/namespace"/>
    <ds:schemaRef ds:uri="52806471-2cc8-4125-b85b-4fac380c6b8c"/>
    <ds:schemaRef ds:uri="http://schemas.microsoft.com/office/2006/documentManagement/types"/>
    <ds:schemaRef ds:uri="http://purl.org/dc/elements/1.1/"/>
    <ds:schemaRef ds:uri="be442d10-d911-4372-a859-a1514b63a75b"/>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1030</Words>
  <Application>Microsoft Macintosh PowerPoint</Application>
  <PresentationFormat>Breitbild</PresentationFormat>
  <Paragraphs>148</Paragraphs>
  <Slides>16</Slides>
  <Notes>15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16</vt:i4>
      </vt:variant>
    </vt:vector>
  </HeadingPairs>
  <TitlesOfParts>
    <vt:vector size="25" baseType="lpstr">
      <vt:lpstr>Adobe Devanagari</vt:lpstr>
      <vt:lpstr>Aptos</vt:lpstr>
      <vt:lpstr>Arial</vt:lpstr>
      <vt:lpstr>Calibri</vt:lpstr>
      <vt:lpstr>Calibri Light</vt:lpstr>
      <vt:lpstr>Geogrotesque Light</vt:lpstr>
      <vt:lpstr>Geogrotesque SemiBold</vt:lpstr>
      <vt:lpstr>Wingdings</vt:lpstr>
      <vt:lpstr>Office</vt:lpstr>
      <vt:lpstr>Vier Gestaltungsbereiche,   zwei Gestaltungsprinzipien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Alena Simon</dc:creator>
  <cp:lastModifiedBy>Jutta Krautter</cp:lastModifiedBy>
  <cp:revision>3</cp:revision>
  <dcterms:created xsi:type="dcterms:W3CDTF">2020-01-29T20:19:46Z</dcterms:created>
  <dcterms:modified xsi:type="dcterms:W3CDTF">2026-04-10T15:35:02Z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