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9" r:id="rId6"/>
    <p:sldId id="261" r:id="rId7"/>
    <p:sldId id="256" r:id="rId8"/>
    <p:sldId id="258"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D00"/>
    <a:srgbClr val="1183E0"/>
    <a:srgbClr val="0588E6"/>
    <a:srgbClr val="B3105B"/>
    <a:srgbClr val="EF7C00"/>
    <a:srgbClr val="23539A"/>
    <a:srgbClr val="EDEFF8"/>
    <a:srgbClr val="FEF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1"/>
    <p:restoredTop sz="85783"/>
  </p:normalViewPr>
  <p:slideViewPr>
    <p:cSldViewPr snapToGrid="0" snapToObjects="1">
      <p:cViewPr>
        <p:scale>
          <a:sx n="93" d="100"/>
          <a:sy n="93" d="100"/>
        </p:scale>
        <p:origin x="2992" y="-22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lena" userId="6eb8a65d-d8fa-4f9f-95fc-24602eb0b556" providerId="ADAL" clId="{335FC2B8-6463-5620-AD1F-399B5B22EE41}"/>
    <pc:docChg chg="modSld">
      <pc:chgData name="Simon, Alena" userId="6eb8a65d-d8fa-4f9f-95fc-24602eb0b556" providerId="ADAL" clId="{335FC2B8-6463-5620-AD1F-399B5B22EE41}" dt="2026-06-19T11:06:54.738" v="12" actId="20577"/>
      <pc:docMkLst>
        <pc:docMk/>
      </pc:docMkLst>
      <pc:sldChg chg="addSp modSp mod">
        <pc:chgData name="Simon, Alena" userId="6eb8a65d-d8fa-4f9f-95fc-24602eb0b556" providerId="ADAL" clId="{335FC2B8-6463-5620-AD1F-399B5B22EE41}" dt="2026-06-19T11:06:54.738" v="12" actId="20577"/>
        <pc:sldMkLst>
          <pc:docMk/>
          <pc:sldMk cId="3979357601" sldId="262"/>
        </pc:sldMkLst>
        <pc:spChg chg="add mod">
          <ac:chgData name="Simon, Alena" userId="6eb8a65d-d8fa-4f9f-95fc-24602eb0b556" providerId="ADAL" clId="{335FC2B8-6463-5620-AD1F-399B5B22EE41}" dt="2026-06-19T11:06:54.738" v="12" actId="20577"/>
          <ac:spMkLst>
            <pc:docMk/>
            <pc:sldMk cId="3979357601" sldId="262"/>
            <ac:spMk id="3" creationId="{27D5BC4C-2961-DD9B-B150-13A38ACA7747}"/>
          </ac:spMkLst>
        </pc:spChg>
        <pc:spChg chg="mod">
          <ac:chgData name="Simon, Alena" userId="6eb8a65d-d8fa-4f9f-95fc-24602eb0b556" providerId="ADAL" clId="{335FC2B8-6463-5620-AD1F-399B5B22EE41}" dt="2026-06-19T11:06:21.868" v="3" actId="14100"/>
          <ac:spMkLst>
            <pc:docMk/>
            <pc:sldMk cId="3979357601" sldId="262"/>
            <ac:spMk id="5" creationId="{C642C06F-D2D7-3CE2-ED37-7AECB79BC0CA}"/>
          </ac:spMkLst>
        </pc:spChg>
        <pc:picChg chg="mod">
          <ac:chgData name="Simon, Alena" userId="6eb8a65d-d8fa-4f9f-95fc-24602eb0b556" providerId="ADAL" clId="{335FC2B8-6463-5620-AD1F-399B5B22EE41}" dt="2026-06-19T11:06:36.471" v="6" actId="1076"/>
          <ac:picMkLst>
            <pc:docMk/>
            <pc:sldMk cId="3979357601" sldId="262"/>
            <ac:picMk id="10" creationId="{21B68EED-7579-0480-FAF6-0DCF5CA486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50FB7-2999-8441-93B6-D0A1B5525EA2}" type="datetimeFigureOut">
              <a:rPr lang="en-GB" smtClean="0"/>
              <a:t>19/06/2026</a:t>
            </a:fld>
            <a:endParaRPr lang="en-GB"/>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43D86-F19A-F140-8D71-F7A74C5F1B4D}" type="slidenum">
              <a:rPr lang="en-GB" smtClean="0"/>
              <a:t>‹Nr.›</a:t>
            </a:fld>
            <a:endParaRPr lang="en-GB"/>
          </a:p>
        </p:txBody>
      </p:sp>
    </p:spTree>
    <p:extLst>
      <p:ext uri="{BB962C8B-B14F-4D97-AF65-F5344CB8AC3E}">
        <p14:creationId xmlns:p14="http://schemas.microsoft.com/office/powerpoint/2010/main" val="390198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7D69-D858-D03A-4D0A-310C9B43F8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15B1F1-0443-281A-D187-D7ACDF80D919}"/>
              </a:ext>
            </a:extLst>
          </p:cNvPr>
          <p:cNvSpPr>
            <a:spLocks noGrp="1" noRot="1" noChangeAspect="1"/>
          </p:cNvSpPr>
          <p:nvPr>
            <p:ph type="sldImg"/>
          </p:nvPr>
        </p:nvSpPr>
        <p:spPr>
          <a:xfrm>
            <a:off x="2338388" y="1143000"/>
            <a:ext cx="2181225" cy="3086100"/>
          </a:xfrm>
        </p:spPr>
      </p:sp>
      <p:sp>
        <p:nvSpPr>
          <p:cNvPr id="3" name="Notizenplatzhalter 2">
            <a:extLst>
              <a:ext uri="{FF2B5EF4-FFF2-40B4-BE49-F238E27FC236}">
                <a16:creationId xmlns:a16="http://schemas.microsoft.com/office/drawing/2014/main" id="{051E493B-BAFD-6318-D503-54B765DD4ADF}"/>
              </a:ext>
            </a:extLst>
          </p:cNvPr>
          <p:cNvSpPr>
            <a:spLocks noGrp="1"/>
          </p:cNvSpPr>
          <p:nvPr>
            <p:ph type="body" idx="1"/>
          </p:nvPr>
        </p:nvSpPr>
        <p:spPr/>
        <p:txBody>
          <a:bodyPr/>
          <a:lstStyle/>
          <a:p>
            <a:r>
              <a:rPr lang="de-DE" dirty="0" err="1"/>
              <a:t>Postervergleich</a:t>
            </a:r>
            <a:r>
              <a:rPr lang="de-DE" dirty="0"/>
              <a:t> </a:t>
            </a:r>
          </a:p>
        </p:txBody>
      </p:sp>
      <p:sp>
        <p:nvSpPr>
          <p:cNvPr id="4" name="Foliennummernplatzhalter 3">
            <a:extLst>
              <a:ext uri="{FF2B5EF4-FFF2-40B4-BE49-F238E27FC236}">
                <a16:creationId xmlns:a16="http://schemas.microsoft.com/office/drawing/2014/main" id="{FE72AECA-C4FC-6997-E6D0-026E4B680E33}"/>
              </a:ext>
            </a:extLst>
          </p:cNvPr>
          <p:cNvSpPr>
            <a:spLocks noGrp="1"/>
          </p:cNvSpPr>
          <p:nvPr>
            <p:ph type="sldNum" sz="quarter" idx="5"/>
          </p:nvPr>
        </p:nvSpPr>
        <p:spPr/>
        <p:txBody>
          <a:bodyPr/>
          <a:lstStyle/>
          <a:p>
            <a:fld id="{8ED43D86-F19A-F140-8D71-F7A74C5F1B4D}" type="slidenum">
              <a:rPr lang="en-GB" smtClean="0"/>
              <a:t>1</a:t>
            </a:fld>
            <a:endParaRPr lang="en-GB"/>
          </a:p>
        </p:txBody>
      </p:sp>
    </p:spTree>
    <p:extLst>
      <p:ext uri="{BB962C8B-B14F-4D97-AF65-F5344CB8AC3E}">
        <p14:creationId xmlns:p14="http://schemas.microsoft.com/office/powerpoint/2010/main" val="123893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38388" y="1143000"/>
            <a:ext cx="2181225" cy="3086100"/>
          </a:xfrm>
        </p:spPr>
      </p:sp>
      <p:sp>
        <p:nvSpPr>
          <p:cNvPr id="3" name="Notizenplatzhalter 2"/>
          <p:cNvSpPr>
            <a:spLocks noGrp="1"/>
          </p:cNvSpPr>
          <p:nvPr>
            <p:ph type="body" idx="1"/>
          </p:nvPr>
        </p:nvSpPr>
        <p:spPr/>
        <p:txBody>
          <a:bodyPr/>
          <a:lstStyle/>
          <a:p>
            <a:r>
              <a:rPr lang="de-DE" dirty="0" err="1"/>
              <a:t>Postervergleich</a:t>
            </a:r>
            <a:r>
              <a:rPr lang="de-DE" dirty="0"/>
              <a:t> </a:t>
            </a:r>
          </a:p>
        </p:txBody>
      </p:sp>
      <p:sp>
        <p:nvSpPr>
          <p:cNvPr id="4" name="Foliennummernplatzhalter 3"/>
          <p:cNvSpPr>
            <a:spLocks noGrp="1"/>
          </p:cNvSpPr>
          <p:nvPr>
            <p:ph type="sldNum" sz="quarter" idx="5"/>
          </p:nvPr>
        </p:nvSpPr>
        <p:spPr/>
        <p:txBody>
          <a:bodyPr/>
          <a:lstStyle/>
          <a:p>
            <a:fld id="{8ED43D86-F19A-F140-8D71-F7A74C5F1B4D}" type="slidenum">
              <a:rPr lang="en-GB" smtClean="0"/>
              <a:t>2</a:t>
            </a:fld>
            <a:endParaRPr lang="en-GB"/>
          </a:p>
        </p:txBody>
      </p:sp>
    </p:spTree>
    <p:extLst>
      <p:ext uri="{BB962C8B-B14F-4D97-AF65-F5344CB8AC3E}">
        <p14:creationId xmlns:p14="http://schemas.microsoft.com/office/powerpoint/2010/main" val="279529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DB33-93C0-2FBF-9B54-3DE89EE44EF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E7835E-9584-EFAE-E89D-21EBB731C3FD}"/>
              </a:ext>
            </a:extLst>
          </p:cNvPr>
          <p:cNvSpPr>
            <a:spLocks noGrp="1" noRot="1" noChangeAspect="1"/>
          </p:cNvSpPr>
          <p:nvPr>
            <p:ph type="sldImg"/>
          </p:nvPr>
        </p:nvSpPr>
        <p:spPr>
          <a:xfrm>
            <a:off x="2338388" y="1143000"/>
            <a:ext cx="2181225" cy="3086100"/>
          </a:xfrm>
        </p:spPr>
      </p:sp>
      <p:sp>
        <p:nvSpPr>
          <p:cNvPr id="3" name="Notizenplatzhalter 2">
            <a:extLst>
              <a:ext uri="{FF2B5EF4-FFF2-40B4-BE49-F238E27FC236}">
                <a16:creationId xmlns:a16="http://schemas.microsoft.com/office/drawing/2014/main" id="{10A81AEE-8097-17AC-12B8-B13D9A931134}"/>
              </a:ext>
            </a:extLst>
          </p:cNvPr>
          <p:cNvSpPr>
            <a:spLocks noGrp="1"/>
          </p:cNvSpPr>
          <p:nvPr>
            <p:ph type="body" idx="1"/>
          </p:nvPr>
        </p:nvSpPr>
        <p:spPr/>
        <p:txBody>
          <a:bodyPr/>
          <a:lstStyle/>
          <a:p>
            <a:r>
              <a:rPr lang="de-DE" dirty="0" err="1"/>
              <a:t>Postervergleich</a:t>
            </a:r>
            <a:r>
              <a:rPr lang="de-DE" dirty="0"/>
              <a:t> </a:t>
            </a:r>
          </a:p>
        </p:txBody>
      </p:sp>
      <p:sp>
        <p:nvSpPr>
          <p:cNvPr id="4" name="Foliennummernplatzhalter 3">
            <a:extLst>
              <a:ext uri="{FF2B5EF4-FFF2-40B4-BE49-F238E27FC236}">
                <a16:creationId xmlns:a16="http://schemas.microsoft.com/office/drawing/2014/main" id="{A8979F8D-6AE3-E3E5-09BF-B0F704CD2732}"/>
              </a:ext>
            </a:extLst>
          </p:cNvPr>
          <p:cNvSpPr>
            <a:spLocks noGrp="1"/>
          </p:cNvSpPr>
          <p:nvPr>
            <p:ph type="sldNum" sz="quarter" idx="5"/>
          </p:nvPr>
        </p:nvSpPr>
        <p:spPr/>
        <p:txBody>
          <a:bodyPr/>
          <a:lstStyle/>
          <a:p>
            <a:fld id="{8ED43D86-F19A-F140-8D71-F7A74C5F1B4D}" type="slidenum">
              <a:rPr lang="en-GB" smtClean="0"/>
              <a:t>3</a:t>
            </a:fld>
            <a:endParaRPr lang="en-GB"/>
          </a:p>
        </p:txBody>
      </p:sp>
    </p:spTree>
    <p:extLst>
      <p:ext uri="{BB962C8B-B14F-4D97-AF65-F5344CB8AC3E}">
        <p14:creationId xmlns:p14="http://schemas.microsoft.com/office/powerpoint/2010/main" val="152054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38388" y="1143000"/>
            <a:ext cx="2181225"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ED43D86-F19A-F140-8D71-F7A74C5F1B4D}" type="slidenum">
              <a:rPr lang="en-GB" smtClean="0"/>
              <a:t>4</a:t>
            </a:fld>
            <a:endParaRPr lang="en-GB"/>
          </a:p>
        </p:txBody>
      </p:sp>
    </p:spTree>
    <p:extLst>
      <p:ext uri="{BB962C8B-B14F-4D97-AF65-F5344CB8AC3E}">
        <p14:creationId xmlns:p14="http://schemas.microsoft.com/office/powerpoint/2010/main" val="196373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1E7A-C73E-8BF6-2AD1-58B32418C3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E40B14-C20A-4C7C-8F36-CFBA1B86778E}"/>
              </a:ext>
            </a:extLst>
          </p:cNvPr>
          <p:cNvSpPr>
            <a:spLocks noGrp="1" noRot="1" noChangeAspect="1"/>
          </p:cNvSpPr>
          <p:nvPr>
            <p:ph type="sldImg"/>
          </p:nvPr>
        </p:nvSpPr>
        <p:spPr>
          <a:xfrm>
            <a:off x="2338388" y="1143000"/>
            <a:ext cx="2181225" cy="3086100"/>
          </a:xfrm>
        </p:spPr>
      </p:sp>
      <p:sp>
        <p:nvSpPr>
          <p:cNvPr id="3" name="Notizenplatzhalter 2">
            <a:extLst>
              <a:ext uri="{FF2B5EF4-FFF2-40B4-BE49-F238E27FC236}">
                <a16:creationId xmlns:a16="http://schemas.microsoft.com/office/drawing/2014/main" id="{3BE71054-C506-DBFC-4CF1-4F6B1FED042B}"/>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54568BB0-BACC-FA63-CB8A-22FAB8A32521}"/>
              </a:ext>
            </a:extLst>
          </p:cNvPr>
          <p:cNvSpPr>
            <a:spLocks noGrp="1"/>
          </p:cNvSpPr>
          <p:nvPr>
            <p:ph type="sldNum" sz="quarter" idx="5"/>
          </p:nvPr>
        </p:nvSpPr>
        <p:spPr/>
        <p:txBody>
          <a:bodyPr/>
          <a:lstStyle/>
          <a:p>
            <a:fld id="{8ED43D86-F19A-F140-8D71-F7A74C5F1B4D}" type="slidenum">
              <a:rPr lang="en-GB" smtClean="0"/>
              <a:t>5</a:t>
            </a:fld>
            <a:endParaRPr lang="en-GB"/>
          </a:p>
        </p:txBody>
      </p:sp>
    </p:spTree>
    <p:extLst>
      <p:ext uri="{BB962C8B-B14F-4D97-AF65-F5344CB8AC3E}">
        <p14:creationId xmlns:p14="http://schemas.microsoft.com/office/powerpoint/2010/main" val="134581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00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8E7C210-A86B-0135-AD48-67F52E94E95E}"/>
              </a:ext>
            </a:extLst>
          </p:cNvPr>
          <p:cNvSpPr>
            <a:spLocks noGrp="1"/>
          </p:cNvSpPr>
          <p:nvPr>
            <p:ph type="body" sz="quarter" idx="10" hasCustomPrompt="1"/>
          </p:nvPr>
        </p:nvSpPr>
        <p:spPr>
          <a:xfrm>
            <a:off x="358775" y="2052002"/>
            <a:ext cx="6842125" cy="576745"/>
          </a:xfrm>
        </p:spPr>
        <p:txBody>
          <a:bodyPr/>
          <a:lstStyle/>
          <a:p>
            <a:pPr lvl="0"/>
            <a:r>
              <a:rPr lang="de-DE" dirty="0"/>
              <a:t>Hier steht eine genauere Beschreibung der Aufgabe.</a:t>
            </a:r>
          </a:p>
        </p:txBody>
      </p:sp>
      <p:sp>
        <p:nvSpPr>
          <p:cNvPr id="23" name="Titel 22">
            <a:extLst>
              <a:ext uri="{FF2B5EF4-FFF2-40B4-BE49-F238E27FC236}">
                <a16:creationId xmlns:a16="http://schemas.microsoft.com/office/drawing/2014/main" id="{F43D722F-2A48-1827-47BA-D53E6BE0D85F}"/>
              </a:ext>
            </a:extLst>
          </p:cNvPr>
          <p:cNvSpPr>
            <a:spLocks noGrp="1"/>
          </p:cNvSpPr>
          <p:nvPr>
            <p:ph type="title" hasCustomPrompt="1"/>
          </p:nvPr>
        </p:nvSpPr>
        <p:spPr>
          <a:xfrm>
            <a:off x="358775" y="1260222"/>
            <a:ext cx="6842125" cy="711088"/>
          </a:xfrm>
        </p:spPr>
        <p:txBody>
          <a:bodyPr/>
          <a:lstStyle>
            <a:lvl1pPr>
              <a:defRPr/>
            </a:lvl1pPr>
          </a:lstStyle>
          <a:p>
            <a:r>
              <a:rPr lang="de-DE" dirty="0"/>
              <a:t>Überschrift der Übung eingeben</a:t>
            </a:r>
          </a:p>
        </p:txBody>
      </p:sp>
    </p:spTree>
    <p:extLst>
      <p:ext uri="{BB962C8B-B14F-4D97-AF65-F5344CB8AC3E}">
        <p14:creationId xmlns:p14="http://schemas.microsoft.com/office/powerpoint/2010/main" val="1006470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D247FAD-9EBA-817F-3CCC-D84B96A39AF9}"/>
              </a:ext>
            </a:extLst>
          </p:cNvPr>
          <p:cNvPicPr>
            <a:picLocks noChangeAspect="1"/>
          </p:cNvPicPr>
          <p:nvPr userDrawn="1"/>
        </p:nvPicPr>
        <p:blipFill>
          <a:blip>
            <a:extLst>
              <a:ext uri="{96DAC541-7B7A-43D3-8B79-37D633B846F1}">
                <asvg:svgBlip xmlns:asvg="http://schemas.microsoft.com/office/drawing/2016/SVG/main" r:embed="rId4"/>
              </a:ext>
            </a:extLst>
          </a:blip>
          <a:srcRect l="17588"/>
          <a:stretch>
            <a:fillRect/>
          </a:stretch>
        </p:blipFill>
        <p:spPr>
          <a:xfrm>
            <a:off x="1509040" y="360002"/>
            <a:ext cx="5636960" cy="711088"/>
          </a:xfrm>
          <a:prstGeom prst="rect">
            <a:avLst/>
          </a:prstGeom>
        </p:spPr>
      </p:pic>
      <p:sp>
        <p:nvSpPr>
          <p:cNvPr id="3" name="Textplatzhalter 2">
            <a:extLst>
              <a:ext uri="{FF2B5EF4-FFF2-40B4-BE49-F238E27FC236}">
                <a16:creationId xmlns:a16="http://schemas.microsoft.com/office/drawing/2014/main" id="{C8FBBECD-21AB-4CF2-DA23-FC6DBF5D4699}"/>
              </a:ext>
            </a:extLst>
          </p:cNvPr>
          <p:cNvSpPr>
            <a:spLocks noGrp="1"/>
          </p:cNvSpPr>
          <p:nvPr>
            <p:ph type="body" idx="1"/>
          </p:nvPr>
        </p:nvSpPr>
        <p:spPr>
          <a:xfrm>
            <a:off x="358775" y="2052000"/>
            <a:ext cx="6842125" cy="576000"/>
          </a:xfrm>
          <a:prstGeom prst="rect">
            <a:avLst/>
          </a:prstGeom>
        </p:spPr>
        <p:txBody>
          <a:bodyPr vert="horz" lIns="0" tIns="0" rIns="0" bIns="0" rtlCol="0">
            <a:noAutofit/>
          </a:bodyPr>
          <a:lstStyle/>
          <a:p>
            <a:pPr lvl="0"/>
            <a:r>
              <a:rPr lang="de-DE" dirty="0"/>
              <a:t>Hier steht eine genauere Beschreibung der Aufgabe.</a:t>
            </a:r>
          </a:p>
        </p:txBody>
      </p:sp>
      <p:sp>
        <p:nvSpPr>
          <p:cNvPr id="4" name="Titelplatzhalter 3">
            <a:extLst>
              <a:ext uri="{FF2B5EF4-FFF2-40B4-BE49-F238E27FC236}">
                <a16:creationId xmlns:a16="http://schemas.microsoft.com/office/drawing/2014/main" id="{641FC9B6-D38A-67E5-841B-E46586B0266C}"/>
              </a:ext>
            </a:extLst>
          </p:cNvPr>
          <p:cNvSpPr>
            <a:spLocks noGrp="1"/>
          </p:cNvSpPr>
          <p:nvPr>
            <p:ph type="title"/>
          </p:nvPr>
        </p:nvSpPr>
        <p:spPr>
          <a:xfrm>
            <a:off x="358775" y="1260222"/>
            <a:ext cx="6842125" cy="711088"/>
          </a:xfrm>
          <a:prstGeom prst="rect">
            <a:avLst/>
          </a:prstGeom>
        </p:spPr>
        <p:txBody>
          <a:bodyPr vert="horz" lIns="0" tIns="0" rIns="0" bIns="0" rtlCol="0" anchor="t">
            <a:noAutofit/>
          </a:bodyPr>
          <a:lstStyle/>
          <a:p>
            <a:r>
              <a:rPr lang="de-DE" dirty="0"/>
              <a:t>Überschrift der Übung eingeben</a:t>
            </a:r>
          </a:p>
        </p:txBody>
      </p:sp>
      <p:pic>
        <p:nvPicPr>
          <p:cNvPr id="6" name="Grafik 5">
            <a:extLst>
              <a:ext uri="{FF2B5EF4-FFF2-40B4-BE49-F238E27FC236}">
                <a16:creationId xmlns:a16="http://schemas.microsoft.com/office/drawing/2014/main" id="{F3EB42AC-A33B-679B-3558-8B7B197BBF15}"/>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306000" y="360002"/>
            <a:ext cx="1142052" cy="711088"/>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457224" rtl="0" eaLnBrk="1" latinLnBrk="0" hangingPunct="1">
        <a:lnSpc>
          <a:spcPct val="90000"/>
        </a:lnSpc>
        <a:spcBef>
          <a:spcPct val="0"/>
        </a:spcBef>
        <a:buNone/>
        <a:defRPr sz="2800" b="1" i="0" kern="1200">
          <a:solidFill>
            <a:schemeClr val="accent4"/>
          </a:solidFill>
          <a:latin typeface="Aptos" panose="020B0004020202020204" pitchFamily="34" charset="0"/>
          <a:ea typeface="+mj-ea"/>
          <a:cs typeface="+mj-cs"/>
        </a:defRPr>
      </a:lvl1pPr>
    </p:titleStyle>
    <p:bodyStyle>
      <a:lvl1pPr marL="0" indent="0" algn="l" defTabSz="457224" rtl="0" eaLnBrk="1" latinLnBrk="0" hangingPunct="1">
        <a:lnSpc>
          <a:spcPct val="90000"/>
        </a:lnSpc>
        <a:spcBef>
          <a:spcPct val="20000"/>
        </a:spcBef>
        <a:buFont typeface="Arial"/>
        <a:buNone/>
        <a:defRPr sz="1600" b="0" i="0" kern="1200">
          <a:solidFill>
            <a:schemeClr val="tx1"/>
          </a:solidFill>
          <a:latin typeface="Aptos" panose="020B0004020202020204" pitchFamily="34" charset="0"/>
          <a:ea typeface="+mn-ea"/>
          <a:cs typeface="+mn-cs"/>
        </a:defRPr>
      </a:lvl1pPr>
      <a:lvl2pPr marL="0" indent="0" algn="l" defTabSz="457224"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2pPr>
      <a:lvl3pPr marL="0" indent="0" algn="l" defTabSz="457224"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3pPr>
      <a:lvl4pPr marL="0" indent="0" algn="l" defTabSz="457224"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4pPr>
      <a:lvl5pPr marL="0" indent="0" algn="l" defTabSz="457224" rtl="0" eaLnBrk="1" latinLnBrk="0" hangingPunct="1">
        <a:spcBef>
          <a:spcPct val="20000"/>
        </a:spcBef>
        <a:buFont typeface="Arial"/>
        <a:buNone/>
        <a:defRPr sz="1600" b="0" i="0" kern="1200">
          <a:solidFill>
            <a:schemeClr val="tx1"/>
          </a:solidFill>
          <a:latin typeface="Aptos" panose="020B0004020202020204" pitchFamily="34" charset="0"/>
          <a:ea typeface="+mn-ea"/>
          <a:cs typeface="+mn-cs"/>
        </a:defRPr>
      </a:lvl5pPr>
      <a:lvl6pPr marL="2514730" indent="-228612" algn="l" defTabSz="457224" rtl="0" eaLnBrk="1" latinLnBrk="0" hangingPunct="1">
        <a:spcBef>
          <a:spcPct val="20000"/>
        </a:spcBef>
        <a:buFont typeface="Arial"/>
        <a:buChar char="•"/>
        <a:defRPr sz="2000" kern="1200">
          <a:solidFill>
            <a:schemeClr val="tx1"/>
          </a:solidFill>
          <a:latin typeface="+mn-lt"/>
          <a:ea typeface="+mn-ea"/>
          <a:cs typeface="+mn-cs"/>
        </a:defRPr>
      </a:lvl6pPr>
      <a:lvl7pPr marL="2971953" indent="-228612" algn="l" defTabSz="457224" rtl="0" eaLnBrk="1" latinLnBrk="0" hangingPunct="1">
        <a:spcBef>
          <a:spcPct val="20000"/>
        </a:spcBef>
        <a:buFont typeface="Arial"/>
        <a:buChar char="•"/>
        <a:defRPr sz="2000" kern="1200">
          <a:solidFill>
            <a:schemeClr val="tx1"/>
          </a:solidFill>
          <a:latin typeface="+mn-lt"/>
          <a:ea typeface="+mn-ea"/>
          <a:cs typeface="+mn-cs"/>
        </a:defRPr>
      </a:lvl7pPr>
      <a:lvl8pPr marL="3429177" indent="-228612" algn="l" defTabSz="457224" rtl="0" eaLnBrk="1" latinLnBrk="0" hangingPunct="1">
        <a:spcBef>
          <a:spcPct val="20000"/>
        </a:spcBef>
        <a:buFont typeface="Arial"/>
        <a:buChar char="•"/>
        <a:defRPr sz="2000" kern="1200">
          <a:solidFill>
            <a:schemeClr val="tx1"/>
          </a:solidFill>
          <a:latin typeface="+mn-lt"/>
          <a:ea typeface="+mn-ea"/>
          <a:cs typeface="+mn-cs"/>
        </a:defRPr>
      </a:lvl8pPr>
      <a:lvl9pPr marL="3886400" indent="-228612" algn="l" defTabSz="45722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24" rtl="0" eaLnBrk="1" latinLnBrk="0" hangingPunct="1">
        <a:defRPr sz="1800" kern="1200">
          <a:solidFill>
            <a:schemeClr val="tx1"/>
          </a:solidFill>
          <a:latin typeface="+mn-lt"/>
          <a:ea typeface="+mn-ea"/>
          <a:cs typeface="+mn-cs"/>
        </a:defRPr>
      </a:lvl1pPr>
      <a:lvl2pPr marL="457224" algn="l" defTabSz="457224" rtl="0" eaLnBrk="1" latinLnBrk="0" hangingPunct="1">
        <a:defRPr sz="1800" kern="1200">
          <a:solidFill>
            <a:schemeClr val="tx1"/>
          </a:solidFill>
          <a:latin typeface="+mn-lt"/>
          <a:ea typeface="+mn-ea"/>
          <a:cs typeface="+mn-cs"/>
        </a:defRPr>
      </a:lvl2pPr>
      <a:lvl3pPr marL="914447" algn="l" defTabSz="457224" rtl="0" eaLnBrk="1" latinLnBrk="0" hangingPunct="1">
        <a:defRPr sz="1800" kern="1200">
          <a:solidFill>
            <a:schemeClr val="tx1"/>
          </a:solidFill>
          <a:latin typeface="+mn-lt"/>
          <a:ea typeface="+mn-ea"/>
          <a:cs typeface="+mn-cs"/>
        </a:defRPr>
      </a:lvl3pPr>
      <a:lvl4pPr marL="1371671" algn="l" defTabSz="457224" rtl="0" eaLnBrk="1" latinLnBrk="0" hangingPunct="1">
        <a:defRPr sz="1800" kern="1200">
          <a:solidFill>
            <a:schemeClr val="tx1"/>
          </a:solidFill>
          <a:latin typeface="+mn-lt"/>
          <a:ea typeface="+mn-ea"/>
          <a:cs typeface="+mn-cs"/>
        </a:defRPr>
      </a:lvl4pPr>
      <a:lvl5pPr marL="1828894" algn="l" defTabSz="457224" rtl="0" eaLnBrk="1" latinLnBrk="0" hangingPunct="1">
        <a:defRPr sz="1800" kern="1200">
          <a:solidFill>
            <a:schemeClr val="tx1"/>
          </a:solidFill>
          <a:latin typeface="+mn-lt"/>
          <a:ea typeface="+mn-ea"/>
          <a:cs typeface="+mn-cs"/>
        </a:defRPr>
      </a:lvl5pPr>
      <a:lvl6pPr marL="2286118" algn="l" defTabSz="457224" rtl="0" eaLnBrk="1" latinLnBrk="0" hangingPunct="1">
        <a:defRPr sz="1800" kern="1200">
          <a:solidFill>
            <a:schemeClr val="tx1"/>
          </a:solidFill>
          <a:latin typeface="+mn-lt"/>
          <a:ea typeface="+mn-ea"/>
          <a:cs typeface="+mn-cs"/>
        </a:defRPr>
      </a:lvl6pPr>
      <a:lvl7pPr marL="2743342" algn="l" defTabSz="457224" rtl="0" eaLnBrk="1" latinLnBrk="0" hangingPunct="1">
        <a:defRPr sz="1800" kern="1200">
          <a:solidFill>
            <a:schemeClr val="tx1"/>
          </a:solidFill>
          <a:latin typeface="+mn-lt"/>
          <a:ea typeface="+mn-ea"/>
          <a:cs typeface="+mn-cs"/>
        </a:defRPr>
      </a:lvl7pPr>
      <a:lvl8pPr marL="3200565" algn="l" defTabSz="457224" rtl="0" eaLnBrk="1" latinLnBrk="0" hangingPunct="1">
        <a:defRPr sz="1800" kern="1200">
          <a:solidFill>
            <a:schemeClr val="tx1"/>
          </a:solidFill>
          <a:latin typeface="+mn-lt"/>
          <a:ea typeface="+mn-ea"/>
          <a:cs typeface="+mn-cs"/>
        </a:defRPr>
      </a:lvl8pPr>
      <a:lvl9pPr marL="3657789" algn="l" defTabSz="45722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4536" userDrawn="1">
          <p15:clr>
            <a:srgbClr val="F26B43"/>
          </p15:clr>
        </p15:guide>
        <p15:guide id="3" orient="horz" pos="6503" userDrawn="1">
          <p15:clr>
            <a:srgbClr val="F26B43"/>
          </p15:clr>
        </p15:guide>
        <p15:guide id="4" orient="horz" pos="6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8B91-723C-B0F9-39FB-FDEC1291E11D}"/>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E389EDA6-037C-065B-7469-42DF68C93D18}"/>
              </a:ext>
            </a:extLst>
          </p:cNvPr>
          <p:cNvSpPr>
            <a:spLocks noGrp="1"/>
          </p:cNvSpPr>
          <p:nvPr>
            <p:ph type="title"/>
          </p:nvPr>
        </p:nvSpPr>
        <p:spPr>
          <a:xfrm>
            <a:off x="358774" y="1260222"/>
            <a:ext cx="6842125" cy="427902"/>
          </a:xfrm>
        </p:spPr>
        <p:txBody>
          <a:bodyPr/>
          <a:lstStyle/>
          <a:p>
            <a: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t>Station 3: Reduzieren </a:t>
            </a:r>
            <a:b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br>
            <a:endParaRPr lang="de-DE" dirty="0">
              <a:solidFill>
                <a:srgbClr val="FFAD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platzhalter 1">
            <a:extLst>
              <a:ext uri="{FF2B5EF4-FFF2-40B4-BE49-F238E27FC236}">
                <a16:creationId xmlns:a16="http://schemas.microsoft.com/office/drawing/2014/main" id="{C642C06F-D2D7-3CE2-ED37-7AECB79BC0CA}"/>
              </a:ext>
            </a:extLst>
          </p:cNvPr>
          <p:cNvSpPr>
            <a:spLocks noGrp="1"/>
          </p:cNvSpPr>
          <p:nvPr>
            <p:ph type="body" sz="quarter" idx="10"/>
          </p:nvPr>
        </p:nvSpPr>
        <p:spPr>
          <a:xfrm>
            <a:off x="1296365" y="2052000"/>
            <a:ext cx="5904534" cy="602181"/>
          </a:xfrm>
        </p:spPr>
        <p:txBody>
          <a:bodyPr/>
          <a:lstStyle/>
          <a:p>
            <a:pPr>
              <a:lnSpc>
                <a:spcPct val="112000"/>
              </a:lnSpc>
            </a:pPr>
            <a:r>
              <a:rPr lang="de-DE" sz="1500" dirty="0">
                <a:latin typeface="Verdana" panose="020B0604030504040204" pitchFamily="34" charset="0"/>
                <a:ea typeface="Verdana" panose="020B0604030504040204" pitchFamily="34" charset="0"/>
                <a:cs typeface="Verdana" panose="020B0604030504040204" pitchFamily="34" charset="0"/>
              </a:rPr>
              <a:t>Schneiden Sie die Karten vorher aus und lassen Sie jedes Kind eine Karte mit einem Schwerpunkt ziehen. </a:t>
            </a:r>
          </a:p>
          <a:p>
            <a:pPr>
              <a:lnSpc>
                <a:spcPct val="112000"/>
              </a:lnSpc>
            </a:pPr>
            <a:endParaRPr lang="de-DE" sz="8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Grafik 9">
            <a:extLst>
              <a:ext uri="{FF2B5EF4-FFF2-40B4-BE49-F238E27FC236}">
                <a16:creationId xmlns:a16="http://schemas.microsoft.com/office/drawing/2014/main" id="{21B68EED-7579-0480-FAF6-0DCF5CA486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4679" y="1990246"/>
            <a:ext cx="594000" cy="594000"/>
          </a:xfrm>
          <a:prstGeom prst="rect">
            <a:avLst/>
          </a:prstGeom>
        </p:spPr>
      </p:pic>
      <p:sp>
        <p:nvSpPr>
          <p:cNvPr id="13" name="Textfeld 12">
            <a:extLst>
              <a:ext uri="{FF2B5EF4-FFF2-40B4-BE49-F238E27FC236}">
                <a16:creationId xmlns:a16="http://schemas.microsoft.com/office/drawing/2014/main" id="{3135E6E3-DC79-4D4E-C8D8-58D4F78B0CFD}"/>
              </a:ext>
            </a:extLst>
          </p:cNvPr>
          <p:cNvSpPr txBox="1"/>
          <p:nvPr/>
        </p:nvSpPr>
        <p:spPr>
          <a:xfrm>
            <a:off x="3779837" y="6819012"/>
            <a:ext cx="3338011" cy="1655261"/>
          </a:xfrm>
          <a:prstGeom prst="rect">
            <a:avLst/>
          </a:prstGeom>
          <a:noFill/>
        </p:spPr>
        <p:txBody>
          <a:bodyPr wrap="square" rtlCol="0">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Auf ein gutes Plakat kommt nur das Wichtigste drauf! </a:t>
            </a:r>
          </a:p>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Zu viel Text oder zu viele Bilder machen das Plakat unübersichtlich. </a:t>
            </a:r>
          </a:p>
        </p:txBody>
      </p:sp>
      <p:sp>
        <p:nvSpPr>
          <p:cNvPr id="15" name="Abgerundetes Rechteck 14">
            <a:extLst>
              <a:ext uri="{FF2B5EF4-FFF2-40B4-BE49-F238E27FC236}">
                <a16:creationId xmlns:a16="http://schemas.microsoft.com/office/drawing/2014/main" id="{9A2052F0-AA44-32EA-C52C-7BA10610CB6A}"/>
              </a:ext>
            </a:extLst>
          </p:cNvPr>
          <p:cNvSpPr/>
          <p:nvPr/>
        </p:nvSpPr>
        <p:spPr>
          <a:xfrm>
            <a:off x="358774" y="5690829"/>
            <a:ext cx="6842125" cy="4390637"/>
          </a:xfrm>
          <a:prstGeom prst="roundRect">
            <a:avLst>
              <a:gd name="adj" fmla="val 7734"/>
            </a:avLst>
          </a:prstGeom>
          <a:no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16" name="Abgerundetes Rechteck 15">
            <a:extLst>
              <a:ext uri="{FF2B5EF4-FFF2-40B4-BE49-F238E27FC236}">
                <a16:creationId xmlns:a16="http://schemas.microsoft.com/office/drawing/2014/main" id="{2E6B142B-EC58-8B76-642C-1A1C05418124}"/>
              </a:ext>
            </a:extLst>
          </p:cNvPr>
          <p:cNvSpPr/>
          <p:nvPr/>
        </p:nvSpPr>
        <p:spPr>
          <a:xfrm>
            <a:off x="515658" y="5930093"/>
            <a:ext cx="1938048" cy="516862"/>
          </a:xfrm>
          <a:prstGeom prst="roundRect">
            <a:avLst>
              <a:gd name="adj" fmla="val 29848"/>
            </a:avLst>
          </a:prstGeom>
          <a:solidFill>
            <a:srgbClr val="FFAD00"/>
          </a:solid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solidFill>
                <a:srgbClr val="FFAD00"/>
              </a:solidFill>
            </a:endParaRPr>
          </a:p>
        </p:txBody>
      </p:sp>
      <p:sp>
        <p:nvSpPr>
          <p:cNvPr id="17" name="Textfeld 16">
            <a:extLst>
              <a:ext uri="{FF2B5EF4-FFF2-40B4-BE49-F238E27FC236}">
                <a16:creationId xmlns:a16="http://schemas.microsoft.com/office/drawing/2014/main" id="{445A44B9-4722-E834-72EC-2E74D75EF584}"/>
              </a:ext>
            </a:extLst>
          </p:cNvPr>
          <p:cNvSpPr txBox="1"/>
          <p:nvPr/>
        </p:nvSpPr>
        <p:spPr>
          <a:xfrm>
            <a:off x="514679" y="5992951"/>
            <a:ext cx="1938047" cy="353943"/>
          </a:xfrm>
          <a:prstGeom prst="rect">
            <a:avLst/>
          </a:prstGeom>
          <a:noFill/>
        </p:spPr>
        <p:txBody>
          <a:bodyPr wrap="square" lIns="0" tIns="0" rIns="0" bIns="0" rtlCol="0">
            <a:spAutoFit/>
          </a:bodyPr>
          <a:lstStyle/>
          <a:p>
            <a:pPr algn="ctr"/>
            <a:r>
              <a:rPr lang="de-DE" sz="2300" b="1" dirty="0">
                <a:latin typeface="Verdana" panose="020B0604030504040204" pitchFamily="34" charset="0"/>
                <a:ea typeface="Verdana" panose="020B0604030504040204" pitchFamily="34" charset="0"/>
                <a:cs typeface="Verdana" panose="020B0604030504040204" pitchFamily="34" charset="0"/>
              </a:rPr>
              <a:t>1. Menge</a:t>
            </a:r>
          </a:p>
        </p:txBody>
      </p:sp>
      <p:pic>
        <p:nvPicPr>
          <p:cNvPr id="21" name="Grafik 20">
            <a:extLst>
              <a:ext uri="{FF2B5EF4-FFF2-40B4-BE49-F238E27FC236}">
                <a16:creationId xmlns:a16="http://schemas.microsoft.com/office/drawing/2014/main" id="{EA3D081B-E5AD-2DDF-5D51-492CC12C49F1}"/>
              </a:ext>
            </a:extLst>
          </p:cNvPr>
          <p:cNvPicPr>
            <a:picLocks noChangeAspect="1"/>
          </p:cNvPicPr>
          <p:nvPr/>
        </p:nvPicPr>
        <p:blipFill>
          <a:blip r:embed="rId4"/>
          <a:stretch>
            <a:fillRect/>
          </a:stretch>
        </p:blipFill>
        <p:spPr>
          <a:xfrm>
            <a:off x="514679" y="6819012"/>
            <a:ext cx="3338011" cy="2228242"/>
          </a:xfrm>
          <a:prstGeom prst="rect">
            <a:avLst/>
          </a:prstGeom>
        </p:spPr>
      </p:pic>
      <p:sp>
        <p:nvSpPr>
          <p:cNvPr id="26" name="Textfeld 25">
            <a:extLst>
              <a:ext uri="{FF2B5EF4-FFF2-40B4-BE49-F238E27FC236}">
                <a16:creationId xmlns:a16="http://schemas.microsoft.com/office/drawing/2014/main" id="{64669A28-D918-17CA-F10C-1E84F19C2026}"/>
              </a:ext>
            </a:extLst>
          </p:cNvPr>
          <p:cNvSpPr txBox="1"/>
          <p:nvPr/>
        </p:nvSpPr>
        <p:spPr>
          <a:xfrm>
            <a:off x="1381539" y="8474273"/>
            <a:ext cx="5663457" cy="694998"/>
          </a:xfrm>
          <a:prstGeom prst="rect">
            <a:avLst/>
          </a:prstGeom>
          <a:noFill/>
        </p:spPr>
        <p:txBody>
          <a:bodyPr wrap="square">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Kurze Stichpunkte helfen dem Publikum, die Informationen schnell zu verstehen. </a:t>
            </a:r>
          </a:p>
        </p:txBody>
      </p:sp>
      <p:sp>
        <p:nvSpPr>
          <p:cNvPr id="6" name="Textfeld 5">
            <a:extLst>
              <a:ext uri="{FF2B5EF4-FFF2-40B4-BE49-F238E27FC236}">
                <a16:creationId xmlns:a16="http://schemas.microsoft.com/office/drawing/2014/main" id="{5EA1487C-AF64-0A20-8956-6389CA23E349}"/>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FFAD00"/>
                </a:solidFill>
                <a:latin typeface="Verdana" panose="020B0604030504040204" pitchFamily="34" charset="0"/>
                <a:ea typeface="Verdana" panose="020B0604030504040204" pitchFamily="34" charset="0"/>
                <a:cs typeface="Verdana" panose="020B0604030504040204" pitchFamily="34" charset="0"/>
              </a:rPr>
              <a:t>1</a:t>
            </a:r>
          </a:p>
        </p:txBody>
      </p:sp>
      <p:sp>
        <p:nvSpPr>
          <p:cNvPr id="3" name="Textfeld 2">
            <a:extLst>
              <a:ext uri="{FF2B5EF4-FFF2-40B4-BE49-F238E27FC236}">
                <a16:creationId xmlns:a16="http://schemas.microsoft.com/office/drawing/2014/main" id="{27D5BC4C-2961-DD9B-B150-13A38ACA7747}"/>
              </a:ext>
            </a:extLst>
          </p:cNvPr>
          <p:cNvSpPr txBox="1"/>
          <p:nvPr/>
        </p:nvSpPr>
        <p:spPr>
          <a:xfrm>
            <a:off x="514679" y="2648402"/>
            <a:ext cx="6686221" cy="2652842"/>
          </a:xfrm>
          <a:prstGeom prst="rect">
            <a:avLst/>
          </a:prstGeom>
          <a:noFill/>
        </p:spPr>
        <p:txBody>
          <a:bodyPr wrap="square">
            <a:spAutoFit/>
          </a:bodyPr>
          <a:lstStyle/>
          <a:p>
            <a:pPr>
              <a:lnSpc>
                <a:spcPct val="112000"/>
              </a:lnSpc>
            </a:pPr>
            <a:r>
              <a:rPr lang="de-DE" sz="1500" dirty="0">
                <a:latin typeface="Verdana" panose="020B0604030504040204" pitchFamily="34" charset="0"/>
                <a:ea typeface="Verdana" panose="020B0604030504040204" pitchFamily="34" charset="0"/>
                <a:cs typeface="Verdana" panose="020B0604030504040204" pitchFamily="34" charset="0"/>
              </a:rPr>
              <a:t>Anschließend lesen die Kinder ihre Karte selbstständig durch und markieren die wichtigsten Aussagen. Danach stellen sie ihre Erkenntnisse den anderen Gruppenmitgliedern vor. Um die Vorstellung des Schwerpunkts zu erleichtern, können die bereitgestellten Satzanfänge genutzt werden. </a:t>
            </a:r>
          </a:p>
          <a:p>
            <a:pPr>
              <a:lnSpc>
                <a:spcPct val="112000"/>
              </a:lnSpc>
            </a:pPr>
            <a:endParaRPr lang="de-DE" sz="1500" dirty="0">
              <a:latin typeface="Verdana" panose="020B0604030504040204" pitchFamily="34" charset="0"/>
              <a:ea typeface="Verdana" panose="020B0604030504040204" pitchFamily="34" charset="0"/>
              <a:cs typeface="Verdana" panose="020B0604030504040204" pitchFamily="34" charset="0"/>
            </a:endParaRPr>
          </a:p>
          <a:p>
            <a:pPr>
              <a:lnSpc>
                <a:spcPct val="112000"/>
              </a:lnSpc>
            </a:pPr>
            <a:r>
              <a:rPr lang="de-DE" sz="1500" dirty="0">
                <a:latin typeface="Verdana" panose="020B0604030504040204" pitchFamily="34" charset="0"/>
                <a:ea typeface="Verdana" panose="020B0604030504040204" pitchFamily="34" charset="0"/>
                <a:cs typeface="Verdana" panose="020B0604030504040204" pitchFamily="34" charset="0"/>
              </a:rPr>
              <a:t>Im anschließenden Austausch sammelt die Gruppe wichtige Kriterien für gute Poster und diskutiert gemeinsam, welche Informationen, Bilder und Gestaltungselemente für eine Präsentation besonders hilfreich sind.</a:t>
            </a:r>
          </a:p>
        </p:txBody>
      </p:sp>
    </p:spTree>
    <p:extLst>
      <p:ext uri="{BB962C8B-B14F-4D97-AF65-F5344CB8AC3E}">
        <p14:creationId xmlns:p14="http://schemas.microsoft.com/office/powerpoint/2010/main" val="397935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712917C2-6530-FB0B-C6A8-EA48599D3F9C}"/>
              </a:ext>
            </a:extLst>
          </p:cNvPr>
          <p:cNvPicPr>
            <a:picLocks noChangeAspect="1"/>
          </p:cNvPicPr>
          <p:nvPr/>
        </p:nvPicPr>
        <p:blipFill>
          <a:blip r:embed="rId3"/>
          <a:stretch>
            <a:fillRect/>
          </a:stretch>
        </p:blipFill>
        <p:spPr>
          <a:xfrm>
            <a:off x="483225" y="2417145"/>
            <a:ext cx="3414112" cy="2279042"/>
          </a:xfrm>
          <a:prstGeom prst="rect">
            <a:avLst/>
          </a:prstGeom>
        </p:spPr>
      </p:pic>
      <p:sp>
        <p:nvSpPr>
          <p:cNvPr id="26" name="Textfeld 25">
            <a:extLst>
              <a:ext uri="{FF2B5EF4-FFF2-40B4-BE49-F238E27FC236}">
                <a16:creationId xmlns:a16="http://schemas.microsoft.com/office/drawing/2014/main" id="{D7B09177-F952-469F-B859-AD4A51FF1B13}"/>
              </a:ext>
            </a:extLst>
          </p:cNvPr>
          <p:cNvSpPr txBox="1"/>
          <p:nvPr/>
        </p:nvSpPr>
        <p:spPr>
          <a:xfrm>
            <a:off x="3694027" y="2533361"/>
            <a:ext cx="3338011" cy="1655261"/>
          </a:xfrm>
          <a:prstGeom prst="rect">
            <a:avLst/>
          </a:prstGeom>
          <a:noFill/>
        </p:spPr>
        <p:txBody>
          <a:bodyPr wrap="square" rtlCol="0">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Ein Plakat braucht eine klare Ordnung. Überschriften, Unterüberschriften und passende Abschnitte helfen dabei. </a:t>
            </a:r>
          </a:p>
        </p:txBody>
      </p:sp>
      <p:sp>
        <p:nvSpPr>
          <p:cNvPr id="27" name="Abgerundetes Rechteck 26">
            <a:extLst>
              <a:ext uri="{FF2B5EF4-FFF2-40B4-BE49-F238E27FC236}">
                <a16:creationId xmlns:a16="http://schemas.microsoft.com/office/drawing/2014/main" id="{0A66C87C-5D7B-B3E0-B4E2-81B32C3BAD13}"/>
              </a:ext>
            </a:extLst>
          </p:cNvPr>
          <p:cNvSpPr/>
          <p:nvPr/>
        </p:nvSpPr>
        <p:spPr>
          <a:xfrm>
            <a:off x="358774" y="1351445"/>
            <a:ext cx="6842125" cy="4390637"/>
          </a:xfrm>
          <a:prstGeom prst="roundRect">
            <a:avLst>
              <a:gd name="adj" fmla="val 7734"/>
            </a:avLst>
          </a:prstGeom>
          <a:no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31" name="Textfeld 30">
            <a:extLst>
              <a:ext uri="{FF2B5EF4-FFF2-40B4-BE49-F238E27FC236}">
                <a16:creationId xmlns:a16="http://schemas.microsoft.com/office/drawing/2014/main" id="{F162098A-3C51-C6F1-203C-E6C440188F17}"/>
              </a:ext>
            </a:extLst>
          </p:cNvPr>
          <p:cNvSpPr txBox="1"/>
          <p:nvPr/>
        </p:nvSpPr>
        <p:spPr>
          <a:xfrm>
            <a:off x="1442390" y="4265261"/>
            <a:ext cx="5589648" cy="1026307"/>
          </a:xfrm>
          <a:prstGeom prst="rect">
            <a:avLst/>
          </a:prstGeom>
          <a:noFill/>
        </p:spPr>
        <p:txBody>
          <a:bodyPr wrap="square">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Wichtige Informationen sollten gut sichtbar sein. So findet das Publikum sich schnell zurecht und kann dem Vortrag besser folgen.</a:t>
            </a:r>
            <a:endParaRPr lang="de-DE" dirty="0"/>
          </a:p>
        </p:txBody>
      </p:sp>
      <p:sp>
        <p:nvSpPr>
          <p:cNvPr id="36" name="Abgerundetes Rechteck 35">
            <a:extLst>
              <a:ext uri="{FF2B5EF4-FFF2-40B4-BE49-F238E27FC236}">
                <a16:creationId xmlns:a16="http://schemas.microsoft.com/office/drawing/2014/main" id="{ACE1C0DC-C930-00F2-2A1C-C533530A0276}"/>
              </a:ext>
            </a:extLst>
          </p:cNvPr>
          <p:cNvSpPr/>
          <p:nvPr/>
        </p:nvSpPr>
        <p:spPr>
          <a:xfrm>
            <a:off x="483225" y="1595429"/>
            <a:ext cx="2232000" cy="518400"/>
          </a:xfrm>
          <a:prstGeom prst="roundRect">
            <a:avLst>
              <a:gd name="adj" fmla="val 29848"/>
            </a:avLst>
          </a:prstGeom>
          <a:solidFill>
            <a:srgbClr val="FFAD00"/>
          </a:solid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37" name="Textfeld 36">
            <a:extLst>
              <a:ext uri="{FF2B5EF4-FFF2-40B4-BE49-F238E27FC236}">
                <a16:creationId xmlns:a16="http://schemas.microsoft.com/office/drawing/2014/main" id="{553A63AB-76CB-4BE3-D781-73715CD2DC4F}"/>
              </a:ext>
            </a:extLst>
          </p:cNvPr>
          <p:cNvSpPr txBox="1"/>
          <p:nvPr/>
        </p:nvSpPr>
        <p:spPr>
          <a:xfrm>
            <a:off x="483225" y="1677657"/>
            <a:ext cx="2232000" cy="353943"/>
          </a:xfrm>
          <a:prstGeom prst="rect">
            <a:avLst/>
          </a:prstGeom>
          <a:noFill/>
        </p:spPr>
        <p:txBody>
          <a:bodyPr wrap="square" lIns="0" tIns="0" rIns="0" bIns="0" rtlCol="0">
            <a:spAutoFit/>
          </a:bodyPr>
          <a:lstStyle/>
          <a:p>
            <a:pPr algn="ctr"/>
            <a:r>
              <a:rPr lang="de-DE" sz="2300" b="1" dirty="0">
                <a:latin typeface="Verdana" panose="020B0604030504040204" pitchFamily="34" charset="0"/>
                <a:ea typeface="Verdana" panose="020B0604030504040204" pitchFamily="34" charset="0"/>
                <a:cs typeface="Verdana" panose="020B0604030504040204" pitchFamily="34" charset="0"/>
              </a:rPr>
              <a:t>2. Struktur</a:t>
            </a:r>
          </a:p>
        </p:txBody>
      </p:sp>
      <p:sp>
        <p:nvSpPr>
          <p:cNvPr id="42" name="Abgerundetes Rechteck 41">
            <a:extLst>
              <a:ext uri="{FF2B5EF4-FFF2-40B4-BE49-F238E27FC236}">
                <a16:creationId xmlns:a16="http://schemas.microsoft.com/office/drawing/2014/main" id="{06793A3E-4A92-9595-B8D9-66362E69FC22}"/>
              </a:ext>
            </a:extLst>
          </p:cNvPr>
          <p:cNvSpPr/>
          <p:nvPr/>
        </p:nvSpPr>
        <p:spPr>
          <a:xfrm>
            <a:off x="358773" y="5932876"/>
            <a:ext cx="6842125" cy="4390637"/>
          </a:xfrm>
          <a:prstGeom prst="roundRect">
            <a:avLst>
              <a:gd name="adj" fmla="val 7734"/>
            </a:avLst>
          </a:prstGeom>
          <a:no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48" name="Textfeld 47">
            <a:extLst>
              <a:ext uri="{FF2B5EF4-FFF2-40B4-BE49-F238E27FC236}">
                <a16:creationId xmlns:a16="http://schemas.microsoft.com/office/drawing/2014/main" id="{C5351532-8BFB-2EA3-172B-B88BEE2FC24A}"/>
              </a:ext>
            </a:extLst>
          </p:cNvPr>
          <p:cNvSpPr txBox="1"/>
          <p:nvPr/>
        </p:nvSpPr>
        <p:spPr>
          <a:xfrm>
            <a:off x="-2970639" y="5932876"/>
            <a:ext cx="109004" cy="384721"/>
          </a:xfrm>
          <a:prstGeom prst="rect">
            <a:avLst/>
          </a:prstGeom>
          <a:noFill/>
        </p:spPr>
        <p:txBody>
          <a:bodyPr wrap="none" lIns="0" tIns="0" rIns="0" bIns="0" rtlCol="0">
            <a:spAutoFit/>
          </a:bodyPr>
          <a:lstStyle/>
          <a:p>
            <a:pPr algn="l"/>
            <a:r>
              <a:rPr lang="de-DE" sz="2500" b="1" dirty="0">
                <a:latin typeface="Verdana" panose="020B0604030504040204" pitchFamily="34" charset="0"/>
                <a:ea typeface="Verdana" panose="020B0604030504040204" pitchFamily="34" charset="0"/>
                <a:cs typeface="Verdana" panose="020B0604030504040204" pitchFamily="34" charset="0"/>
              </a:rPr>
              <a:t> </a:t>
            </a:r>
          </a:p>
        </p:txBody>
      </p:sp>
      <p:sp>
        <p:nvSpPr>
          <p:cNvPr id="51" name="Abgerundetes Rechteck 50">
            <a:extLst>
              <a:ext uri="{FF2B5EF4-FFF2-40B4-BE49-F238E27FC236}">
                <a16:creationId xmlns:a16="http://schemas.microsoft.com/office/drawing/2014/main" id="{4DFE7E04-EC7D-3F1D-5293-AC6BB2355D2A}"/>
              </a:ext>
            </a:extLst>
          </p:cNvPr>
          <p:cNvSpPr/>
          <p:nvPr/>
        </p:nvSpPr>
        <p:spPr>
          <a:xfrm>
            <a:off x="553183" y="6077417"/>
            <a:ext cx="2304000" cy="518400"/>
          </a:xfrm>
          <a:prstGeom prst="roundRect">
            <a:avLst>
              <a:gd name="adj" fmla="val 29848"/>
            </a:avLst>
          </a:prstGeom>
          <a:solidFill>
            <a:srgbClr val="FFAD00"/>
          </a:solid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52" name="Textfeld 51">
            <a:extLst>
              <a:ext uri="{FF2B5EF4-FFF2-40B4-BE49-F238E27FC236}">
                <a16:creationId xmlns:a16="http://schemas.microsoft.com/office/drawing/2014/main" id="{D3154F1D-13F2-8B77-AA0F-58B12A37F588}"/>
              </a:ext>
            </a:extLst>
          </p:cNvPr>
          <p:cNvSpPr txBox="1"/>
          <p:nvPr/>
        </p:nvSpPr>
        <p:spPr>
          <a:xfrm>
            <a:off x="553183" y="6159645"/>
            <a:ext cx="2304000" cy="353943"/>
          </a:xfrm>
          <a:prstGeom prst="rect">
            <a:avLst/>
          </a:prstGeom>
          <a:noFill/>
        </p:spPr>
        <p:txBody>
          <a:bodyPr wrap="square" lIns="0" tIns="0" rIns="0" bIns="0" rtlCol="0">
            <a:spAutoFit/>
          </a:bodyPr>
          <a:lstStyle/>
          <a:p>
            <a:pPr algn="ctr"/>
            <a:r>
              <a:rPr lang="de-DE" sz="2300" b="1" dirty="0">
                <a:latin typeface="Verdana" panose="020B0604030504040204" pitchFamily="34" charset="0"/>
                <a:ea typeface="Verdana" panose="020B0604030504040204" pitchFamily="34" charset="0"/>
                <a:cs typeface="Verdana" panose="020B0604030504040204" pitchFamily="34" charset="0"/>
              </a:rPr>
              <a:t>3. Lesbarkeit</a:t>
            </a:r>
          </a:p>
        </p:txBody>
      </p:sp>
      <p:pic>
        <p:nvPicPr>
          <p:cNvPr id="54" name="Grafik 53">
            <a:extLst>
              <a:ext uri="{FF2B5EF4-FFF2-40B4-BE49-F238E27FC236}">
                <a16:creationId xmlns:a16="http://schemas.microsoft.com/office/drawing/2014/main" id="{47B31347-F0D2-3649-4F6D-2E42603F7FBB}"/>
              </a:ext>
            </a:extLst>
          </p:cNvPr>
          <p:cNvPicPr>
            <a:picLocks noChangeAspect="1"/>
          </p:cNvPicPr>
          <p:nvPr/>
        </p:nvPicPr>
        <p:blipFill>
          <a:blip r:embed="rId4"/>
          <a:stretch>
            <a:fillRect/>
          </a:stretch>
        </p:blipFill>
        <p:spPr>
          <a:xfrm>
            <a:off x="483225" y="6923998"/>
            <a:ext cx="3439246" cy="2295820"/>
          </a:xfrm>
          <a:prstGeom prst="rect">
            <a:avLst/>
          </a:prstGeom>
        </p:spPr>
      </p:pic>
      <p:sp>
        <p:nvSpPr>
          <p:cNvPr id="56" name="Textfeld 55">
            <a:extLst>
              <a:ext uri="{FF2B5EF4-FFF2-40B4-BE49-F238E27FC236}">
                <a16:creationId xmlns:a16="http://schemas.microsoft.com/office/drawing/2014/main" id="{19A2CE04-24C8-4CBA-6D3E-6D533022B546}"/>
              </a:ext>
            </a:extLst>
          </p:cNvPr>
          <p:cNvSpPr txBox="1"/>
          <p:nvPr/>
        </p:nvSpPr>
        <p:spPr>
          <a:xfrm>
            <a:off x="3763985" y="6965089"/>
            <a:ext cx="3338011" cy="1655261"/>
          </a:xfrm>
          <a:prstGeom prst="rect">
            <a:avLst/>
          </a:prstGeom>
          <a:noFill/>
        </p:spPr>
        <p:txBody>
          <a:bodyPr wrap="square" rtlCol="0">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Ein Plakat muss gut lesbar sein. Große Schrift, deutliche Farben und genug Abstand zwischen den Wörtern helfen dabei. </a:t>
            </a:r>
          </a:p>
        </p:txBody>
      </p:sp>
      <p:sp>
        <p:nvSpPr>
          <p:cNvPr id="57" name="Textfeld 56">
            <a:extLst>
              <a:ext uri="{FF2B5EF4-FFF2-40B4-BE49-F238E27FC236}">
                <a16:creationId xmlns:a16="http://schemas.microsoft.com/office/drawing/2014/main" id="{0989E61A-A0A3-43BA-6A86-9025B07D5267}"/>
              </a:ext>
            </a:extLst>
          </p:cNvPr>
          <p:cNvSpPr txBox="1"/>
          <p:nvPr/>
        </p:nvSpPr>
        <p:spPr>
          <a:xfrm>
            <a:off x="1306286" y="8696989"/>
            <a:ext cx="5795710" cy="1335174"/>
          </a:xfrm>
          <a:prstGeom prst="rect">
            <a:avLst/>
          </a:prstGeom>
          <a:noFill/>
        </p:spPr>
        <p:txBody>
          <a:bodyPr wrap="square">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Wichtiges kannst du fett schreiben oder farbig markieren. So kann das Publikum das Plakat auch aus einiger Entfernung gut erkennen.</a:t>
            </a:r>
          </a:p>
          <a:p>
            <a:pPr>
              <a:lnSpc>
                <a:spcPct val="130000"/>
              </a:lnSpc>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feld 1">
            <a:extLst>
              <a:ext uri="{FF2B5EF4-FFF2-40B4-BE49-F238E27FC236}">
                <a16:creationId xmlns:a16="http://schemas.microsoft.com/office/drawing/2014/main" id="{85F46F27-3FA2-7A25-29BC-04DA2419F252}"/>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FFAD00"/>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338061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4261-B15C-ECAD-4B2B-D45A5753D867}"/>
            </a:ext>
          </a:extLst>
        </p:cNvPr>
        <p:cNvGrpSpPr/>
        <p:nvPr/>
      </p:nvGrpSpPr>
      <p:grpSpPr>
        <a:xfrm>
          <a:off x="0" y="0"/>
          <a:ext cx="0" cy="0"/>
          <a:chOff x="0" y="0"/>
          <a:chExt cx="0" cy="0"/>
        </a:xfrm>
      </p:grpSpPr>
      <p:sp>
        <p:nvSpPr>
          <p:cNvPr id="15" name="Abgerundetes Rechteck 14">
            <a:extLst>
              <a:ext uri="{FF2B5EF4-FFF2-40B4-BE49-F238E27FC236}">
                <a16:creationId xmlns:a16="http://schemas.microsoft.com/office/drawing/2014/main" id="{DA74F544-68CB-F06F-9F7E-0BA00B629278}"/>
              </a:ext>
            </a:extLst>
          </p:cNvPr>
          <p:cNvSpPr/>
          <p:nvPr/>
        </p:nvSpPr>
        <p:spPr>
          <a:xfrm>
            <a:off x="483225" y="1595429"/>
            <a:ext cx="2484000" cy="518400"/>
          </a:xfrm>
          <a:prstGeom prst="roundRect">
            <a:avLst>
              <a:gd name="adj" fmla="val 29848"/>
            </a:avLst>
          </a:prstGeom>
          <a:solidFill>
            <a:srgbClr val="FFAD00"/>
          </a:solid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pic>
        <p:nvPicPr>
          <p:cNvPr id="26" name="Grafik 25">
            <a:extLst>
              <a:ext uri="{FF2B5EF4-FFF2-40B4-BE49-F238E27FC236}">
                <a16:creationId xmlns:a16="http://schemas.microsoft.com/office/drawing/2014/main" id="{910EEBBC-0D8C-B982-5D47-6234B31A8FEF}"/>
              </a:ext>
            </a:extLst>
          </p:cNvPr>
          <p:cNvPicPr>
            <a:picLocks noChangeAspect="1"/>
          </p:cNvPicPr>
          <p:nvPr/>
        </p:nvPicPr>
        <p:blipFill>
          <a:blip r:embed="rId3"/>
          <a:stretch>
            <a:fillRect/>
          </a:stretch>
        </p:blipFill>
        <p:spPr>
          <a:xfrm>
            <a:off x="483225" y="2520078"/>
            <a:ext cx="3414113" cy="2279043"/>
          </a:xfrm>
          <a:prstGeom prst="rect">
            <a:avLst/>
          </a:prstGeom>
        </p:spPr>
      </p:pic>
      <p:sp>
        <p:nvSpPr>
          <p:cNvPr id="16" name="Textfeld 15">
            <a:extLst>
              <a:ext uri="{FF2B5EF4-FFF2-40B4-BE49-F238E27FC236}">
                <a16:creationId xmlns:a16="http://schemas.microsoft.com/office/drawing/2014/main" id="{9C1AC0D2-1CA8-DF17-49A7-285983D65093}"/>
              </a:ext>
            </a:extLst>
          </p:cNvPr>
          <p:cNvSpPr txBox="1"/>
          <p:nvPr/>
        </p:nvSpPr>
        <p:spPr>
          <a:xfrm>
            <a:off x="483225" y="1677657"/>
            <a:ext cx="2466452" cy="353943"/>
          </a:xfrm>
          <a:prstGeom prst="rect">
            <a:avLst/>
          </a:prstGeom>
          <a:noFill/>
        </p:spPr>
        <p:txBody>
          <a:bodyPr wrap="square" lIns="0" tIns="0" rIns="0" bIns="0" rtlCol="0">
            <a:spAutoFit/>
          </a:bodyPr>
          <a:lstStyle/>
          <a:p>
            <a:pPr algn="ctr"/>
            <a:r>
              <a:rPr lang="de-DE" sz="2300" b="1" dirty="0">
                <a:latin typeface="Verdana" panose="020B0604030504040204" pitchFamily="34" charset="0"/>
                <a:ea typeface="Verdana" panose="020B0604030504040204" pitchFamily="34" charset="0"/>
                <a:cs typeface="Verdana" panose="020B0604030504040204" pitchFamily="34" charset="0"/>
              </a:rPr>
              <a:t>4. Bildauswahl</a:t>
            </a:r>
          </a:p>
        </p:txBody>
      </p:sp>
      <p:sp>
        <p:nvSpPr>
          <p:cNvPr id="17" name="Abgerundetes Rechteck 16">
            <a:extLst>
              <a:ext uri="{FF2B5EF4-FFF2-40B4-BE49-F238E27FC236}">
                <a16:creationId xmlns:a16="http://schemas.microsoft.com/office/drawing/2014/main" id="{D6E07378-0233-F950-46B0-FAC7FDEAE69A}"/>
              </a:ext>
            </a:extLst>
          </p:cNvPr>
          <p:cNvSpPr/>
          <p:nvPr/>
        </p:nvSpPr>
        <p:spPr>
          <a:xfrm>
            <a:off x="358774" y="1351445"/>
            <a:ext cx="6842125" cy="4390637"/>
          </a:xfrm>
          <a:prstGeom prst="roundRect">
            <a:avLst>
              <a:gd name="adj" fmla="val 7734"/>
            </a:avLst>
          </a:prstGeom>
          <a:no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23" name="Textfeld 22">
            <a:extLst>
              <a:ext uri="{FF2B5EF4-FFF2-40B4-BE49-F238E27FC236}">
                <a16:creationId xmlns:a16="http://schemas.microsoft.com/office/drawing/2014/main" id="{A85E356F-57FE-1D48-4B28-8F87276FB97F}"/>
              </a:ext>
            </a:extLst>
          </p:cNvPr>
          <p:cNvSpPr txBox="1"/>
          <p:nvPr/>
        </p:nvSpPr>
        <p:spPr>
          <a:xfrm>
            <a:off x="3644085" y="2554065"/>
            <a:ext cx="3338011" cy="1655261"/>
          </a:xfrm>
          <a:prstGeom prst="rect">
            <a:avLst/>
          </a:prstGeom>
          <a:noFill/>
        </p:spPr>
        <p:txBody>
          <a:bodyPr wrap="square" rtlCol="0">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Bilder machen ein Plakat interessanter und helfen beim Verstehen. Gute Bilder passen genau zum Thema und zeigen wichtige Informationen. </a:t>
            </a:r>
          </a:p>
        </p:txBody>
      </p:sp>
      <p:sp>
        <p:nvSpPr>
          <p:cNvPr id="24" name="Textfeld 23">
            <a:extLst>
              <a:ext uri="{FF2B5EF4-FFF2-40B4-BE49-F238E27FC236}">
                <a16:creationId xmlns:a16="http://schemas.microsoft.com/office/drawing/2014/main" id="{32F48EC2-E758-B4FF-64CA-9FE86C27D5CC}"/>
              </a:ext>
            </a:extLst>
          </p:cNvPr>
          <p:cNvSpPr txBox="1"/>
          <p:nvPr/>
        </p:nvSpPr>
        <p:spPr>
          <a:xfrm>
            <a:off x="1322490" y="4285965"/>
            <a:ext cx="5659606" cy="1015086"/>
          </a:xfrm>
          <a:prstGeom prst="rect">
            <a:avLst/>
          </a:prstGeom>
          <a:noFill/>
        </p:spPr>
        <p:txBody>
          <a:bodyPr wrap="square">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Zu viele Bilder oder unpassende Bilder können das Publikum aber ablenken. Deshalb solltest du die Bilder sorgfältig auswählen.</a:t>
            </a:r>
          </a:p>
        </p:txBody>
      </p:sp>
      <p:sp>
        <p:nvSpPr>
          <p:cNvPr id="27" name="Abgerundetes Rechteck 26">
            <a:extLst>
              <a:ext uri="{FF2B5EF4-FFF2-40B4-BE49-F238E27FC236}">
                <a16:creationId xmlns:a16="http://schemas.microsoft.com/office/drawing/2014/main" id="{E50725E3-9878-A9DC-CC30-7FABB004EE20}"/>
              </a:ext>
            </a:extLst>
          </p:cNvPr>
          <p:cNvSpPr/>
          <p:nvPr/>
        </p:nvSpPr>
        <p:spPr>
          <a:xfrm>
            <a:off x="358773" y="5932876"/>
            <a:ext cx="6842125" cy="4390637"/>
          </a:xfrm>
          <a:prstGeom prst="roundRect">
            <a:avLst>
              <a:gd name="adj" fmla="val 7734"/>
            </a:avLst>
          </a:prstGeom>
          <a:no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28" name="Abgerundetes Rechteck 27">
            <a:extLst>
              <a:ext uri="{FF2B5EF4-FFF2-40B4-BE49-F238E27FC236}">
                <a16:creationId xmlns:a16="http://schemas.microsoft.com/office/drawing/2014/main" id="{84967D41-95EB-145E-6AA4-4EE8591734F4}"/>
              </a:ext>
            </a:extLst>
          </p:cNvPr>
          <p:cNvSpPr/>
          <p:nvPr/>
        </p:nvSpPr>
        <p:spPr>
          <a:xfrm>
            <a:off x="553183" y="6077417"/>
            <a:ext cx="4680000" cy="518400"/>
          </a:xfrm>
          <a:prstGeom prst="roundRect">
            <a:avLst>
              <a:gd name="adj" fmla="val 29848"/>
            </a:avLst>
          </a:prstGeom>
          <a:solidFill>
            <a:srgbClr val="FFAD00"/>
          </a:solidFill>
          <a:ln>
            <a:solidFill>
              <a:srgbClr val="FF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546"/>
          </a:p>
        </p:txBody>
      </p:sp>
      <p:sp>
        <p:nvSpPr>
          <p:cNvPr id="29" name="Textfeld 28">
            <a:extLst>
              <a:ext uri="{FF2B5EF4-FFF2-40B4-BE49-F238E27FC236}">
                <a16:creationId xmlns:a16="http://schemas.microsoft.com/office/drawing/2014/main" id="{A2019208-F73B-6684-7017-61E0CDDC3CF5}"/>
              </a:ext>
            </a:extLst>
          </p:cNvPr>
          <p:cNvSpPr txBox="1"/>
          <p:nvPr/>
        </p:nvSpPr>
        <p:spPr>
          <a:xfrm>
            <a:off x="553182" y="6159645"/>
            <a:ext cx="4654921" cy="369332"/>
          </a:xfrm>
          <a:prstGeom prst="rect">
            <a:avLst/>
          </a:prstGeom>
          <a:noFill/>
        </p:spPr>
        <p:txBody>
          <a:bodyPr wrap="square" lIns="0" tIns="0" rIns="0" bIns="0" rtlCol="0">
            <a:spAutoFit/>
          </a:bodyPr>
          <a:lstStyle/>
          <a:p>
            <a:pPr algn="ctr"/>
            <a:r>
              <a:rPr lang="de-DE" sz="2300" b="1" dirty="0">
                <a:latin typeface="Verdana" panose="020B0604030504040204" pitchFamily="34" charset="0"/>
                <a:ea typeface="Verdana" panose="020B0604030504040204" pitchFamily="34" charset="0"/>
                <a:cs typeface="Verdana" panose="020B0604030504040204" pitchFamily="34" charset="0"/>
              </a:rPr>
              <a:t>5. </a:t>
            </a:r>
            <a:r>
              <a:rPr lang="de-DE" sz="2400" b="1" dirty="0">
                <a:latin typeface="Verdana" panose="020B0604030504040204" pitchFamily="34" charset="0"/>
                <a:ea typeface="Verdana" panose="020B0604030504040204" pitchFamily="34" charset="0"/>
                <a:cs typeface="Verdana" panose="020B0604030504040204" pitchFamily="34" charset="0"/>
              </a:rPr>
              <a:t>Funktion eines Plakates</a:t>
            </a:r>
            <a:endParaRPr lang="de-DE" sz="2300" b="1"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feld 30">
            <a:extLst>
              <a:ext uri="{FF2B5EF4-FFF2-40B4-BE49-F238E27FC236}">
                <a16:creationId xmlns:a16="http://schemas.microsoft.com/office/drawing/2014/main" id="{050F1F6B-E7E3-C248-4449-991D78552126}"/>
              </a:ext>
            </a:extLst>
          </p:cNvPr>
          <p:cNvSpPr txBox="1"/>
          <p:nvPr/>
        </p:nvSpPr>
        <p:spPr>
          <a:xfrm>
            <a:off x="3640044" y="7116846"/>
            <a:ext cx="3532417" cy="1975349"/>
          </a:xfrm>
          <a:prstGeom prst="rect">
            <a:avLst/>
          </a:prstGeom>
          <a:noFill/>
        </p:spPr>
        <p:txBody>
          <a:bodyPr wrap="square" rtlCol="0">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Ein Plakat unterstützt den Vortrag. Es hilft dem Publikum, wichtige Informationen besser zu verstehen und sich </a:t>
            </a:r>
          </a:p>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Dinge zu merken.</a:t>
            </a:r>
          </a:p>
          <a:p>
            <a:pPr>
              <a:lnSpc>
                <a:spcPct val="130000"/>
              </a:lnSpc>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feld 31">
            <a:extLst>
              <a:ext uri="{FF2B5EF4-FFF2-40B4-BE49-F238E27FC236}">
                <a16:creationId xmlns:a16="http://schemas.microsoft.com/office/drawing/2014/main" id="{F59F0741-95F1-1FCA-3F41-E4A9B084E7EE}"/>
              </a:ext>
            </a:extLst>
          </p:cNvPr>
          <p:cNvSpPr txBox="1"/>
          <p:nvPr/>
        </p:nvSpPr>
        <p:spPr>
          <a:xfrm>
            <a:off x="849612" y="8916447"/>
            <a:ext cx="6156880" cy="1015086"/>
          </a:xfrm>
          <a:prstGeom prst="rect">
            <a:avLst/>
          </a:prstGeom>
          <a:noFill/>
        </p:spPr>
        <p:txBody>
          <a:bodyPr wrap="square">
            <a:spAutoFit/>
          </a:bodyPr>
          <a:lstStyle/>
          <a:p>
            <a:pPr>
              <a:lnSpc>
                <a:spcPct val="130000"/>
              </a:lnSpc>
            </a:pPr>
            <a:r>
              <a:rPr lang="de-DE" sz="1600" dirty="0">
                <a:latin typeface="Verdana" panose="020B0604030504040204" pitchFamily="34" charset="0"/>
                <a:ea typeface="Verdana" panose="020B0604030504040204" pitchFamily="34" charset="0"/>
                <a:cs typeface="Verdana" panose="020B0604030504040204" pitchFamily="34" charset="0"/>
              </a:rPr>
              <a:t>Das Plakat soll den Vortrag ergänzen — nicht ersetzen! Deshalb liest du nicht alles vom Plakat ab.</a:t>
            </a:r>
          </a:p>
          <a:p>
            <a:pPr>
              <a:lnSpc>
                <a:spcPct val="130000"/>
              </a:lnSpc>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4" name="Grafik 33">
            <a:extLst>
              <a:ext uri="{FF2B5EF4-FFF2-40B4-BE49-F238E27FC236}">
                <a16:creationId xmlns:a16="http://schemas.microsoft.com/office/drawing/2014/main" id="{F3533A54-6AFB-D538-DC94-AF76620E49A2}"/>
              </a:ext>
            </a:extLst>
          </p:cNvPr>
          <p:cNvPicPr>
            <a:picLocks noChangeAspect="1"/>
          </p:cNvPicPr>
          <p:nvPr/>
        </p:nvPicPr>
        <p:blipFill>
          <a:blip r:embed="rId4"/>
          <a:stretch>
            <a:fillRect/>
          </a:stretch>
        </p:blipFill>
        <p:spPr>
          <a:xfrm>
            <a:off x="849612" y="7126558"/>
            <a:ext cx="2681337" cy="1789889"/>
          </a:xfrm>
          <a:prstGeom prst="rect">
            <a:avLst/>
          </a:prstGeom>
        </p:spPr>
      </p:pic>
      <p:sp>
        <p:nvSpPr>
          <p:cNvPr id="2" name="Textfeld 1">
            <a:extLst>
              <a:ext uri="{FF2B5EF4-FFF2-40B4-BE49-F238E27FC236}">
                <a16:creationId xmlns:a16="http://schemas.microsoft.com/office/drawing/2014/main" id="{EE37137F-3892-C752-833B-A1295DC31F3B}"/>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FFAD00"/>
                </a:solidFill>
                <a:latin typeface="Verdana" panose="020B0604030504040204" pitchFamily="34" charset="0"/>
                <a:ea typeface="Verdana" panose="020B0604030504040204" pitchFamily="34" charset="0"/>
                <a:cs typeface="Verdana" panose="020B0604030504040204" pitchFamily="34" charset="0"/>
              </a:rPr>
              <a:t>3</a:t>
            </a:r>
          </a:p>
        </p:txBody>
      </p:sp>
    </p:spTree>
    <p:extLst>
      <p:ext uri="{BB962C8B-B14F-4D97-AF65-F5344CB8AC3E}">
        <p14:creationId xmlns:p14="http://schemas.microsoft.com/office/powerpoint/2010/main" val="30068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54021AF-2849-D8C3-22B5-A99C0D977F3D}"/>
              </a:ext>
            </a:extLst>
          </p:cNvPr>
          <p:cNvSpPr>
            <a:spLocks noGrp="1"/>
          </p:cNvSpPr>
          <p:nvPr>
            <p:ph type="body" sz="quarter" idx="10"/>
          </p:nvPr>
        </p:nvSpPr>
        <p:spPr>
          <a:xfrm>
            <a:off x="586518" y="2683846"/>
            <a:ext cx="6386643" cy="7639669"/>
          </a:xfrm>
        </p:spPr>
        <p:txBody>
          <a:bodyPr/>
          <a:lstStyle/>
          <a:p>
            <a:pPr>
              <a:lnSpc>
                <a:spcPct val="150000"/>
              </a:lnSpc>
              <a:buClr>
                <a:srgbClr val="FFAD00"/>
              </a:buClr>
            </a:pPr>
            <a:r>
              <a:rPr lang="de-DE" sz="1500" b="1" dirty="0">
                <a:latin typeface="Verdana" panose="020B0604030504040204" pitchFamily="34" charset="0"/>
                <a:ea typeface="Verdana" panose="020B0604030504040204" pitchFamily="34" charset="0"/>
                <a:cs typeface="Verdana" panose="020B0604030504040204" pitchFamily="34" charset="0"/>
              </a:rPr>
              <a:t>Menge</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Informationen sind besonders wichtig?</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Informationen könnte man weglassen?</a:t>
            </a:r>
          </a:p>
          <a:p>
            <a:pPr marL="146058">
              <a:lnSpc>
                <a:spcPct val="150000"/>
              </a:lnSpc>
              <a:buClr>
                <a:srgbClr val="FFAD00"/>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Struktur</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Was hilft dir dabei, Informationen schnell zu</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finden?</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Überschriften oder Bereiche sind sinnvoll?</a:t>
            </a:r>
          </a:p>
          <a:p>
            <a:pPr marL="146058">
              <a:lnSpc>
                <a:spcPct val="150000"/>
              </a:lnSpc>
              <a:buClr>
                <a:srgbClr val="FFAD00"/>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Lesbarkeit</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groß sollte die Schrift sein?</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wirkt die Menge des Textes auf dich?</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Bildauswahl und Funktionalität</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Wie helfen Bilder beim Verstehen?</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Bilder lenken eher ab?</a:t>
            </a:r>
          </a:p>
          <a:p>
            <a:pPr marL="146058">
              <a:lnSpc>
                <a:spcPct val="150000"/>
              </a:lnSpc>
              <a:buClr>
                <a:srgbClr val="FFAD00"/>
              </a:buClr>
              <a:buSzPct val="150000"/>
            </a:pPr>
            <a:endParaRPr lang="de-DE" sz="8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Funktion im Vortrag</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Unterstütz mich das Poster beim Vortragen?</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Welche Informationen sollten auf dem Poster</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stehen, damit man gut erklären kann?</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Warum sollte man nicht alles vom Poster ablesen?</a:t>
            </a:r>
          </a:p>
        </p:txBody>
      </p:sp>
      <p:sp>
        <p:nvSpPr>
          <p:cNvPr id="6" name="Titel 5">
            <a:extLst>
              <a:ext uri="{FF2B5EF4-FFF2-40B4-BE49-F238E27FC236}">
                <a16:creationId xmlns:a16="http://schemas.microsoft.com/office/drawing/2014/main" id="{C763FE91-2F86-DC3B-4335-C5DAC0A5B1F3}"/>
              </a:ext>
            </a:extLst>
          </p:cNvPr>
          <p:cNvSpPr>
            <a:spLocks noGrp="1"/>
          </p:cNvSpPr>
          <p:nvPr>
            <p:ph type="title"/>
          </p:nvPr>
        </p:nvSpPr>
        <p:spPr>
          <a:xfrm>
            <a:off x="2135627" y="1356841"/>
            <a:ext cx="5065273" cy="426741"/>
          </a:xfrm>
        </p:spPr>
        <p:txBody>
          <a:bodyPr/>
          <a:lstStyle/>
          <a:p>
            <a: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t>Tippkarte</a:t>
            </a:r>
            <a:b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FFAD00"/>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FFAD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80D35B0D-CF4C-69D7-2B6D-046C88863EA3}"/>
              </a:ext>
            </a:extLst>
          </p:cNvPr>
          <p:cNvSpPr txBox="1"/>
          <p:nvPr/>
        </p:nvSpPr>
        <p:spPr>
          <a:xfrm>
            <a:off x="2135629" y="1848326"/>
            <a:ext cx="4522021" cy="477054"/>
          </a:xfrm>
          <a:prstGeom prst="rect">
            <a:avLst/>
          </a:prstGeom>
          <a:noFill/>
        </p:spPr>
        <p:txBody>
          <a:bodyPr wrap="square">
            <a:spAutoFit/>
          </a:bodyPr>
          <a:lstStyle/>
          <a:p>
            <a:r>
              <a:rPr lang="de-DE" sz="2500" dirty="0">
                <a:solidFill>
                  <a:srgbClr val="FFAD00"/>
                </a:solidFill>
                <a:latin typeface="Verdana" panose="020B0604030504040204" pitchFamily="34" charset="0"/>
                <a:ea typeface="Verdana" panose="020B0604030504040204" pitchFamily="34" charset="0"/>
                <a:cs typeface="Verdana" panose="020B0604030504040204" pitchFamily="34" charset="0"/>
              </a:rPr>
              <a:t>Station 3: Reduzieren </a:t>
            </a:r>
            <a:endParaRPr lang="de-DE" dirty="0">
              <a:solidFill>
                <a:srgbClr val="FFAD00"/>
              </a:solidFill>
            </a:endParaRPr>
          </a:p>
        </p:txBody>
      </p:sp>
      <p:sp>
        <p:nvSpPr>
          <p:cNvPr id="19" name="Abgerundetes Rechteck 18">
            <a:extLst>
              <a:ext uri="{FF2B5EF4-FFF2-40B4-BE49-F238E27FC236}">
                <a16:creationId xmlns:a16="http://schemas.microsoft.com/office/drawing/2014/main" id="{29C01512-507F-6698-D0A0-68AFD3CEB89A}"/>
              </a:ext>
            </a:extLst>
          </p:cNvPr>
          <p:cNvSpPr/>
          <p:nvPr/>
        </p:nvSpPr>
        <p:spPr>
          <a:xfrm>
            <a:off x="468223" y="2495687"/>
            <a:ext cx="6609389" cy="7926857"/>
          </a:xfrm>
          <a:prstGeom prst="roundRect">
            <a:avLst>
              <a:gd name="adj" fmla="val 4687"/>
            </a:avLst>
          </a:prstGeom>
          <a:noFill/>
          <a:ln w="19050">
            <a:solidFill>
              <a:srgbClr val="FFA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bgerundetes Rechteck 19">
            <a:extLst>
              <a:ext uri="{FF2B5EF4-FFF2-40B4-BE49-F238E27FC236}">
                <a16:creationId xmlns:a16="http://schemas.microsoft.com/office/drawing/2014/main" id="{D06AC6DA-D125-28A8-7A9E-5C0C80DEB09D}"/>
              </a:ext>
            </a:extLst>
          </p:cNvPr>
          <p:cNvSpPr/>
          <p:nvPr/>
        </p:nvSpPr>
        <p:spPr>
          <a:xfrm>
            <a:off x="468220" y="1313732"/>
            <a:ext cx="6609390" cy="1024774"/>
          </a:xfrm>
          <a:prstGeom prst="roundRect">
            <a:avLst>
              <a:gd name="adj" fmla="val 41903"/>
            </a:avLst>
          </a:prstGeom>
          <a:noFill/>
          <a:ln w="19050">
            <a:solidFill>
              <a:srgbClr val="FFA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F4803A-EB84-1B6B-7E31-905A0F9839FE}"/>
              </a:ext>
            </a:extLst>
          </p:cNvPr>
          <p:cNvPicPr>
            <a:picLocks noChangeAspect="1"/>
          </p:cNvPicPr>
          <p:nvPr/>
        </p:nvPicPr>
        <p:blipFill>
          <a:blip r:embed="rId3"/>
          <a:srcRect l="41547" t="41533" r="43232" b="42608"/>
          <a:stretch>
            <a:fillRect/>
          </a:stretch>
        </p:blipFill>
        <p:spPr>
          <a:xfrm>
            <a:off x="670559" y="1390815"/>
            <a:ext cx="1150621" cy="799300"/>
          </a:xfrm>
          <a:prstGeom prst="rect">
            <a:avLst/>
          </a:prstGeom>
        </p:spPr>
      </p:pic>
      <p:sp>
        <p:nvSpPr>
          <p:cNvPr id="3" name="Textfeld 2">
            <a:extLst>
              <a:ext uri="{FF2B5EF4-FFF2-40B4-BE49-F238E27FC236}">
                <a16:creationId xmlns:a16="http://schemas.microsoft.com/office/drawing/2014/main" id="{430D70BF-02F1-359C-269F-5E19916E2580}"/>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FFAD00"/>
                </a:solidFill>
                <a:latin typeface="Verdana" panose="020B0604030504040204" pitchFamily="34" charset="0"/>
                <a:ea typeface="Verdana" panose="020B0604030504040204" pitchFamily="34" charset="0"/>
                <a:cs typeface="Verdana" panose="020B0604030504040204" pitchFamily="34" charset="0"/>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FA40-7895-A5F7-CBA2-CECC003C45D2}"/>
            </a:ext>
          </a:extLst>
        </p:cNvPr>
        <p:cNvGrpSpPr/>
        <p:nvPr/>
      </p:nvGrpSpPr>
      <p:grpSpPr>
        <a:xfrm>
          <a:off x="0" y="0"/>
          <a:ext cx="0" cy="0"/>
          <a:chOff x="0" y="0"/>
          <a:chExt cx="0" cy="0"/>
        </a:xfrm>
      </p:grpSpPr>
      <p:sp>
        <p:nvSpPr>
          <p:cNvPr id="7" name="Textplatzhalter 6">
            <a:extLst>
              <a:ext uri="{FF2B5EF4-FFF2-40B4-BE49-F238E27FC236}">
                <a16:creationId xmlns:a16="http://schemas.microsoft.com/office/drawing/2014/main" id="{198D7FFD-CC05-8CE4-D101-0F4B38F80205}"/>
              </a:ext>
            </a:extLst>
          </p:cNvPr>
          <p:cNvSpPr>
            <a:spLocks noGrp="1"/>
          </p:cNvSpPr>
          <p:nvPr>
            <p:ph type="body" sz="quarter" idx="10"/>
          </p:nvPr>
        </p:nvSpPr>
        <p:spPr>
          <a:xfrm>
            <a:off x="586518" y="2683847"/>
            <a:ext cx="6386643" cy="6799701"/>
          </a:xfrm>
        </p:spPr>
        <p:txBody>
          <a:bodyPr/>
          <a:lstStyle/>
          <a:p>
            <a:pPr>
              <a:lnSpc>
                <a:spcPct val="150000"/>
              </a:lnSpc>
              <a:buClr>
                <a:srgbClr val="FFAD00"/>
              </a:buClr>
            </a:pPr>
            <a:r>
              <a:rPr lang="de-DE" sz="1500" b="1" dirty="0">
                <a:latin typeface="Verdana" panose="020B0604030504040204" pitchFamily="34" charset="0"/>
                <a:ea typeface="Verdana" panose="020B0604030504040204" pitchFamily="34" charset="0"/>
                <a:cs typeface="Verdana" panose="020B0604030504040204" pitchFamily="34" charset="0"/>
              </a:rPr>
              <a:t>Menge und Auswahl</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Wichtig auf dem Poster ist …</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Nicht so wichtig ist …</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Wir könnten ... weglassen.</a:t>
            </a:r>
          </a:p>
          <a:p>
            <a:pPr marL="406421" indent="-260363">
              <a:lnSpc>
                <a:spcPct val="150000"/>
              </a:lnSpc>
              <a:buClr>
                <a:srgbClr val="FFAD00"/>
              </a:buClr>
              <a:buSzPct val="150000"/>
              <a:buFont typeface="Arial" panose="020B0604020202020204" pitchFamily="34" charset="0"/>
              <a:buChar char="•"/>
            </a:pPr>
            <a:endParaRPr lang="de-DE" sz="15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Struktur und Lesbarkeit</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Übersichtlich wird das Poster durch …</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Die Schrift sollte …</a:t>
            </a:r>
          </a:p>
          <a:p>
            <a:pPr marL="406421" indent="-260363">
              <a:lnSpc>
                <a:spcPct val="150000"/>
              </a:lnSpc>
              <a:buClr>
                <a:srgbClr val="FFAD00"/>
              </a:buClr>
              <a:buSzPct val="150000"/>
              <a:buFont typeface="Arial" panose="020B0604020202020204" pitchFamily="34" charset="0"/>
              <a:buChar char="•"/>
            </a:pPr>
            <a:endParaRPr lang="de-DE" sz="15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Bilder und Gestaltung</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Das Bild passt gut, weil …</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Nicht passend finde ich …</a:t>
            </a:r>
          </a:p>
          <a:p>
            <a:pPr marL="146058">
              <a:lnSpc>
                <a:spcPct val="150000"/>
              </a:lnSpc>
              <a:buClr>
                <a:srgbClr val="FFAD00"/>
              </a:buClr>
              <a:buSzPct val="150000"/>
            </a:pPr>
            <a:endParaRPr lang="de-DE" sz="1500" dirty="0">
              <a:latin typeface="Verdana" panose="020B0604030504040204" pitchFamily="34" charset="0"/>
              <a:ea typeface="Verdana" panose="020B0604030504040204" pitchFamily="34" charset="0"/>
              <a:cs typeface="Verdana" panose="020B0604030504040204" pitchFamily="34" charset="0"/>
            </a:endParaRPr>
          </a:p>
          <a:p>
            <a:pPr marL="146058">
              <a:lnSpc>
                <a:spcPct val="150000"/>
              </a:lnSpc>
              <a:buClr>
                <a:srgbClr val="FFAD00"/>
              </a:buClr>
              <a:buSzPct val="150000"/>
            </a:pPr>
            <a:r>
              <a:rPr lang="de-DE" sz="1500" b="1" dirty="0">
                <a:latin typeface="Verdana" panose="020B0604030504040204" pitchFamily="34" charset="0"/>
                <a:ea typeface="Verdana" panose="020B0604030504040204" pitchFamily="34" charset="0"/>
                <a:cs typeface="Verdana" panose="020B0604030504040204" pitchFamily="34" charset="0"/>
              </a:rPr>
              <a:t>Vortrag und Poster</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Beim Vortragen hilft mir …</a:t>
            </a:r>
          </a:p>
          <a:p>
            <a:pPr marL="406421" indent="-260363">
              <a:lnSpc>
                <a:spcPct val="150000"/>
              </a:lnSpc>
              <a:buClr>
                <a:srgbClr val="FFAD00"/>
              </a:buClr>
              <a:buSzPct val="150000"/>
              <a:buFont typeface="Arial" panose="020B0604020202020204" pitchFamily="34" charset="0"/>
              <a:buChar char="•"/>
            </a:pPr>
            <a:r>
              <a:rPr lang="de-DE" sz="1500" dirty="0">
                <a:latin typeface="Verdana" panose="020B0604030504040204" pitchFamily="34" charset="0"/>
                <a:ea typeface="Verdana" panose="020B0604030504040204" pitchFamily="34" charset="0"/>
                <a:cs typeface="Verdana" panose="020B0604030504040204" pitchFamily="34" charset="0"/>
              </a:rPr>
              <a:t>Gut ist, wenn Vortrag und Poster …</a:t>
            </a:r>
          </a:p>
        </p:txBody>
      </p:sp>
      <p:sp>
        <p:nvSpPr>
          <p:cNvPr id="6" name="Titel 5">
            <a:extLst>
              <a:ext uri="{FF2B5EF4-FFF2-40B4-BE49-F238E27FC236}">
                <a16:creationId xmlns:a16="http://schemas.microsoft.com/office/drawing/2014/main" id="{276622F6-135B-53F8-B432-A27E2EB352DC}"/>
              </a:ext>
            </a:extLst>
          </p:cNvPr>
          <p:cNvSpPr>
            <a:spLocks noGrp="1"/>
          </p:cNvSpPr>
          <p:nvPr>
            <p:ph type="title"/>
          </p:nvPr>
        </p:nvSpPr>
        <p:spPr>
          <a:xfrm>
            <a:off x="2135627" y="1356841"/>
            <a:ext cx="5065273" cy="426741"/>
          </a:xfrm>
        </p:spPr>
        <p:txBody>
          <a:bodyPr/>
          <a:lstStyle/>
          <a:p>
            <a: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t>Satzanfänge </a:t>
            </a:r>
            <a:br>
              <a:rPr lang="de-DE" dirty="0">
                <a:solidFill>
                  <a:srgbClr val="FFAD00"/>
                </a:solidFill>
                <a:latin typeface="Verdana" panose="020B0604030504040204" pitchFamily="34" charset="0"/>
                <a:ea typeface="Verdana" panose="020B0604030504040204" pitchFamily="34" charset="0"/>
                <a:cs typeface="Verdana" panose="020B0604030504040204" pitchFamily="34" charset="0"/>
              </a:rPr>
            </a:br>
            <a:br>
              <a:rPr lang="de-DE" sz="1500" dirty="0">
                <a:solidFill>
                  <a:srgbClr val="FFAD00"/>
                </a:solidFill>
                <a:latin typeface="Verdana" panose="020B0604030504040204" pitchFamily="34" charset="0"/>
                <a:ea typeface="Verdana" panose="020B0604030504040204" pitchFamily="34" charset="0"/>
                <a:cs typeface="Verdana" panose="020B0604030504040204" pitchFamily="34" charset="0"/>
              </a:rPr>
            </a:br>
            <a:endParaRPr lang="de-DE" sz="2500" dirty="0">
              <a:solidFill>
                <a:srgbClr val="FFAD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a:extLst>
              <a:ext uri="{FF2B5EF4-FFF2-40B4-BE49-F238E27FC236}">
                <a16:creationId xmlns:a16="http://schemas.microsoft.com/office/drawing/2014/main" id="{E9C57DF3-7342-8346-E8DD-04DEB4FE341D}"/>
              </a:ext>
            </a:extLst>
          </p:cNvPr>
          <p:cNvSpPr txBox="1"/>
          <p:nvPr/>
        </p:nvSpPr>
        <p:spPr>
          <a:xfrm>
            <a:off x="2135629" y="1848326"/>
            <a:ext cx="4522021" cy="477054"/>
          </a:xfrm>
          <a:prstGeom prst="rect">
            <a:avLst/>
          </a:prstGeom>
          <a:noFill/>
        </p:spPr>
        <p:txBody>
          <a:bodyPr wrap="square">
            <a:spAutoFit/>
          </a:bodyPr>
          <a:lstStyle/>
          <a:p>
            <a:r>
              <a:rPr lang="de-DE" sz="2500" dirty="0">
                <a:solidFill>
                  <a:srgbClr val="FFAD00"/>
                </a:solidFill>
                <a:latin typeface="Verdana" panose="020B0604030504040204" pitchFamily="34" charset="0"/>
                <a:ea typeface="Verdana" panose="020B0604030504040204" pitchFamily="34" charset="0"/>
                <a:cs typeface="Verdana" panose="020B0604030504040204" pitchFamily="34" charset="0"/>
              </a:rPr>
              <a:t>Station 3: Reduzieren </a:t>
            </a:r>
            <a:endParaRPr lang="de-DE" sz="2800" dirty="0">
              <a:solidFill>
                <a:srgbClr val="FFAD00"/>
              </a:solidFill>
            </a:endParaRPr>
          </a:p>
        </p:txBody>
      </p:sp>
      <p:sp>
        <p:nvSpPr>
          <p:cNvPr id="19" name="Abgerundetes Rechteck 18">
            <a:extLst>
              <a:ext uri="{FF2B5EF4-FFF2-40B4-BE49-F238E27FC236}">
                <a16:creationId xmlns:a16="http://schemas.microsoft.com/office/drawing/2014/main" id="{B0459AF2-B70F-9935-E99C-30B4F1C2FF55}"/>
              </a:ext>
            </a:extLst>
          </p:cNvPr>
          <p:cNvSpPr/>
          <p:nvPr/>
        </p:nvSpPr>
        <p:spPr>
          <a:xfrm>
            <a:off x="468223" y="2495686"/>
            <a:ext cx="6609389" cy="6648314"/>
          </a:xfrm>
          <a:prstGeom prst="roundRect">
            <a:avLst>
              <a:gd name="adj" fmla="val 4687"/>
            </a:avLst>
          </a:prstGeom>
          <a:noFill/>
          <a:ln w="19050">
            <a:solidFill>
              <a:srgbClr val="FFA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D02FF340-88CA-D441-5AEC-CE5FE2032EF3}"/>
              </a:ext>
            </a:extLst>
          </p:cNvPr>
          <p:cNvPicPr>
            <a:picLocks noChangeAspect="1"/>
          </p:cNvPicPr>
          <p:nvPr/>
        </p:nvPicPr>
        <p:blipFill>
          <a:blip r:embed="rId3"/>
          <a:srcRect l="41547" t="41533" r="43232" b="42608"/>
          <a:stretch>
            <a:fillRect/>
          </a:stretch>
        </p:blipFill>
        <p:spPr>
          <a:xfrm>
            <a:off x="670559" y="1390815"/>
            <a:ext cx="1150621" cy="799300"/>
          </a:xfrm>
          <a:prstGeom prst="rect">
            <a:avLst/>
          </a:prstGeom>
        </p:spPr>
      </p:pic>
      <p:sp>
        <p:nvSpPr>
          <p:cNvPr id="20" name="Abgerundetes Rechteck 19">
            <a:extLst>
              <a:ext uri="{FF2B5EF4-FFF2-40B4-BE49-F238E27FC236}">
                <a16:creationId xmlns:a16="http://schemas.microsoft.com/office/drawing/2014/main" id="{BB95B8DD-FD65-8930-2937-728C3C1D5740}"/>
              </a:ext>
            </a:extLst>
          </p:cNvPr>
          <p:cNvSpPr/>
          <p:nvPr/>
        </p:nvSpPr>
        <p:spPr>
          <a:xfrm>
            <a:off x="468220" y="1313732"/>
            <a:ext cx="6609390" cy="1024774"/>
          </a:xfrm>
          <a:prstGeom prst="roundRect">
            <a:avLst>
              <a:gd name="adj" fmla="val 41903"/>
            </a:avLst>
          </a:prstGeom>
          <a:noFill/>
          <a:ln w="19050">
            <a:solidFill>
              <a:srgbClr val="FFAD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4EFDE49-7B01-AFF5-E28F-464A9A40EC59}"/>
              </a:ext>
            </a:extLst>
          </p:cNvPr>
          <p:cNvSpPr txBox="1"/>
          <p:nvPr/>
        </p:nvSpPr>
        <p:spPr>
          <a:xfrm>
            <a:off x="6950659" y="10180497"/>
            <a:ext cx="457200" cy="292388"/>
          </a:xfrm>
          <a:prstGeom prst="rect">
            <a:avLst/>
          </a:prstGeom>
          <a:noFill/>
        </p:spPr>
        <p:txBody>
          <a:bodyPr wrap="square" lIns="0" tIns="0" rIns="0" bIns="0" rtlCol="0">
            <a:spAutoFit/>
          </a:bodyPr>
          <a:lstStyle/>
          <a:p>
            <a:pPr algn="ctr"/>
            <a:r>
              <a:rPr lang="de-DE" sz="1900" b="1" dirty="0">
                <a:solidFill>
                  <a:srgbClr val="FFAD00"/>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1552347512"/>
      </p:ext>
    </p:extLst>
  </p:cSld>
  <p:clrMapOvr>
    <a:masterClrMapping/>
  </p:clrMapOvr>
</p:sld>
</file>

<file path=ppt/theme/theme1.xml><?xml version="1.0" encoding="utf-8"?>
<a:theme xmlns:a="http://schemas.openxmlformats.org/drawingml/2006/main" name="Office">
  <a:themeElements>
    <a:clrScheme name="JP Kids">
      <a:dk1>
        <a:srgbClr val="000000"/>
      </a:dk1>
      <a:lt1>
        <a:srgbClr val="FFFFFF"/>
      </a:lt1>
      <a:dk2>
        <a:srgbClr val="416169"/>
      </a:dk2>
      <a:lt2>
        <a:srgbClr val="EF7D00"/>
      </a:lt2>
      <a:accent1>
        <a:srgbClr val="0CAF8F"/>
      </a:accent1>
      <a:accent2>
        <a:srgbClr val="694C89"/>
      </a:accent2>
      <a:accent3>
        <a:srgbClr val="70A822"/>
      </a:accent3>
      <a:accent4>
        <a:srgbClr val="245399"/>
      </a:accent4>
      <a:accent5>
        <a:srgbClr val="B3115B"/>
      </a:accent5>
      <a:accent6>
        <a:srgbClr val="13A8D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2">
              <a:lumMod val="40000"/>
              <a:lumOff val="60000"/>
            </a:schemeClr>
          </a:solidFill>
        </a:ln>
      </a:spPr>
      <a:bodyPr/>
      <a:lstStyle/>
      <a:style>
        <a:lnRef idx="1">
          <a:schemeClr val="dk1"/>
        </a:lnRef>
        <a:fillRef idx="0">
          <a:schemeClr val="dk1"/>
        </a:fillRef>
        <a:effectRef idx="0">
          <a:schemeClr val="dk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Übung 19_Gemeinsam präsentieren_bearbeitbar" id="{1207DCD0-2930-3349-A935-ED105A36BE8E}" vid="{715B9DED-86DD-9241-94C8-870E26AFFBC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806471-2cc8-4125-b85b-4fac380c6b8c">
      <Terms xmlns="http://schemas.microsoft.com/office/infopath/2007/PartnerControls"/>
    </lcf76f155ced4ddcb4097134ff3c332f>
    <TaxCatchAll xmlns="be442d10-d911-4372-a859-a1514b63a7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4" ma:contentTypeDescription="Ein neues Dokument erstellen." ma:contentTypeScope="" ma:versionID="84fd534ac97f9216235eeb221f37bbe9">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b46944e1249efda97a20a2bed0bdda0a"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7744ce-4575-4212-a4ef-f6e6bfd1f8f9}"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9B9F3-CBDE-49D7-9E94-AFDA9A089C23}">
  <ds:schemaRefs>
    <ds:schemaRef ds:uri="http://schemas.microsoft.com/sharepoint/v3/contenttype/forms"/>
  </ds:schemaRefs>
</ds:datastoreItem>
</file>

<file path=customXml/itemProps2.xml><?xml version="1.0" encoding="utf-8"?>
<ds:datastoreItem xmlns:ds="http://schemas.openxmlformats.org/officeDocument/2006/customXml" ds:itemID="{6F945B88-FCAA-4D4C-9EA8-03F824D25F91}">
  <ds:schemaRefs>
    <ds:schemaRef ds:uri="http://purl.org/dc/terms/"/>
    <ds:schemaRef ds:uri="http://purl.org/dc/dcmitype/"/>
    <ds:schemaRef ds:uri="http://schemas.microsoft.com/office/2006/documentManagement/types"/>
    <ds:schemaRef ds:uri="http://schemas.microsoft.com/office/2006/metadata/properties"/>
    <ds:schemaRef ds:uri="be442d10-d911-4372-a859-a1514b63a75b"/>
    <ds:schemaRef ds:uri="52806471-2cc8-4125-b85b-4fac380c6b8c"/>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5D731F1-1A29-48C2-96B9-32679889CC19}"/>
</file>

<file path=docProps/app.xml><?xml version="1.0" encoding="utf-8"?>
<Properties xmlns="http://schemas.openxmlformats.org/officeDocument/2006/extended-properties" xmlns:vt="http://schemas.openxmlformats.org/officeDocument/2006/docPropsVTypes">
  <Template>Office</Template>
  <TotalTime>0</TotalTime>
  <Words>490</Words>
  <Application>Microsoft Macintosh PowerPoint</Application>
  <PresentationFormat>Benutzerdefiniert</PresentationFormat>
  <Paragraphs>77</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Aptos</vt:lpstr>
      <vt:lpstr>Arial</vt:lpstr>
      <vt:lpstr>Verdana</vt:lpstr>
      <vt:lpstr>Office</vt:lpstr>
      <vt:lpstr>Station 3: Reduzieren  </vt:lpstr>
      <vt:lpstr>PowerPoint-Präsentation</vt:lpstr>
      <vt:lpstr>PowerPoint-Präsentation</vt:lpstr>
      <vt:lpstr>Tippkarte  </vt:lpstr>
      <vt:lpstr>Satzanfänge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Simon, Alena</dc:creator>
  <cp:keywords/>
  <dc:description>generated using python-pptx</dc:description>
  <cp:lastModifiedBy>Simon, Alena</cp:lastModifiedBy>
  <cp:revision>10</cp:revision>
  <dcterms:created xsi:type="dcterms:W3CDTF">2026-02-20T10:47:40Z</dcterms:created>
  <dcterms:modified xsi:type="dcterms:W3CDTF">2026-06-19T11:07:03Z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