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3"/>
  </p:notesMasterIdLst>
  <p:sldIdLst>
    <p:sldId id="256" r:id="rId5"/>
    <p:sldId id="257" r:id="rId6"/>
    <p:sldId id="263" r:id="rId7"/>
    <p:sldId id="269" r:id="rId8"/>
    <p:sldId id="258" r:id="rId9"/>
    <p:sldId id="270" r:id="rId10"/>
    <p:sldId id="271" r:id="rId11"/>
    <p:sldId id="272" r:id="rId12"/>
    <p:sldId id="273" r:id="rId13"/>
    <p:sldId id="274" r:id="rId14"/>
    <p:sldId id="277" r:id="rId15"/>
    <p:sldId id="275" r:id="rId16"/>
    <p:sldId id="276" r:id="rId17"/>
    <p:sldId id="278" r:id="rId18"/>
    <p:sldId id="279" r:id="rId19"/>
    <p:sldId id="280" r:id="rId20"/>
    <p:sldId id="281" r:id="rId21"/>
    <p:sldId id="282" r:id="rId2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CACAAC2-7B1E-FB4E-BA24-B4CA81C7F0F1}" v="53" dt="2026-07-23T13:27:15.15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473"/>
    <p:restoredTop sz="94521"/>
  </p:normalViewPr>
  <p:slideViewPr>
    <p:cSldViewPr snapToGrid="0" snapToObjects="1">
      <p:cViewPr varScale="1">
        <p:scale>
          <a:sx n="90" d="100"/>
          <a:sy n="90" d="100"/>
        </p:scale>
        <p:origin x="224" y="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rautter, Jutta" userId="366a3878-dfee-4f72-a8f5-55212954f4c6" providerId="ADAL" clId="{21828ED2-FB46-57C9-BD96-36FB7D7CDC8B}"/>
    <pc:docChg chg="undo custSel addSld delSld modSld sldOrd">
      <pc:chgData name="Krautter, Jutta" userId="366a3878-dfee-4f72-a8f5-55212954f4c6" providerId="ADAL" clId="{21828ED2-FB46-57C9-BD96-36FB7D7CDC8B}" dt="2026-07-23T13:27:18.294" v="156" actId="14100"/>
      <pc:docMkLst>
        <pc:docMk/>
      </pc:docMkLst>
      <pc:sldChg chg="delSp modSp mod">
        <pc:chgData name="Krautter, Jutta" userId="366a3878-dfee-4f72-a8f5-55212954f4c6" providerId="ADAL" clId="{21828ED2-FB46-57C9-BD96-36FB7D7CDC8B}" dt="2026-07-23T13:18:12.643" v="71" actId="478"/>
        <pc:sldMkLst>
          <pc:docMk/>
          <pc:sldMk cId="1345272855" sldId="256"/>
        </pc:sldMkLst>
        <pc:spChg chg="mod">
          <ac:chgData name="Krautter, Jutta" userId="366a3878-dfee-4f72-a8f5-55212954f4c6" providerId="ADAL" clId="{21828ED2-FB46-57C9-BD96-36FB7D7CDC8B}" dt="2026-07-23T13:17:59.427" v="70" actId="20577"/>
          <ac:spMkLst>
            <pc:docMk/>
            <pc:sldMk cId="1345272855" sldId="256"/>
            <ac:spMk id="2" creationId="{00000000-0000-0000-0000-000000000000}"/>
          </ac:spMkLst>
        </pc:spChg>
        <pc:spChg chg="mod">
          <ac:chgData name="Krautter, Jutta" userId="366a3878-dfee-4f72-a8f5-55212954f4c6" providerId="ADAL" clId="{21828ED2-FB46-57C9-BD96-36FB7D7CDC8B}" dt="2026-07-23T13:17:10.474" v="49" actId="20577"/>
          <ac:spMkLst>
            <pc:docMk/>
            <pc:sldMk cId="1345272855" sldId="256"/>
            <ac:spMk id="3" creationId="{00000000-0000-0000-0000-000000000000}"/>
          </ac:spMkLst>
        </pc:spChg>
        <pc:picChg chg="del">
          <ac:chgData name="Krautter, Jutta" userId="366a3878-dfee-4f72-a8f5-55212954f4c6" providerId="ADAL" clId="{21828ED2-FB46-57C9-BD96-36FB7D7CDC8B}" dt="2026-07-23T13:18:12.643" v="71" actId="478"/>
          <ac:picMkLst>
            <pc:docMk/>
            <pc:sldMk cId="1345272855" sldId="256"/>
            <ac:picMk id="6" creationId="{611D1F72-765C-E680-AF41-49A2124123D9}"/>
          </ac:picMkLst>
        </pc:picChg>
      </pc:sldChg>
      <pc:sldChg chg="addSp delSp modSp mod">
        <pc:chgData name="Krautter, Jutta" userId="366a3878-dfee-4f72-a8f5-55212954f4c6" providerId="ADAL" clId="{21828ED2-FB46-57C9-BD96-36FB7D7CDC8B}" dt="2026-07-23T13:18:43.578" v="75" actId="478"/>
        <pc:sldMkLst>
          <pc:docMk/>
          <pc:sldMk cId="705006766" sldId="257"/>
        </pc:sldMkLst>
        <pc:spChg chg="add del mod">
          <ac:chgData name="Krautter, Jutta" userId="366a3878-dfee-4f72-a8f5-55212954f4c6" providerId="ADAL" clId="{21828ED2-FB46-57C9-BD96-36FB7D7CDC8B}" dt="2026-07-23T13:18:43.578" v="75" actId="478"/>
          <ac:spMkLst>
            <pc:docMk/>
            <pc:sldMk cId="705006766" sldId="257"/>
            <ac:spMk id="3" creationId="{21DE5E31-3F2A-F613-E80F-79025E9CDCBB}"/>
          </ac:spMkLst>
        </pc:spChg>
        <pc:spChg chg="del">
          <ac:chgData name="Krautter, Jutta" userId="366a3878-dfee-4f72-a8f5-55212954f4c6" providerId="ADAL" clId="{21828ED2-FB46-57C9-BD96-36FB7D7CDC8B}" dt="2026-07-23T13:18:39.932" v="73" actId="478"/>
          <ac:spMkLst>
            <pc:docMk/>
            <pc:sldMk cId="705006766" sldId="257"/>
            <ac:spMk id="4" creationId="{00000000-0000-0000-0000-000000000000}"/>
          </ac:spMkLst>
        </pc:spChg>
        <pc:spChg chg="del">
          <ac:chgData name="Krautter, Jutta" userId="366a3878-dfee-4f72-a8f5-55212954f4c6" providerId="ADAL" clId="{21828ED2-FB46-57C9-BD96-36FB7D7CDC8B}" dt="2026-07-23T13:18:36.062" v="72" actId="478"/>
          <ac:spMkLst>
            <pc:docMk/>
            <pc:sldMk cId="705006766" sldId="257"/>
            <ac:spMk id="5" creationId="{00000000-0000-0000-0000-000000000000}"/>
          </ac:spMkLst>
        </pc:spChg>
        <pc:spChg chg="add mod">
          <ac:chgData name="Krautter, Jutta" userId="366a3878-dfee-4f72-a8f5-55212954f4c6" providerId="ADAL" clId="{21828ED2-FB46-57C9-BD96-36FB7D7CDC8B}" dt="2026-07-23T13:18:40.091" v="74"/>
          <ac:spMkLst>
            <pc:docMk/>
            <pc:sldMk cId="705006766" sldId="257"/>
            <ac:spMk id="6" creationId="{B9AAE5A5-98C6-3CD8-966F-AB0D1ED83ED1}"/>
          </ac:spMkLst>
        </pc:spChg>
      </pc:sldChg>
      <pc:sldChg chg="addSp delSp modSp mod">
        <pc:chgData name="Krautter, Jutta" userId="366a3878-dfee-4f72-a8f5-55212954f4c6" providerId="ADAL" clId="{21828ED2-FB46-57C9-BD96-36FB7D7CDC8B}" dt="2026-07-23T13:21:16.404" v="105"/>
        <pc:sldMkLst>
          <pc:docMk/>
          <pc:sldMk cId="877086109" sldId="258"/>
        </pc:sldMkLst>
        <pc:spChg chg="add del mod">
          <ac:chgData name="Krautter, Jutta" userId="366a3878-dfee-4f72-a8f5-55212954f4c6" providerId="ADAL" clId="{21828ED2-FB46-57C9-BD96-36FB7D7CDC8B}" dt="2026-07-23T13:19:13.396" v="77" actId="478"/>
          <ac:spMkLst>
            <pc:docMk/>
            <pc:sldMk cId="877086109" sldId="258"/>
            <ac:spMk id="3" creationId="{6C3B82C8-F4C1-1451-990D-4755C76744C7}"/>
          </ac:spMkLst>
        </pc:spChg>
        <pc:spChg chg="del">
          <ac:chgData name="Krautter, Jutta" userId="366a3878-dfee-4f72-a8f5-55212954f4c6" providerId="ADAL" clId="{21828ED2-FB46-57C9-BD96-36FB7D7CDC8B}" dt="2026-07-23T13:19:07.485" v="76" actId="478"/>
          <ac:spMkLst>
            <pc:docMk/>
            <pc:sldMk cId="877086109" sldId="258"/>
            <ac:spMk id="4" creationId="{00000000-0000-0000-0000-000000000000}"/>
          </ac:spMkLst>
        </pc:spChg>
        <pc:spChg chg="del">
          <ac:chgData name="Krautter, Jutta" userId="366a3878-dfee-4f72-a8f5-55212954f4c6" providerId="ADAL" clId="{21828ED2-FB46-57C9-BD96-36FB7D7CDC8B}" dt="2026-07-23T13:19:07.485" v="76" actId="478"/>
          <ac:spMkLst>
            <pc:docMk/>
            <pc:sldMk cId="877086109" sldId="258"/>
            <ac:spMk id="5" creationId="{00000000-0000-0000-0000-000000000000}"/>
          </ac:spMkLst>
        </pc:spChg>
        <pc:spChg chg="add del mod">
          <ac:chgData name="Krautter, Jutta" userId="366a3878-dfee-4f72-a8f5-55212954f4c6" providerId="ADAL" clId="{21828ED2-FB46-57C9-BD96-36FB7D7CDC8B}" dt="2026-07-23T13:19:13.396" v="77" actId="478"/>
          <ac:spMkLst>
            <pc:docMk/>
            <pc:sldMk cId="877086109" sldId="258"/>
            <ac:spMk id="7" creationId="{4FCDFFF4-CBE9-8FD7-F9E2-A9C9135786BD}"/>
          </ac:spMkLst>
        </pc:spChg>
        <pc:spChg chg="add mod">
          <ac:chgData name="Krautter, Jutta" userId="366a3878-dfee-4f72-a8f5-55212954f4c6" providerId="ADAL" clId="{21828ED2-FB46-57C9-BD96-36FB7D7CDC8B}" dt="2026-07-23T13:19:26.777" v="80" actId="1076"/>
          <ac:spMkLst>
            <pc:docMk/>
            <pc:sldMk cId="877086109" sldId="258"/>
            <ac:spMk id="10" creationId="{3704D96E-40B4-692A-B477-96223D0A101D}"/>
          </ac:spMkLst>
        </pc:spChg>
        <pc:spChg chg="add mod">
          <ac:chgData name="Krautter, Jutta" userId="366a3878-dfee-4f72-a8f5-55212954f4c6" providerId="ADAL" clId="{21828ED2-FB46-57C9-BD96-36FB7D7CDC8B}" dt="2026-07-23T13:19:26.777" v="80" actId="1076"/>
          <ac:spMkLst>
            <pc:docMk/>
            <pc:sldMk cId="877086109" sldId="258"/>
            <ac:spMk id="11" creationId="{24F173DA-F4A3-4353-F390-DAA1A35C0BAB}"/>
          </ac:spMkLst>
        </pc:spChg>
        <pc:spChg chg="add mod">
          <ac:chgData name="Krautter, Jutta" userId="366a3878-dfee-4f72-a8f5-55212954f4c6" providerId="ADAL" clId="{21828ED2-FB46-57C9-BD96-36FB7D7CDC8B}" dt="2026-07-23T13:21:16.404" v="105"/>
          <ac:spMkLst>
            <pc:docMk/>
            <pc:sldMk cId="877086109" sldId="258"/>
            <ac:spMk id="12" creationId="{BD7225D5-0EF9-1001-C9E4-5779A61C58E9}"/>
          </ac:spMkLst>
        </pc:spChg>
        <pc:picChg chg="add mod">
          <ac:chgData name="Krautter, Jutta" userId="366a3878-dfee-4f72-a8f5-55212954f4c6" providerId="ADAL" clId="{21828ED2-FB46-57C9-BD96-36FB7D7CDC8B}" dt="2026-07-23T13:19:26.777" v="80" actId="1076"/>
          <ac:picMkLst>
            <pc:docMk/>
            <pc:sldMk cId="877086109" sldId="258"/>
            <ac:picMk id="8" creationId="{DDF310BC-23AD-EF7F-1C29-062D12D7A997}"/>
          </ac:picMkLst>
        </pc:picChg>
        <pc:picChg chg="add mod">
          <ac:chgData name="Krautter, Jutta" userId="366a3878-dfee-4f72-a8f5-55212954f4c6" providerId="ADAL" clId="{21828ED2-FB46-57C9-BD96-36FB7D7CDC8B}" dt="2026-07-23T13:19:26.777" v="80" actId="1076"/>
          <ac:picMkLst>
            <pc:docMk/>
            <pc:sldMk cId="877086109" sldId="258"/>
            <ac:picMk id="9" creationId="{981914F0-67B7-11FD-D734-4076C70EC5E9}"/>
          </ac:picMkLst>
        </pc:picChg>
      </pc:sldChg>
      <pc:sldChg chg="del">
        <pc:chgData name="Krautter, Jutta" userId="366a3878-dfee-4f72-a8f5-55212954f4c6" providerId="ADAL" clId="{21828ED2-FB46-57C9-BD96-36FB7D7CDC8B}" dt="2026-07-23T13:20:32.799" v="94" actId="2696"/>
        <pc:sldMkLst>
          <pc:docMk/>
          <pc:sldMk cId="1773268341" sldId="259"/>
        </pc:sldMkLst>
      </pc:sldChg>
      <pc:sldChg chg="del">
        <pc:chgData name="Krautter, Jutta" userId="366a3878-dfee-4f72-a8f5-55212954f4c6" providerId="ADAL" clId="{21828ED2-FB46-57C9-BD96-36FB7D7CDC8B}" dt="2026-07-23T13:20:33.295" v="95" actId="2696"/>
        <pc:sldMkLst>
          <pc:docMk/>
          <pc:sldMk cId="1342503673" sldId="260"/>
        </pc:sldMkLst>
      </pc:sldChg>
      <pc:sldChg chg="del">
        <pc:chgData name="Krautter, Jutta" userId="366a3878-dfee-4f72-a8f5-55212954f4c6" providerId="ADAL" clId="{21828ED2-FB46-57C9-BD96-36FB7D7CDC8B}" dt="2026-07-23T13:20:37.271" v="100" actId="2696"/>
        <pc:sldMkLst>
          <pc:docMk/>
          <pc:sldMk cId="941397598" sldId="262"/>
        </pc:sldMkLst>
      </pc:sldChg>
      <pc:sldChg chg="addSp delSp modSp add mod">
        <pc:chgData name="Krautter, Jutta" userId="366a3878-dfee-4f72-a8f5-55212954f4c6" providerId="ADAL" clId="{21828ED2-FB46-57C9-BD96-36FB7D7CDC8B}" dt="2026-07-23T13:20:02.474" v="87" actId="1076"/>
        <pc:sldMkLst>
          <pc:docMk/>
          <pc:sldMk cId="405378222" sldId="263"/>
        </pc:sldMkLst>
        <pc:spChg chg="del">
          <ac:chgData name="Krautter, Jutta" userId="366a3878-dfee-4f72-a8f5-55212954f4c6" providerId="ADAL" clId="{21828ED2-FB46-57C9-BD96-36FB7D7CDC8B}" dt="2026-07-23T13:19:46.778" v="84" actId="478"/>
          <ac:spMkLst>
            <pc:docMk/>
            <pc:sldMk cId="405378222" sldId="263"/>
            <ac:spMk id="2" creationId="{00000000-0000-0000-0000-000000000000}"/>
          </ac:spMkLst>
        </pc:spChg>
        <pc:spChg chg="del">
          <ac:chgData name="Krautter, Jutta" userId="366a3878-dfee-4f72-a8f5-55212954f4c6" providerId="ADAL" clId="{21828ED2-FB46-57C9-BD96-36FB7D7CDC8B}" dt="2026-07-23T13:19:46.778" v="84" actId="478"/>
          <ac:spMkLst>
            <pc:docMk/>
            <pc:sldMk cId="405378222" sldId="263"/>
            <ac:spMk id="3" creationId="{00000000-0000-0000-0000-000000000000}"/>
          </ac:spMkLst>
        </pc:spChg>
        <pc:spChg chg="add del mod">
          <ac:chgData name="Krautter, Jutta" userId="366a3878-dfee-4f72-a8f5-55212954f4c6" providerId="ADAL" clId="{21828ED2-FB46-57C9-BD96-36FB7D7CDC8B}" dt="2026-07-23T13:19:51.532" v="85" actId="478"/>
          <ac:spMkLst>
            <pc:docMk/>
            <pc:sldMk cId="405378222" sldId="263"/>
            <ac:spMk id="5" creationId="{F413C77F-05BC-0039-E8AB-E6199ECA88C8}"/>
          </ac:spMkLst>
        </pc:spChg>
        <pc:spChg chg="add del mod">
          <ac:chgData name="Krautter, Jutta" userId="366a3878-dfee-4f72-a8f5-55212954f4c6" providerId="ADAL" clId="{21828ED2-FB46-57C9-BD96-36FB7D7CDC8B}" dt="2026-07-23T13:19:51.532" v="85" actId="478"/>
          <ac:spMkLst>
            <pc:docMk/>
            <pc:sldMk cId="405378222" sldId="263"/>
            <ac:spMk id="7" creationId="{88956A30-4A47-8A96-373B-1AA600986B35}"/>
          </ac:spMkLst>
        </pc:spChg>
        <pc:spChg chg="add mod">
          <ac:chgData name="Krautter, Jutta" userId="366a3878-dfee-4f72-a8f5-55212954f4c6" providerId="ADAL" clId="{21828ED2-FB46-57C9-BD96-36FB7D7CDC8B}" dt="2026-07-23T13:20:02.474" v="87" actId="1076"/>
          <ac:spMkLst>
            <pc:docMk/>
            <pc:sldMk cId="405378222" sldId="263"/>
            <ac:spMk id="10" creationId="{31252440-129C-E068-C707-0263CB37D9C6}"/>
          </ac:spMkLst>
        </pc:spChg>
        <pc:spChg chg="add mod">
          <ac:chgData name="Krautter, Jutta" userId="366a3878-dfee-4f72-a8f5-55212954f4c6" providerId="ADAL" clId="{21828ED2-FB46-57C9-BD96-36FB7D7CDC8B}" dt="2026-07-23T13:20:02.474" v="87" actId="1076"/>
          <ac:spMkLst>
            <pc:docMk/>
            <pc:sldMk cId="405378222" sldId="263"/>
            <ac:spMk id="11" creationId="{38D34412-68B1-07D5-09B1-85F6E5A9F657}"/>
          </ac:spMkLst>
        </pc:spChg>
        <pc:picChg chg="add mod">
          <ac:chgData name="Krautter, Jutta" userId="366a3878-dfee-4f72-a8f5-55212954f4c6" providerId="ADAL" clId="{21828ED2-FB46-57C9-BD96-36FB7D7CDC8B}" dt="2026-07-23T13:20:02.474" v="87" actId="1076"/>
          <ac:picMkLst>
            <pc:docMk/>
            <pc:sldMk cId="405378222" sldId="263"/>
            <ac:picMk id="8" creationId="{A48CE528-131D-3FBD-F9FC-1FABD6976DD0}"/>
          </ac:picMkLst>
        </pc:picChg>
        <pc:picChg chg="add mod">
          <ac:chgData name="Krautter, Jutta" userId="366a3878-dfee-4f72-a8f5-55212954f4c6" providerId="ADAL" clId="{21828ED2-FB46-57C9-BD96-36FB7D7CDC8B}" dt="2026-07-23T13:20:02.474" v="87" actId="1076"/>
          <ac:picMkLst>
            <pc:docMk/>
            <pc:sldMk cId="405378222" sldId="263"/>
            <ac:picMk id="9" creationId="{2F77C948-6028-24FD-AF94-B194B9F8882A}"/>
          </ac:picMkLst>
        </pc:picChg>
      </pc:sldChg>
      <pc:sldChg chg="del ord">
        <pc:chgData name="Krautter, Jutta" userId="366a3878-dfee-4f72-a8f5-55212954f4c6" providerId="ADAL" clId="{21828ED2-FB46-57C9-BD96-36FB7D7CDC8B}" dt="2026-07-23T13:19:35.997" v="82" actId="2696"/>
        <pc:sldMkLst>
          <pc:docMk/>
          <pc:sldMk cId="893393970" sldId="263"/>
        </pc:sldMkLst>
      </pc:sldChg>
      <pc:sldChg chg="del">
        <pc:chgData name="Krautter, Jutta" userId="366a3878-dfee-4f72-a8f5-55212954f4c6" providerId="ADAL" clId="{21828ED2-FB46-57C9-BD96-36FB7D7CDC8B}" dt="2026-07-23T13:20:38.978" v="101" actId="2696"/>
        <pc:sldMkLst>
          <pc:docMk/>
          <pc:sldMk cId="66793966" sldId="264"/>
        </pc:sldMkLst>
      </pc:sldChg>
      <pc:sldChg chg="del">
        <pc:chgData name="Krautter, Jutta" userId="366a3878-dfee-4f72-a8f5-55212954f4c6" providerId="ADAL" clId="{21828ED2-FB46-57C9-BD96-36FB7D7CDC8B}" dt="2026-07-23T13:20:36.238" v="99" actId="2696"/>
        <pc:sldMkLst>
          <pc:docMk/>
          <pc:sldMk cId="242949572" sldId="265"/>
        </pc:sldMkLst>
      </pc:sldChg>
      <pc:sldChg chg="del">
        <pc:chgData name="Krautter, Jutta" userId="366a3878-dfee-4f72-a8f5-55212954f4c6" providerId="ADAL" clId="{21828ED2-FB46-57C9-BD96-36FB7D7CDC8B}" dt="2026-07-23T13:20:34.071" v="96" actId="2696"/>
        <pc:sldMkLst>
          <pc:docMk/>
          <pc:sldMk cId="4206733725" sldId="266"/>
        </pc:sldMkLst>
      </pc:sldChg>
      <pc:sldChg chg="del">
        <pc:chgData name="Krautter, Jutta" userId="366a3878-dfee-4f72-a8f5-55212954f4c6" providerId="ADAL" clId="{21828ED2-FB46-57C9-BD96-36FB7D7CDC8B}" dt="2026-07-23T13:20:34.449" v="97" actId="2696"/>
        <pc:sldMkLst>
          <pc:docMk/>
          <pc:sldMk cId="1013760766" sldId="267"/>
        </pc:sldMkLst>
      </pc:sldChg>
      <pc:sldChg chg="del">
        <pc:chgData name="Krautter, Jutta" userId="366a3878-dfee-4f72-a8f5-55212954f4c6" providerId="ADAL" clId="{21828ED2-FB46-57C9-BD96-36FB7D7CDC8B}" dt="2026-07-23T13:20:35.383" v="98" actId="2696"/>
        <pc:sldMkLst>
          <pc:docMk/>
          <pc:sldMk cId="2007022736" sldId="268"/>
        </pc:sldMkLst>
      </pc:sldChg>
      <pc:sldChg chg="addSp delSp modSp add mod">
        <pc:chgData name="Krautter, Jutta" userId="366a3878-dfee-4f72-a8f5-55212954f4c6" providerId="ADAL" clId="{21828ED2-FB46-57C9-BD96-36FB7D7CDC8B}" dt="2026-07-23T13:21:01.298" v="104" actId="1076"/>
        <pc:sldMkLst>
          <pc:docMk/>
          <pc:sldMk cId="1995008695" sldId="269"/>
        </pc:sldMkLst>
        <pc:spChg chg="add mod">
          <ac:chgData name="Krautter, Jutta" userId="366a3878-dfee-4f72-a8f5-55212954f4c6" providerId="ADAL" clId="{21828ED2-FB46-57C9-BD96-36FB7D7CDC8B}" dt="2026-07-23T13:21:01.298" v="104" actId="1076"/>
          <ac:spMkLst>
            <pc:docMk/>
            <pc:sldMk cId="1995008695" sldId="269"/>
            <ac:spMk id="3" creationId="{7BD617D2-15AE-6D38-9B8C-DF6A527446A7}"/>
          </ac:spMkLst>
        </pc:spChg>
        <pc:spChg chg="mod">
          <ac:chgData name="Krautter, Jutta" userId="366a3878-dfee-4f72-a8f5-55212954f4c6" providerId="ADAL" clId="{21828ED2-FB46-57C9-BD96-36FB7D7CDC8B}" dt="2026-07-23T13:21:01.298" v="104" actId="1076"/>
          <ac:spMkLst>
            <pc:docMk/>
            <pc:sldMk cId="1995008695" sldId="269"/>
            <ac:spMk id="6" creationId="{C00BCD4B-57D3-4DFF-C3ED-28BEF9E86095}"/>
          </ac:spMkLst>
        </pc:spChg>
        <pc:spChg chg="del">
          <ac:chgData name="Krautter, Jutta" userId="366a3878-dfee-4f72-a8f5-55212954f4c6" providerId="ADAL" clId="{21828ED2-FB46-57C9-BD96-36FB7D7CDC8B}" dt="2026-07-23T13:20:11.195" v="89" actId="478"/>
          <ac:spMkLst>
            <pc:docMk/>
            <pc:sldMk cId="1995008695" sldId="269"/>
            <ac:spMk id="10" creationId="{1A38EFA1-883F-7EC7-FE5E-310F575AEF45}"/>
          </ac:spMkLst>
        </pc:spChg>
        <pc:spChg chg="del">
          <ac:chgData name="Krautter, Jutta" userId="366a3878-dfee-4f72-a8f5-55212954f4c6" providerId="ADAL" clId="{21828ED2-FB46-57C9-BD96-36FB7D7CDC8B}" dt="2026-07-23T13:20:11.195" v="89" actId="478"/>
          <ac:spMkLst>
            <pc:docMk/>
            <pc:sldMk cId="1995008695" sldId="269"/>
            <ac:spMk id="11" creationId="{05347000-3445-A3F6-CDAA-08E7D7CC39E0}"/>
          </ac:spMkLst>
        </pc:spChg>
        <pc:grpChg chg="add mod">
          <ac:chgData name="Krautter, Jutta" userId="366a3878-dfee-4f72-a8f5-55212954f4c6" providerId="ADAL" clId="{21828ED2-FB46-57C9-BD96-36FB7D7CDC8B}" dt="2026-07-23T13:21:01.298" v="104" actId="1076"/>
          <ac:grpSpMkLst>
            <pc:docMk/>
            <pc:sldMk cId="1995008695" sldId="269"/>
            <ac:grpSpMk id="4" creationId="{F2D53200-1A50-92EE-7292-80C86E2185B9}"/>
          </ac:grpSpMkLst>
        </pc:grpChg>
        <pc:picChg chg="add mod">
          <ac:chgData name="Krautter, Jutta" userId="366a3878-dfee-4f72-a8f5-55212954f4c6" providerId="ADAL" clId="{21828ED2-FB46-57C9-BD96-36FB7D7CDC8B}" dt="2026-07-23T13:21:01.298" v="104" actId="1076"/>
          <ac:picMkLst>
            <pc:docMk/>
            <pc:sldMk cId="1995008695" sldId="269"/>
            <ac:picMk id="2" creationId="{1391F063-27A3-1948-E69F-817053D4006D}"/>
          </ac:picMkLst>
        </pc:picChg>
        <pc:picChg chg="mod">
          <ac:chgData name="Krautter, Jutta" userId="366a3878-dfee-4f72-a8f5-55212954f4c6" providerId="ADAL" clId="{21828ED2-FB46-57C9-BD96-36FB7D7CDC8B}" dt="2026-07-23T13:21:01.298" v="104" actId="1076"/>
          <ac:picMkLst>
            <pc:docMk/>
            <pc:sldMk cId="1995008695" sldId="269"/>
            <ac:picMk id="5" creationId="{41AF3317-6541-C33D-497B-16096B91ED15}"/>
          </ac:picMkLst>
        </pc:picChg>
        <pc:picChg chg="del">
          <ac:chgData name="Krautter, Jutta" userId="366a3878-dfee-4f72-a8f5-55212954f4c6" providerId="ADAL" clId="{21828ED2-FB46-57C9-BD96-36FB7D7CDC8B}" dt="2026-07-23T13:20:11.195" v="89" actId="478"/>
          <ac:picMkLst>
            <pc:docMk/>
            <pc:sldMk cId="1995008695" sldId="269"/>
            <ac:picMk id="8" creationId="{E91D1F5D-7098-EB7C-470C-FCC39BD07F1D}"/>
          </ac:picMkLst>
        </pc:picChg>
        <pc:picChg chg="del">
          <ac:chgData name="Krautter, Jutta" userId="366a3878-dfee-4f72-a8f5-55212954f4c6" providerId="ADAL" clId="{21828ED2-FB46-57C9-BD96-36FB7D7CDC8B}" dt="2026-07-23T13:20:11.195" v="89" actId="478"/>
          <ac:picMkLst>
            <pc:docMk/>
            <pc:sldMk cId="1995008695" sldId="269"/>
            <ac:picMk id="9" creationId="{2A05EE58-60BA-1883-5427-7515AF5FF926}"/>
          </ac:picMkLst>
        </pc:picChg>
      </pc:sldChg>
      <pc:sldChg chg="addSp modSp add mod ord">
        <pc:chgData name="Krautter, Jutta" userId="366a3878-dfee-4f72-a8f5-55212954f4c6" providerId="ADAL" clId="{21828ED2-FB46-57C9-BD96-36FB7D7CDC8B}" dt="2026-07-23T13:21:28.627" v="107" actId="1076"/>
        <pc:sldMkLst>
          <pc:docMk/>
          <pc:sldMk cId="2983071234" sldId="270"/>
        </pc:sldMkLst>
        <pc:spChg chg="add mod">
          <ac:chgData name="Krautter, Jutta" userId="366a3878-dfee-4f72-a8f5-55212954f4c6" providerId="ADAL" clId="{21828ED2-FB46-57C9-BD96-36FB7D7CDC8B}" dt="2026-07-23T13:21:28.627" v="107" actId="1076"/>
          <ac:spMkLst>
            <pc:docMk/>
            <pc:sldMk cId="2983071234" sldId="270"/>
            <ac:spMk id="2" creationId="{D017B27A-C55B-D848-211F-AFFBD2B89AE5}"/>
          </ac:spMkLst>
        </pc:spChg>
        <pc:spChg chg="add mod">
          <ac:chgData name="Krautter, Jutta" userId="366a3878-dfee-4f72-a8f5-55212954f4c6" providerId="ADAL" clId="{21828ED2-FB46-57C9-BD96-36FB7D7CDC8B}" dt="2026-07-23T13:21:28.627" v="107" actId="1076"/>
          <ac:spMkLst>
            <pc:docMk/>
            <pc:sldMk cId="2983071234" sldId="270"/>
            <ac:spMk id="3" creationId="{B5554222-776D-74FA-6198-E79CEA3F9C2F}"/>
          </ac:spMkLst>
        </pc:spChg>
        <pc:spChg chg="mod">
          <ac:chgData name="Krautter, Jutta" userId="366a3878-dfee-4f72-a8f5-55212954f4c6" providerId="ADAL" clId="{21828ED2-FB46-57C9-BD96-36FB7D7CDC8B}" dt="2026-07-23T13:21:25.655" v="106"/>
          <ac:spMkLst>
            <pc:docMk/>
            <pc:sldMk cId="2983071234" sldId="270"/>
            <ac:spMk id="7" creationId="{0B3C66FE-2A26-B8E8-9334-A33F8975C07F}"/>
          </ac:spMkLst>
        </pc:spChg>
        <pc:spChg chg="mod">
          <ac:chgData name="Krautter, Jutta" userId="366a3878-dfee-4f72-a8f5-55212954f4c6" providerId="ADAL" clId="{21828ED2-FB46-57C9-BD96-36FB7D7CDC8B}" dt="2026-07-23T13:21:25.655" v="106"/>
          <ac:spMkLst>
            <pc:docMk/>
            <pc:sldMk cId="2983071234" sldId="270"/>
            <ac:spMk id="8" creationId="{BF3277C9-8E0F-85B8-0ECA-7D427E815FF8}"/>
          </ac:spMkLst>
        </pc:spChg>
        <pc:spChg chg="add mod">
          <ac:chgData name="Krautter, Jutta" userId="366a3878-dfee-4f72-a8f5-55212954f4c6" providerId="ADAL" clId="{21828ED2-FB46-57C9-BD96-36FB7D7CDC8B}" dt="2026-07-23T13:21:28.627" v="107" actId="1076"/>
          <ac:spMkLst>
            <pc:docMk/>
            <pc:sldMk cId="2983071234" sldId="270"/>
            <ac:spMk id="9" creationId="{0000DA66-EB87-ACAE-A407-E7B4294E82C4}"/>
          </ac:spMkLst>
        </pc:spChg>
        <pc:spChg chg="add mod">
          <ac:chgData name="Krautter, Jutta" userId="366a3878-dfee-4f72-a8f5-55212954f4c6" providerId="ADAL" clId="{21828ED2-FB46-57C9-BD96-36FB7D7CDC8B}" dt="2026-07-23T13:21:28.627" v="107" actId="1076"/>
          <ac:spMkLst>
            <pc:docMk/>
            <pc:sldMk cId="2983071234" sldId="270"/>
            <ac:spMk id="10" creationId="{92B27B5A-D223-65DF-6204-0403F316B0A2}"/>
          </ac:spMkLst>
        </pc:spChg>
        <pc:grpChg chg="add mod">
          <ac:chgData name="Krautter, Jutta" userId="366a3878-dfee-4f72-a8f5-55212954f4c6" providerId="ADAL" clId="{21828ED2-FB46-57C9-BD96-36FB7D7CDC8B}" dt="2026-07-23T13:21:28.627" v="107" actId="1076"/>
          <ac:grpSpMkLst>
            <pc:docMk/>
            <pc:sldMk cId="2983071234" sldId="270"/>
            <ac:grpSpMk id="5" creationId="{EFB5354F-93E3-4B46-3F67-A03FA5B06594}"/>
          </ac:grpSpMkLst>
        </pc:grpChg>
        <pc:picChg chg="add mod">
          <ac:chgData name="Krautter, Jutta" userId="366a3878-dfee-4f72-a8f5-55212954f4c6" providerId="ADAL" clId="{21828ED2-FB46-57C9-BD96-36FB7D7CDC8B}" dt="2026-07-23T13:21:28.627" v="107" actId="1076"/>
          <ac:picMkLst>
            <pc:docMk/>
            <pc:sldMk cId="2983071234" sldId="270"/>
            <ac:picMk id="4" creationId="{9A37197E-3A81-73A7-7C74-918D568DFDD6}"/>
          </ac:picMkLst>
        </pc:picChg>
        <pc:picChg chg="mod">
          <ac:chgData name="Krautter, Jutta" userId="366a3878-dfee-4f72-a8f5-55212954f4c6" providerId="ADAL" clId="{21828ED2-FB46-57C9-BD96-36FB7D7CDC8B}" dt="2026-07-23T13:21:25.655" v="106"/>
          <ac:picMkLst>
            <pc:docMk/>
            <pc:sldMk cId="2983071234" sldId="270"/>
            <ac:picMk id="6" creationId="{2A96EEEF-E119-D506-A27C-57B60755E93F}"/>
          </ac:picMkLst>
        </pc:picChg>
      </pc:sldChg>
      <pc:sldChg chg="addSp modSp add mod">
        <pc:chgData name="Krautter, Jutta" userId="366a3878-dfee-4f72-a8f5-55212954f4c6" providerId="ADAL" clId="{21828ED2-FB46-57C9-BD96-36FB7D7CDC8B}" dt="2026-07-23T13:21:54.641" v="111" actId="1076"/>
        <pc:sldMkLst>
          <pc:docMk/>
          <pc:sldMk cId="3404239740" sldId="271"/>
        </pc:sldMkLst>
        <pc:spChg chg="add mod">
          <ac:chgData name="Krautter, Jutta" userId="366a3878-dfee-4f72-a8f5-55212954f4c6" providerId="ADAL" clId="{21828ED2-FB46-57C9-BD96-36FB7D7CDC8B}" dt="2026-07-23T13:21:54.641" v="111" actId="1076"/>
          <ac:spMkLst>
            <pc:docMk/>
            <pc:sldMk cId="3404239740" sldId="271"/>
            <ac:spMk id="4" creationId="{1120ED11-E294-11E9-64A8-553B3E8E8EDF}"/>
          </ac:spMkLst>
        </pc:spChg>
        <pc:spChg chg="add mod">
          <ac:chgData name="Krautter, Jutta" userId="366a3878-dfee-4f72-a8f5-55212954f4c6" providerId="ADAL" clId="{21828ED2-FB46-57C9-BD96-36FB7D7CDC8B}" dt="2026-07-23T13:21:50.098" v="110" actId="14100"/>
          <ac:spMkLst>
            <pc:docMk/>
            <pc:sldMk cId="3404239740" sldId="271"/>
            <ac:spMk id="5" creationId="{80E4C1B0-E06A-E28E-BD55-1B2F3578CBD4}"/>
          </ac:spMkLst>
        </pc:spChg>
        <pc:picChg chg="add mod">
          <ac:chgData name="Krautter, Jutta" userId="366a3878-dfee-4f72-a8f5-55212954f4c6" providerId="ADAL" clId="{21828ED2-FB46-57C9-BD96-36FB7D7CDC8B}" dt="2026-07-23T13:21:54.641" v="111" actId="1076"/>
          <ac:picMkLst>
            <pc:docMk/>
            <pc:sldMk cId="3404239740" sldId="271"/>
            <ac:picMk id="2" creationId="{F1BA3554-D84D-C68F-0472-0D462C30E170}"/>
          </ac:picMkLst>
        </pc:picChg>
        <pc:picChg chg="add mod">
          <ac:chgData name="Krautter, Jutta" userId="366a3878-dfee-4f72-a8f5-55212954f4c6" providerId="ADAL" clId="{21828ED2-FB46-57C9-BD96-36FB7D7CDC8B}" dt="2026-07-23T13:21:50.098" v="110" actId="14100"/>
          <ac:picMkLst>
            <pc:docMk/>
            <pc:sldMk cId="3404239740" sldId="271"/>
            <ac:picMk id="3" creationId="{FE28591F-D205-093D-CC3A-E086AF65ED27}"/>
          </ac:picMkLst>
        </pc:picChg>
      </pc:sldChg>
      <pc:sldChg chg="addSp modSp add">
        <pc:chgData name="Krautter, Jutta" userId="366a3878-dfee-4f72-a8f5-55212954f4c6" providerId="ADAL" clId="{21828ED2-FB46-57C9-BD96-36FB7D7CDC8B}" dt="2026-07-23T13:23:05.788" v="118"/>
        <pc:sldMkLst>
          <pc:docMk/>
          <pc:sldMk cId="3726662011" sldId="272"/>
        </pc:sldMkLst>
        <pc:spChg chg="add mod">
          <ac:chgData name="Krautter, Jutta" userId="366a3878-dfee-4f72-a8f5-55212954f4c6" providerId="ADAL" clId="{21828ED2-FB46-57C9-BD96-36FB7D7CDC8B}" dt="2026-07-23T13:20:53.304" v="102"/>
          <ac:spMkLst>
            <pc:docMk/>
            <pc:sldMk cId="3726662011" sldId="272"/>
            <ac:spMk id="3" creationId="{8AAB3740-7351-51C3-C34F-E4BA1B4EA117}"/>
          </ac:spMkLst>
        </pc:spChg>
        <pc:spChg chg="mod">
          <ac:chgData name="Krautter, Jutta" userId="366a3878-dfee-4f72-a8f5-55212954f4c6" providerId="ADAL" clId="{21828ED2-FB46-57C9-BD96-36FB7D7CDC8B}" dt="2026-07-23T13:20:53.304" v="102"/>
          <ac:spMkLst>
            <pc:docMk/>
            <pc:sldMk cId="3726662011" sldId="272"/>
            <ac:spMk id="6" creationId="{59ED1683-2F2C-90F2-8AB2-8D9D82E45F54}"/>
          </ac:spMkLst>
        </pc:spChg>
        <pc:spChg chg="add mod">
          <ac:chgData name="Krautter, Jutta" userId="366a3878-dfee-4f72-a8f5-55212954f4c6" providerId="ADAL" clId="{21828ED2-FB46-57C9-BD96-36FB7D7CDC8B}" dt="2026-07-23T13:23:05.788" v="118"/>
          <ac:spMkLst>
            <pc:docMk/>
            <pc:sldMk cId="3726662011" sldId="272"/>
            <ac:spMk id="7" creationId="{5BF11DB5-21EA-71E0-A44E-52E3036F70C7}"/>
          </ac:spMkLst>
        </pc:spChg>
        <pc:grpChg chg="add mod">
          <ac:chgData name="Krautter, Jutta" userId="366a3878-dfee-4f72-a8f5-55212954f4c6" providerId="ADAL" clId="{21828ED2-FB46-57C9-BD96-36FB7D7CDC8B}" dt="2026-07-23T13:20:53.304" v="102"/>
          <ac:grpSpMkLst>
            <pc:docMk/>
            <pc:sldMk cId="3726662011" sldId="272"/>
            <ac:grpSpMk id="4" creationId="{0C20E5C7-B496-7EED-48D6-74C10F75F878}"/>
          </ac:grpSpMkLst>
        </pc:grpChg>
        <pc:picChg chg="add mod">
          <ac:chgData name="Krautter, Jutta" userId="366a3878-dfee-4f72-a8f5-55212954f4c6" providerId="ADAL" clId="{21828ED2-FB46-57C9-BD96-36FB7D7CDC8B}" dt="2026-07-23T13:20:53.304" v="102"/>
          <ac:picMkLst>
            <pc:docMk/>
            <pc:sldMk cId="3726662011" sldId="272"/>
            <ac:picMk id="2" creationId="{734D178D-A3A8-4469-017C-1A490E37F713}"/>
          </ac:picMkLst>
        </pc:picChg>
        <pc:picChg chg="mod">
          <ac:chgData name="Krautter, Jutta" userId="366a3878-dfee-4f72-a8f5-55212954f4c6" providerId="ADAL" clId="{21828ED2-FB46-57C9-BD96-36FB7D7CDC8B}" dt="2026-07-23T13:20:53.304" v="102"/>
          <ac:picMkLst>
            <pc:docMk/>
            <pc:sldMk cId="3726662011" sldId="272"/>
            <ac:picMk id="5" creationId="{02F629ED-E04D-9ED8-D885-B6C9CF65C86F}"/>
          </ac:picMkLst>
        </pc:picChg>
      </pc:sldChg>
      <pc:sldChg chg="addSp delSp modSp add mod">
        <pc:chgData name="Krautter, Jutta" userId="366a3878-dfee-4f72-a8f5-55212954f4c6" providerId="ADAL" clId="{21828ED2-FB46-57C9-BD96-36FB7D7CDC8B}" dt="2026-07-23T13:23:28.872" v="122" actId="1076"/>
        <pc:sldMkLst>
          <pc:docMk/>
          <pc:sldMk cId="1559095854" sldId="273"/>
        </pc:sldMkLst>
        <pc:spChg chg="del">
          <ac:chgData name="Krautter, Jutta" userId="366a3878-dfee-4f72-a8f5-55212954f4c6" providerId="ADAL" clId="{21828ED2-FB46-57C9-BD96-36FB7D7CDC8B}" dt="2026-07-23T13:22:16.652" v="113" actId="478"/>
          <ac:spMkLst>
            <pc:docMk/>
            <pc:sldMk cId="1559095854" sldId="273"/>
            <ac:spMk id="4" creationId="{E9BEC306-A4FF-6314-A769-FB5270D965D7}"/>
          </ac:spMkLst>
        </pc:spChg>
        <pc:spChg chg="del">
          <ac:chgData name="Krautter, Jutta" userId="366a3878-dfee-4f72-a8f5-55212954f4c6" providerId="ADAL" clId="{21828ED2-FB46-57C9-BD96-36FB7D7CDC8B}" dt="2026-07-23T13:22:16.652" v="113" actId="478"/>
          <ac:spMkLst>
            <pc:docMk/>
            <pc:sldMk cId="1559095854" sldId="273"/>
            <ac:spMk id="5" creationId="{3E298C86-E05E-B8C0-0362-1D53F67CAFBD}"/>
          </ac:spMkLst>
        </pc:spChg>
        <pc:spChg chg="add mod">
          <ac:chgData name="Krautter, Jutta" userId="366a3878-dfee-4f72-a8f5-55212954f4c6" providerId="ADAL" clId="{21828ED2-FB46-57C9-BD96-36FB7D7CDC8B}" dt="2026-07-23T13:23:18.029" v="120" actId="14100"/>
          <ac:spMkLst>
            <pc:docMk/>
            <pc:sldMk cId="1559095854" sldId="273"/>
            <ac:spMk id="7" creationId="{B7AE33BD-7C76-2313-F821-D67DDDFDDFA4}"/>
          </ac:spMkLst>
        </pc:spChg>
        <pc:spChg chg="mod">
          <ac:chgData name="Krautter, Jutta" userId="366a3878-dfee-4f72-a8f5-55212954f4c6" providerId="ADAL" clId="{21828ED2-FB46-57C9-BD96-36FB7D7CDC8B}" dt="2026-07-23T13:23:15.137" v="119"/>
          <ac:spMkLst>
            <pc:docMk/>
            <pc:sldMk cId="1559095854" sldId="273"/>
            <ac:spMk id="9" creationId="{8ED9E3BB-8C51-8E4F-3D8A-0DEEE870F2D3}"/>
          </ac:spMkLst>
        </pc:spChg>
        <pc:spChg chg="mod">
          <ac:chgData name="Krautter, Jutta" userId="366a3878-dfee-4f72-a8f5-55212954f4c6" providerId="ADAL" clId="{21828ED2-FB46-57C9-BD96-36FB7D7CDC8B}" dt="2026-07-23T13:23:15.137" v="119"/>
          <ac:spMkLst>
            <pc:docMk/>
            <pc:sldMk cId="1559095854" sldId="273"/>
            <ac:spMk id="11" creationId="{34D6ECA7-F96E-A33D-CFB9-6C5CDD96F16F}"/>
          </ac:spMkLst>
        </pc:spChg>
        <pc:grpChg chg="add mod">
          <ac:chgData name="Krautter, Jutta" userId="366a3878-dfee-4f72-a8f5-55212954f4c6" providerId="ADAL" clId="{21828ED2-FB46-57C9-BD96-36FB7D7CDC8B}" dt="2026-07-23T13:23:26.902" v="121" actId="1076"/>
          <ac:grpSpMkLst>
            <pc:docMk/>
            <pc:sldMk cId="1559095854" sldId="273"/>
            <ac:grpSpMk id="8" creationId="{AECAC339-CD79-44B3-F7D7-C62C2C75B05F}"/>
          </ac:grpSpMkLst>
        </pc:grpChg>
        <pc:picChg chg="del">
          <ac:chgData name="Krautter, Jutta" userId="366a3878-dfee-4f72-a8f5-55212954f4c6" providerId="ADAL" clId="{21828ED2-FB46-57C9-BD96-36FB7D7CDC8B}" dt="2026-07-23T13:22:16.652" v="113" actId="478"/>
          <ac:picMkLst>
            <pc:docMk/>
            <pc:sldMk cId="1559095854" sldId="273"/>
            <ac:picMk id="2" creationId="{6A1B3C64-DCEA-09E6-858E-B8476F22B64F}"/>
          </ac:picMkLst>
        </pc:picChg>
        <pc:picChg chg="del">
          <ac:chgData name="Krautter, Jutta" userId="366a3878-dfee-4f72-a8f5-55212954f4c6" providerId="ADAL" clId="{21828ED2-FB46-57C9-BD96-36FB7D7CDC8B}" dt="2026-07-23T13:22:16.652" v="113" actId="478"/>
          <ac:picMkLst>
            <pc:docMk/>
            <pc:sldMk cId="1559095854" sldId="273"/>
            <ac:picMk id="3" creationId="{823F1B37-8F09-5515-7C1E-14749632B834}"/>
          </ac:picMkLst>
        </pc:picChg>
        <pc:picChg chg="add mod">
          <ac:chgData name="Krautter, Jutta" userId="366a3878-dfee-4f72-a8f5-55212954f4c6" providerId="ADAL" clId="{21828ED2-FB46-57C9-BD96-36FB7D7CDC8B}" dt="2026-07-23T13:23:28.872" v="122" actId="1076"/>
          <ac:picMkLst>
            <pc:docMk/>
            <pc:sldMk cId="1559095854" sldId="273"/>
            <ac:picMk id="6" creationId="{38D65027-56CA-314A-3348-EC3B7B588C0E}"/>
          </ac:picMkLst>
        </pc:picChg>
        <pc:picChg chg="mod">
          <ac:chgData name="Krautter, Jutta" userId="366a3878-dfee-4f72-a8f5-55212954f4c6" providerId="ADAL" clId="{21828ED2-FB46-57C9-BD96-36FB7D7CDC8B}" dt="2026-07-23T13:23:15.137" v="119"/>
          <ac:picMkLst>
            <pc:docMk/>
            <pc:sldMk cId="1559095854" sldId="273"/>
            <ac:picMk id="10" creationId="{17FD8427-689D-DEC6-E693-E53E2E6154D2}"/>
          </ac:picMkLst>
        </pc:picChg>
      </pc:sldChg>
      <pc:sldChg chg="addSp modSp add mod">
        <pc:chgData name="Krautter, Jutta" userId="366a3878-dfee-4f72-a8f5-55212954f4c6" providerId="ADAL" clId="{21828ED2-FB46-57C9-BD96-36FB7D7CDC8B}" dt="2026-07-23T13:24:12.970" v="126"/>
        <pc:sldMkLst>
          <pc:docMk/>
          <pc:sldMk cId="2467088003" sldId="274"/>
        </pc:sldMkLst>
        <pc:spChg chg="add mod">
          <ac:chgData name="Krautter, Jutta" userId="366a3878-dfee-4f72-a8f5-55212954f4c6" providerId="ADAL" clId="{21828ED2-FB46-57C9-BD96-36FB7D7CDC8B}" dt="2026-07-23T13:23:45.312" v="123"/>
          <ac:spMkLst>
            <pc:docMk/>
            <pc:sldMk cId="2467088003" sldId="274"/>
            <ac:spMk id="3" creationId="{0FBFFF1D-F493-0690-8EAD-6A37337BA42C}"/>
          </ac:spMkLst>
        </pc:spChg>
        <pc:spChg chg="mod">
          <ac:chgData name="Krautter, Jutta" userId="366a3878-dfee-4f72-a8f5-55212954f4c6" providerId="ADAL" clId="{21828ED2-FB46-57C9-BD96-36FB7D7CDC8B}" dt="2026-07-23T13:23:45.312" v="123"/>
          <ac:spMkLst>
            <pc:docMk/>
            <pc:sldMk cId="2467088003" sldId="274"/>
            <ac:spMk id="6" creationId="{C3A42A4A-B1E7-33EC-8D1F-E005DF429C80}"/>
          </ac:spMkLst>
        </pc:spChg>
        <pc:spChg chg="add mod">
          <ac:chgData name="Krautter, Jutta" userId="366a3878-dfee-4f72-a8f5-55212954f4c6" providerId="ADAL" clId="{21828ED2-FB46-57C9-BD96-36FB7D7CDC8B}" dt="2026-07-23T13:24:12.970" v="126"/>
          <ac:spMkLst>
            <pc:docMk/>
            <pc:sldMk cId="2467088003" sldId="274"/>
            <ac:spMk id="7" creationId="{E6669046-0975-2BC8-CC9E-AD55C470AA53}"/>
          </ac:spMkLst>
        </pc:spChg>
        <pc:grpChg chg="add mod">
          <ac:chgData name="Krautter, Jutta" userId="366a3878-dfee-4f72-a8f5-55212954f4c6" providerId="ADAL" clId="{21828ED2-FB46-57C9-BD96-36FB7D7CDC8B}" dt="2026-07-23T13:23:59.751" v="125" actId="1076"/>
          <ac:grpSpMkLst>
            <pc:docMk/>
            <pc:sldMk cId="2467088003" sldId="274"/>
            <ac:grpSpMk id="4" creationId="{9FEEF68D-E2C1-8319-B17F-662EA5AE5B16}"/>
          </ac:grpSpMkLst>
        </pc:grpChg>
        <pc:picChg chg="add mod">
          <ac:chgData name="Krautter, Jutta" userId="366a3878-dfee-4f72-a8f5-55212954f4c6" providerId="ADAL" clId="{21828ED2-FB46-57C9-BD96-36FB7D7CDC8B}" dt="2026-07-23T13:23:45.312" v="123"/>
          <ac:picMkLst>
            <pc:docMk/>
            <pc:sldMk cId="2467088003" sldId="274"/>
            <ac:picMk id="2" creationId="{38ADB1E8-C595-6506-FE45-6339B532B45F}"/>
          </ac:picMkLst>
        </pc:picChg>
        <pc:picChg chg="mod">
          <ac:chgData name="Krautter, Jutta" userId="366a3878-dfee-4f72-a8f5-55212954f4c6" providerId="ADAL" clId="{21828ED2-FB46-57C9-BD96-36FB7D7CDC8B}" dt="2026-07-23T13:23:45.312" v="123"/>
          <ac:picMkLst>
            <pc:docMk/>
            <pc:sldMk cId="2467088003" sldId="274"/>
            <ac:picMk id="5" creationId="{6241EAE6-396A-8316-F211-D8801DCE3782}"/>
          </ac:picMkLst>
        </pc:picChg>
      </pc:sldChg>
      <pc:sldChg chg="addSp modSp add mod">
        <pc:chgData name="Krautter, Jutta" userId="366a3878-dfee-4f72-a8f5-55212954f4c6" providerId="ADAL" clId="{21828ED2-FB46-57C9-BD96-36FB7D7CDC8B}" dt="2026-07-23T13:25:08.003" v="135" actId="14100"/>
        <pc:sldMkLst>
          <pc:docMk/>
          <pc:sldMk cId="2256273086" sldId="275"/>
        </pc:sldMkLst>
        <pc:spChg chg="add mod">
          <ac:chgData name="Krautter, Jutta" userId="366a3878-dfee-4f72-a8f5-55212954f4c6" providerId="ADAL" clId="{21828ED2-FB46-57C9-BD96-36FB7D7CDC8B}" dt="2026-07-23T13:24:27.670" v="128"/>
          <ac:spMkLst>
            <pc:docMk/>
            <pc:sldMk cId="2256273086" sldId="275"/>
            <ac:spMk id="2" creationId="{97A4EE0E-F155-9910-D8DC-35C2C3673D68}"/>
          </ac:spMkLst>
        </pc:spChg>
        <pc:spChg chg="add mod">
          <ac:chgData name="Krautter, Jutta" userId="366a3878-dfee-4f72-a8f5-55212954f4c6" providerId="ADAL" clId="{21828ED2-FB46-57C9-BD96-36FB7D7CDC8B}" dt="2026-07-23T13:25:08.003" v="135" actId="14100"/>
          <ac:spMkLst>
            <pc:docMk/>
            <pc:sldMk cId="2256273086" sldId="275"/>
            <ac:spMk id="3" creationId="{E8EE0C2F-2D94-A58B-395F-6D11CECC4D2A}"/>
          </ac:spMkLst>
        </pc:spChg>
      </pc:sldChg>
      <pc:sldChg chg="addSp modSp add mod">
        <pc:chgData name="Krautter, Jutta" userId="366a3878-dfee-4f72-a8f5-55212954f4c6" providerId="ADAL" clId="{21828ED2-FB46-57C9-BD96-36FB7D7CDC8B}" dt="2026-07-23T13:24:59.036" v="133" actId="14100"/>
        <pc:sldMkLst>
          <pc:docMk/>
          <pc:sldMk cId="546937184" sldId="276"/>
        </pc:sldMkLst>
        <pc:spChg chg="add mod">
          <ac:chgData name="Krautter, Jutta" userId="366a3878-dfee-4f72-a8f5-55212954f4c6" providerId="ADAL" clId="{21828ED2-FB46-57C9-BD96-36FB7D7CDC8B}" dt="2026-07-23T13:24:47.109" v="131" actId="1076"/>
          <ac:spMkLst>
            <pc:docMk/>
            <pc:sldMk cId="546937184" sldId="276"/>
            <ac:spMk id="2" creationId="{8C7AB41D-202C-800C-EEFA-7E597E791FAB}"/>
          </ac:spMkLst>
        </pc:spChg>
        <pc:spChg chg="add mod">
          <ac:chgData name="Krautter, Jutta" userId="366a3878-dfee-4f72-a8f5-55212954f4c6" providerId="ADAL" clId="{21828ED2-FB46-57C9-BD96-36FB7D7CDC8B}" dt="2026-07-23T13:24:59.036" v="133" actId="14100"/>
          <ac:spMkLst>
            <pc:docMk/>
            <pc:sldMk cId="546937184" sldId="276"/>
            <ac:spMk id="3" creationId="{B1F81039-96BF-DB3B-59A6-B634E552F54B}"/>
          </ac:spMkLst>
        </pc:spChg>
      </pc:sldChg>
      <pc:sldChg chg="addSp modSp add">
        <pc:chgData name="Krautter, Jutta" userId="366a3878-dfee-4f72-a8f5-55212954f4c6" providerId="ADAL" clId="{21828ED2-FB46-57C9-BD96-36FB7D7CDC8B}" dt="2026-07-23T13:24:16.368" v="127"/>
        <pc:sldMkLst>
          <pc:docMk/>
          <pc:sldMk cId="1781662532" sldId="277"/>
        </pc:sldMkLst>
        <pc:spChg chg="add mod">
          <ac:chgData name="Krautter, Jutta" userId="366a3878-dfee-4f72-a8f5-55212954f4c6" providerId="ADAL" clId="{21828ED2-FB46-57C9-BD96-36FB7D7CDC8B}" dt="2026-07-23T13:24:16.368" v="127"/>
          <ac:spMkLst>
            <pc:docMk/>
            <pc:sldMk cId="1781662532" sldId="277"/>
            <ac:spMk id="2" creationId="{F285721A-2773-8D8E-3B5E-4C37BB4859B0}"/>
          </ac:spMkLst>
        </pc:spChg>
      </pc:sldChg>
      <pc:sldChg chg="modSp add">
        <pc:chgData name="Krautter, Jutta" userId="366a3878-dfee-4f72-a8f5-55212954f4c6" providerId="ADAL" clId="{21828ED2-FB46-57C9-BD96-36FB7D7CDC8B}" dt="2026-07-23T13:25:25.270" v="137"/>
        <pc:sldMkLst>
          <pc:docMk/>
          <pc:sldMk cId="845580325" sldId="278"/>
        </pc:sldMkLst>
        <pc:spChg chg="mod">
          <ac:chgData name="Krautter, Jutta" userId="366a3878-dfee-4f72-a8f5-55212954f4c6" providerId="ADAL" clId="{21828ED2-FB46-57C9-BD96-36FB7D7CDC8B}" dt="2026-07-23T13:25:25.270" v="137"/>
          <ac:spMkLst>
            <pc:docMk/>
            <pc:sldMk cId="845580325" sldId="278"/>
            <ac:spMk id="2" creationId="{F29F90B5-2BFF-DFF2-BA97-600882BC8081}"/>
          </ac:spMkLst>
        </pc:spChg>
      </pc:sldChg>
      <pc:sldChg chg="addSp delSp modSp add mod">
        <pc:chgData name="Krautter, Jutta" userId="366a3878-dfee-4f72-a8f5-55212954f4c6" providerId="ADAL" clId="{21828ED2-FB46-57C9-BD96-36FB7D7CDC8B}" dt="2026-07-23T13:26:05.568" v="148" actId="1076"/>
        <pc:sldMkLst>
          <pc:docMk/>
          <pc:sldMk cId="2214309654" sldId="279"/>
        </pc:sldMkLst>
        <pc:spChg chg="del">
          <ac:chgData name="Krautter, Jutta" userId="366a3878-dfee-4f72-a8f5-55212954f4c6" providerId="ADAL" clId="{21828ED2-FB46-57C9-BD96-36FB7D7CDC8B}" dt="2026-07-23T13:25:34.203" v="139" actId="478"/>
          <ac:spMkLst>
            <pc:docMk/>
            <pc:sldMk cId="2214309654" sldId="279"/>
            <ac:spMk id="2" creationId="{F0C75E4D-EA39-FAAE-3C67-6946A1974A88}"/>
          </ac:spMkLst>
        </pc:spChg>
        <pc:spChg chg="del">
          <ac:chgData name="Krautter, Jutta" userId="366a3878-dfee-4f72-a8f5-55212954f4c6" providerId="ADAL" clId="{21828ED2-FB46-57C9-BD96-36FB7D7CDC8B}" dt="2026-07-23T13:25:34.203" v="139" actId="478"/>
          <ac:spMkLst>
            <pc:docMk/>
            <pc:sldMk cId="2214309654" sldId="279"/>
            <ac:spMk id="3" creationId="{D512B654-9F79-ED26-90E3-A91F65F3FBA7}"/>
          </ac:spMkLst>
        </pc:spChg>
        <pc:spChg chg="add mod">
          <ac:chgData name="Krautter, Jutta" userId="366a3878-dfee-4f72-a8f5-55212954f4c6" providerId="ADAL" clId="{21828ED2-FB46-57C9-BD96-36FB7D7CDC8B}" dt="2026-07-23T13:26:05.568" v="148" actId="1076"/>
          <ac:spMkLst>
            <pc:docMk/>
            <pc:sldMk cId="2214309654" sldId="279"/>
            <ac:spMk id="4" creationId="{59770433-3138-933D-16C7-40B1C611DD7E}"/>
          </ac:spMkLst>
        </pc:spChg>
        <pc:spChg chg="add mod">
          <ac:chgData name="Krautter, Jutta" userId="366a3878-dfee-4f72-a8f5-55212954f4c6" providerId="ADAL" clId="{21828ED2-FB46-57C9-BD96-36FB7D7CDC8B}" dt="2026-07-23T13:26:05.568" v="148" actId="1076"/>
          <ac:spMkLst>
            <pc:docMk/>
            <pc:sldMk cId="2214309654" sldId="279"/>
            <ac:spMk id="5" creationId="{97CCDDDF-2750-A385-BC81-BDF7FCB30984}"/>
          </ac:spMkLst>
        </pc:spChg>
        <pc:spChg chg="mod">
          <ac:chgData name="Krautter, Jutta" userId="366a3878-dfee-4f72-a8f5-55212954f4c6" providerId="ADAL" clId="{21828ED2-FB46-57C9-BD96-36FB7D7CDC8B}" dt="2026-07-23T13:26:05.568" v="148" actId="1076"/>
          <ac:spMkLst>
            <pc:docMk/>
            <pc:sldMk cId="2214309654" sldId="279"/>
            <ac:spMk id="7" creationId="{1184CACC-60DC-6567-A8C9-0D9C4C42737D}"/>
          </ac:spMkLst>
        </pc:spChg>
        <pc:spChg chg="mod">
          <ac:chgData name="Krautter, Jutta" userId="366a3878-dfee-4f72-a8f5-55212954f4c6" providerId="ADAL" clId="{21828ED2-FB46-57C9-BD96-36FB7D7CDC8B}" dt="2026-07-23T13:26:05.568" v="148" actId="1076"/>
          <ac:spMkLst>
            <pc:docMk/>
            <pc:sldMk cId="2214309654" sldId="279"/>
            <ac:spMk id="11" creationId="{BAD161A9-7442-EB39-F8AA-79617F2E146C}"/>
          </ac:spMkLst>
        </pc:spChg>
        <pc:spChg chg="mod">
          <ac:chgData name="Krautter, Jutta" userId="366a3878-dfee-4f72-a8f5-55212954f4c6" providerId="ADAL" clId="{21828ED2-FB46-57C9-BD96-36FB7D7CDC8B}" dt="2026-07-23T13:26:05.568" v="148" actId="1076"/>
          <ac:spMkLst>
            <pc:docMk/>
            <pc:sldMk cId="2214309654" sldId="279"/>
            <ac:spMk id="14" creationId="{48514EDA-8F91-350C-FBA0-D6F9E8EDEE47}"/>
          </ac:spMkLst>
        </pc:spChg>
        <pc:grpChg chg="add mod">
          <ac:chgData name="Krautter, Jutta" userId="366a3878-dfee-4f72-a8f5-55212954f4c6" providerId="ADAL" clId="{21828ED2-FB46-57C9-BD96-36FB7D7CDC8B}" dt="2026-07-23T13:26:05.568" v="148" actId="1076"/>
          <ac:grpSpMkLst>
            <pc:docMk/>
            <pc:sldMk cId="2214309654" sldId="279"/>
            <ac:grpSpMk id="6" creationId="{1A10F12B-D8DD-55AB-0ED0-20BEAD3AA983}"/>
          </ac:grpSpMkLst>
        </pc:grpChg>
        <pc:grpChg chg="add mod">
          <ac:chgData name="Krautter, Jutta" userId="366a3878-dfee-4f72-a8f5-55212954f4c6" providerId="ADAL" clId="{21828ED2-FB46-57C9-BD96-36FB7D7CDC8B}" dt="2026-07-23T13:26:05.568" v="148" actId="1076"/>
          <ac:grpSpMkLst>
            <pc:docMk/>
            <pc:sldMk cId="2214309654" sldId="279"/>
            <ac:grpSpMk id="12" creationId="{E126EC25-B9B0-8F40-A2FC-1F2F985FDB98}"/>
          </ac:grpSpMkLst>
        </pc:grpChg>
        <pc:picChg chg="mod">
          <ac:chgData name="Krautter, Jutta" userId="366a3878-dfee-4f72-a8f5-55212954f4c6" providerId="ADAL" clId="{21828ED2-FB46-57C9-BD96-36FB7D7CDC8B}" dt="2026-07-23T13:26:05.568" v="148" actId="1076"/>
          <ac:picMkLst>
            <pc:docMk/>
            <pc:sldMk cId="2214309654" sldId="279"/>
            <ac:picMk id="8" creationId="{FCE3589D-BFBA-75BD-4902-719DBA5B9427}"/>
          </ac:picMkLst>
        </pc:picChg>
        <pc:picChg chg="mod">
          <ac:chgData name="Krautter, Jutta" userId="366a3878-dfee-4f72-a8f5-55212954f4c6" providerId="ADAL" clId="{21828ED2-FB46-57C9-BD96-36FB7D7CDC8B}" dt="2026-07-23T13:26:05.568" v="148" actId="1076"/>
          <ac:picMkLst>
            <pc:docMk/>
            <pc:sldMk cId="2214309654" sldId="279"/>
            <ac:picMk id="10" creationId="{D72EED44-42A2-DA16-03AB-CD675CC11752}"/>
          </ac:picMkLst>
        </pc:picChg>
        <pc:picChg chg="mod">
          <ac:chgData name="Krautter, Jutta" userId="366a3878-dfee-4f72-a8f5-55212954f4c6" providerId="ADAL" clId="{21828ED2-FB46-57C9-BD96-36FB7D7CDC8B}" dt="2026-07-23T13:26:05.568" v="148" actId="1076"/>
          <ac:picMkLst>
            <pc:docMk/>
            <pc:sldMk cId="2214309654" sldId="279"/>
            <ac:picMk id="13" creationId="{F35DFAB5-95E3-196A-DC86-4A83470BD5E8}"/>
          </ac:picMkLst>
        </pc:picChg>
      </pc:sldChg>
      <pc:sldChg chg="add del">
        <pc:chgData name="Krautter, Jutta" userId="366a3878-dfee-4f72-a8f5-55212954f4c6" providerId="ADAL" clId="{21828ED2-FB46-57C9-BD96-36FB7D7CDC8B}" dt="2026-07-23T13:25:45.123" v="143"/>
        <pc:sldMkLst>
          <pc:docMk/>
          <pc:sldMk cId="752507234" sldId="280"/>
        </pc:sldMkLst>
      </pc:sldChg>
      <pc:sldChg chg="addSp modSp add">
        <pc:chgData name="Krautter, Jutta" userId="366a3878-dfee-4f72-a8f5-55212954f4c6" providerId="ADAL" clId="{21828ED2-FB46-57C9-BD96-36FB7D7CDC8B}" dt="2026-07-23T13:26:13.610" v="149"/>
        <pc:sldMkLst>
          <pc:docMk/>
          <pc:sldMk cId="2051164339" sldId="280"/>
        </pc:sldMkLst>
        <pc:spChg chg="mod">
          <ac:chgData name="Krautter, Jutta" userId="366a3878-dfee-4f72-a8f5-55212954f4c6" providerId="ADAL" clId="{21828ED2-FB46-57C9-BD96-36FB7D7CDC8B}" dt="2026-07-23T13:26:13.610" v="149"/>
          <ac:spMkLst>
            <pc:docMk/>
            <pc:sldMk cId="2051164339" sldId="280"/>
            <ac:spMk id="3" creationId="{FF98A3AA-F637-9F30-990B-D8E40A9749F6}"/>
          </ac:spMkLst>
        </pc:spChg>
        <pc:spChg chg="mod">
          <ac:chgData name="Krautter, Jutta" userId="366a3878-dfee-4f72-a8f5-55212954f4c6" providerId="ADAL" clId="{21828ED2-FB46-57C9-BD96-36FB7D7CDC8B}" dt="2026-07-23T13:26:13.610" v="149"/>
          <ac:spMkLst>
            <pc:docMk/>
            <pc:sldMk cId="2051164339" sldId="280"/>
            <ac:spMk id="6" creationId="{3BA5DDB8-0C25-182C-51CF-099298E3BEE2}"/>
          </ac:spMkLst>
        </pc:spChg>
        <pc:grpChg chg="add mod">
          <ac:chgData name="Krautter, Jutta" userId="366a3878-dfee-4f72-a8f5-55212954f4c6" providerId="ADAL" clId="{21828ED2-FB46-57C9-BD96-36FB7D7CDC8B}" dt="2026-07-23T13:26:13.610" v="149"/>
          <ac:grpSpMkLst>
            <pc:docMk/>
            <pc:sldMk cId="2051164339" sldId="280"/>
            <ac:grpSpMk id="2" creationId="{BCAAA0E6-E045-C84B-BB0D-1F56F6545170}"/>
          </ac:grpSpMkLst>
        </pc:grpChg>
        <pc:grpChg chg="add mod">
          <ac:chgData name="Krautter, Jutta" userId="366a3878-dfee-4f72-a8f5-55212954f4c6" providerId="ADAL" clId="{21828ED2-FB46-57C9-BD96-36FB7D7CDC8B}" dt="2026-07-23T13:26:13.610" v="149"/>
          <ac:grpSpMkLst>
            <pc:docMk/>
            <pc:sldMk cId="2051164339" sldId="280"/>
            <ac:grpSpMk id="5" creationId="{7DC669E9-C1C2-D6D6-6934-9C6C8818DDBD}"/>
          </ac:grpSpMkLst>
        </pc:grpChg>
        <pc:picChg chg="mod">
          <ac:chgData name="Krautter, Jutta" userId="366a3878-dfee-4f72-a8f5-55212954f4c6" providerId="ADAL" clId="{21828ED2-FB46-57C9-BD96-36FB7D7CDC8B}" dt="2026-07-23T13:26:13.610" v="149"/>
          <ac:picMkLst>
            <pc:docMk/>
            <pc:sldMk cId="2051164339" sldId="280"/>
            <ac:picMk id="4" creationId="{44AEEAAD-B4EA-436D-F7F0-A0461AC8EF41}"/>
          </ac:picMkLst>
        </pc:picChg>
        <pc:picChg chg="mod">
          <ac:chgData name="Krautter, Jutta" userId="366a3878-dfee-4f72-a8f5-55212954f4c6" providerId="ADAL" clId="{21828ED2-FB46-57C9-BD96-36FB7D7CDC8B}" dt="2026-07-23T13:26:13.610" v="149"/>
          <ac:picMkLst>
            <pc:docMk/>
            <pc:sldMk cId="2051164339" sldId="280"/>
            <ac:picMk id="7" creationId="{08DFF343-06A4-6F5F-8FB3-F801BE223E57}"/>
          </ac:picMkLst>
        </pc:picChg>
      </pc:sldChg>
      <pc:sldChg chg="addSp modSp add mod">
        <pc:chgData name="Krautter, Jutta" userId="366a3878-dfee-4f72-a8f5-55212954f4c6" providerId="ADAL" clId="{21828ED2-FB46-57C9-BD96-36FB7D7CDC8B}" dt="2026-07-23T13:27:05.521" v="154" actId="14100"/>
        <pc:sldMkLst>
          <pc:docMk/>
          <pc:sldMk cId="735646120" sldId="281"/>
        </pc:sldMkLst>
        <pc:spChg chg="mod">
          <ac:chgData name="Krautter, Jutta" userId="366a3878-dfee-4f72-a8f5-55212954f4c6" providerId="ADAL" clId="{21828ED2-FB46-57C9-BD96-36FB7D7CDC8B}" dt="2026-07-23T13:26:56.688" v="151" actId="1076"/>
          <ac:spMkLst>
            <pc:docMk/>
            <pc:sldMk cId="735646120" sldId="281"/>
            <ac:spMk id="4" creationId="{6608EA5F-F16E-402A-B026-3C203593A2F6}"/>
          </ac:spMkLst>
        </pc:spChg>
        <pc:spChg chg="mod">
          <ac:chgData name="Krautter, Jutta" userId="366a3878-dfee-4f72-a8f5-55212954f4c6" providerId="ADAL" clId="{21828ED2-FB46-57C9-BD96-36FB7D7CDC8B}" dt="2026-07-23T13:27:05.521" v="154" actId="14100"/>
          <ac:spMkLst>
            <pc:docMk/>
            <pc:sldMk cId="735646120" sldId="281"/>
            <ac:spMk id="7" creationId="{A5325FD0-604F-236A-52AA-6A1A2E40FC38}"/>
          </ac:spMkLst>
        </pc:spChg>
        <pc:spChg chg="mod">
          <ac:chgData name="Krautter, Jutta" userId="366a3878-dfee-4f72-a8f5-55212954f4c6" providerId="ADAL" clId="{21828ED2-FB46-57C9-BD96-36FB7D7CDC8B}" dt="2026-07-23T13:26:56.688" v="151" actId="1076"/>
          <ac:spMkLst>
            <pc:docMk/>
            <pc:sldMk cId="735646120" sldId="281"/>
            <ac:spMk id="10" creationId="{2819C8C9-76D9-8B0C-2A42-C24ED62C7A04}"/>
          </ac:spMkLst>
        </pc:spChg>
        <pc:grpChg chg="add mod">
          <ac:chgData name="Krautter, Jutta" userId="366a3878-dfee-4f72-a8f5-55212954f4c6" providerId="ADAL" clId="{21828ED2-FB46-57C9-BD96-36FB7D7CDC8B}" dt="2026-07-23T13:26:56.688" v="151" actId="1076"/>
          <ac:grpSpMkLst>
            <pc:docMk/>
            <pc:sldMk cId="735646120" sldId="281"/>
            <ac:grpSpMk id="2" creationId="{38F64021-3690-A3D4-EC18-72C3FD30DA81}"/>
          </ac:grpSpMkLst>
        </pc:grpChg>
        <pc:grpChg chg="add mod">
          <ac:chgData name="Krautter, Jutta" userId="366a3878-dfee-4f72-a8f5-55212954f4c6" providerId="ADAL" clId="{21828ED2-FB46-57C9-BD96-36FB7D7CDC8B}" dt="2026-07-23T13:27:03.487" v="153" actId="14100"/>
          <ac:grpSpMkLst>
            <pc:docMk/>
            <pc:sldMk cId="735646120" sldId="281"/>
            <ac:grpSpMk id="5" creationId="{9859AEC2-C381-789C-B5AC-7221DEEBDD79}"/>
          </ac:grpSpMkLst>
        </pc:grpChg>
        <pc:grpChg chg="add mod">
          <ac:chgData name="Krautter, Jutta" userId="366a3878-dfee-4f72-a8f5-55212954f4c6" providerId="ADAL" clId="{21828ED2-FB46-57C9-BD96-36FB7D7CDC8B}" dt="2026-07-23T13:26:56.688" v="151" actId="1076"/>
          <ac:grpSpMkLst>
            <pc:docMk/>
            <pc:sldMk cId="735646120" sldId="281"/>
            <ac:grpSpMk id="8" creationId="{D5C08C1E-A148-0D8F-B1E5-A52742C67636}"/>
          </ac:grpSpMkLst>
        </pc:grpChg>
        <pc:picChg chg="mod">
          <ac:chgData name="Krautter, Jutta" userId="366a3878-dfee-4f72-a8f5-55212954f4c6" providerId="ADAL" clId="{21828ED2-FB46-57C9-BD96-36FB7D7CDC8B}" dt="2026-07-23T13:26:56.688" v="151" actId="1076"/>
          <ac:picMkLst>
            <pc:docMk/>
            <pc:sldMk cId="735646120" sldId="281"/>
            <ac:picMk id="3" creationId="{E1A039B3-154E-35B7-2BE6-57AF9688F07D}"/>
          </ac:picMkLst>
        </pc:picChg>
        <pc:picChg chg="mod">
          <ac:chgData name="Krautter, Jutta" userId="366a3878-dfee-4f72-a8f5-55212954f4c6" providerId="ADAL" clId="{21828ED2-FB46-57C9-BD96-36FB7D7CDC8B}" dt="2026-07-23T13:27:03.487" v="153" actId="14100"/>
          <ac:picMkLst>
            <pc:docMk/>
            <pc:sldMk cId="735646120" sldId="281"/>
            <ac:picMk id="6" creationId="{3C2F9654-D072-4D6D-D966-D626AE42CCF4}"/>
          </ac:picMkLst>
        </pc:picChg>
        <pc:picChg chg="mod">
          <ac:chgData name="Krautter, Jutta" userId="366a3878-dfee-4f72-a8f5-55212954f4c6" providerId="ADAL" clId="{21828ED2-FB46-57C9-BD96-36FB7D7CDC8B}" dt="2026-07-23T13:26:56.688" v="151" actId="1076"/>
          <ac:picMkLst>
            <pc:docMk/>
            <pc:sldMk cId="735646120" sldId="281"/>
            <ac:picMk id="9" creationId="{F1CEBA2C-74D6-39D5-54EA-EDD34B59377A}"/>
          </ac:picMkLst>
        </pc:picChg>
      </pc:sldChg>
      <pc:sldChg chg="add del">
        <pc:chgData name="Krautter, Jutta" userId="366a3878-dfee-4f72-a8f5-55212954f4c6" providerId="ADAL" clId="{21828ED2-FB46-57C9-BD96-36FB7D7CDC8B}" dt="2026-07-23T13:25:44.654" v="142"/>
        <pc:sldMkLst>
          <pc:docMk/>
          <pc:sldMk cId="3481000498" sldId="281"/>
        </pc:sldMkLst>
      </pc:sldChg>
      <pc:sldChg chg="addSp modSp add mod">
        <pc:chgData name="Krautter, Jutta" userId="366a3878-dfee-4f72-a8f5-55212954f4c6" providerId="ADAL" clId="{21828ED2-FB46-57C9-BD96-36FB7D7CDC8B}" dt="2026-07-23T13:27:18.294" v="156" actId="14100"/>
        <pc:sldMkLst>
          <pc:docMk/>
          <pc:sldMk cId="3805397804" sldId="282"/>
        </pc:sldMkLst>
        <pc:spChg chg="mod">
          <ac:chgData name="Krautter, Jutta" userId="366a3878-dfee-4f72-a8f5-55212954f4c6" providerId="ADAL" clId="{21828ED2-FB46-57C9-BD96-36FB7D7CDC8B}" dt="2026-07-23T13:27:18.294" v="156" actId="14100"/>
          <ac:spMkLst>
            <pc:docMk/>
            <pc:sldMk cId="3805397804" sldId="282"/>
            <ac:spMk id="3" creationId="{2179064C-D9C8-23DE-2C87-27CB8F2D2D3B}"/>
          </ac:spMkLst>
        </pc:spChg>
        <pc:spChg chg="mod">
          <ac:chgData name="Krautter, Jutta" userId="366a3878-dfee-4f72-a8f5-55212954f4c6" providerId="ADAL" clId="{21828ED2-FB46-57C9-BD96-36FB7D7CDC8B}" dt="2026-07-23T13:27:15.151" v="155"/>
          <ac:spMkLst>
            <pc:docMk/>
            <pc:sldMk cId="3805397804" sldId="282"/>
            <ac:spMk id="6" creationId="{B9809E9A-F29C-8EDD-27FB-7C3FF8C84ED2}"/>
          </ac:spMkLst>
        </pc:spChg>
        <pc:spChg chg="mod">
          <ac:chgData name="Krautter, Jutta" userId="366a3878-dfee-4f72-a8f5-55212954f4c6" providerId="ADAL" clId="{21828ED2-FB46-57C9-BD96-36FB7D7CDC8B}" dt="2026-07-23T13:27:15.151" v="155"/>
          <ac:spMkLst>
            <pc:docMk/>
            <pc:sldMk cId="3805397804" sldId="282"/>
            <ac:spMk id="10" creationId="{E881B6FA-2FEC-CCFA-7FA4-7740711715C5}"/>
          </ac:spMkLst>
        </pc:spChg>
        <pc:grpChg chg="add mod">
          <ac:chgData name="Krautter, Jutta" userId="366a3878-dfee-4f72-a8f5-55212954f4c6" providerId="ADAL" clId="{21828ED2-FB46-57C9-BD96-36FB7D7CDC8B}" dt="2026-07-23T13:27:15.151" v="155"/>
          <ac:grpSpMkLst>
            <pc:docMk/>
            <pc:sldMk cId="3805397804" sldId="282"/>
            <ac:grpSpMk id="2" creationId="{D40C4A20-D5D8-9769-0796-1B3612EC6CFC}"/>
          </ac:grpSpMkLst>
        </pc:grpChg>
        <pc:grpChg chg="add mod">
          <ac:chgData name="Krautter, Jutta" userId="366a3878-dfee-4f72-a8f5-55212954f4c6" providerId="ADAL" clId="{21828ED2-FB46-57C9-BD96-36FB7D7CDC8B}" dt="2026-07-23T13:27:15.151" v="155"/>
          <ac:grpSpMkLst>
            <pc:docMk/>
            <pc:sldMk cId="3805397804" sldId="282"/>
            <ac:grpSpMk id="5" creationId="{B8D0DBF5-0637-60A4-4B3D-0299C266739F}"/>
          </ac:grpSpMkLst>
        </pc:grpChg>
        <pc:grpChg chg="add mod">
          <ac:chgData name="Krautter, Jutta" userId="366a3878-dfee-4f72-a8f5-55212954f4c6" providerId="ADAL" clId="{21828ED2-FB46-57C9-BD96-36FB7D7CDC8B}" dt="2026-07-23T13:27:15.151" v="155"/>
          <ac:grpSpMkLst>
            <pc:docMk/>
            <pc:sldMk cId="3805397804" sldId="282"/>
            <ac:grpSpMk id="8" creationId="{2BC0BC10-65F3-126A-79A8-1C0F5E240284}"/>
          </ac:grpSpMkLst>
        </pc:grpChg>
        <pc:picChg chg="mod">
          <ac:chgData name="Krautter, Jutta" userId="366a3878-dfee-4f72-a8f5-55212954f4c6" providerId="ADAL" clId="{21828ED2-FB46-57C9-BD96-36FB7D7CDC8B}" dt="2026-07-23T13:27:15.151" v="155"/>
          <ac:picMkLst>
            <pc:docMk/>
            <pc:sldMk cId="3805397804" sldId="282"/>
            <ac:picMk id="4" creationId="{658F6DB0-1244-629E-B6F8-2972312DE678}"/>
          </ac:picMkLst>
        </pc:picChg>
        <pc:picChg chg="mod">
          <ac:chgData name="Krautter, Jutta" userId="366a3878-dfee-4f72-a8f5-55212954f4c6" providerId="ADAL" clId="{21828ED2-FB46-57C9-BD96-36FB7D7CDC8B}" dt="2026-07-23T13:27:15.151" v="155"/>
          <ac:picMkLst>
            <pc:docMk/>
            <pc:sldMk cId="3805397804" sldId="282"/>
            <ac:picMk id="7" creationId="{675FE45A-57A8-1448-FC9A-98A42F1C8521}"/>
          </ac:picMkLst>
        </pc:picChg>
        <pc:picChg chg="mod">
          <ac:chgData name="Krautter, Jutta" userId="366a3878-dfee-4f72-a8f5-55212954f4c6" providerId="ADAL" clId="{21828ED2-FB46-57C9-BD96-36FB7D7CDC8B}" dt="2026-07-23T13:27:15.151" v="155"/>
          <ac:picMkLst>
            <pc:docMk/>
            <pc:sldMk cId="3805397804" sldId="282"/>
            <ac:picMk id="9" creationId="{D81471E9-6730-C615-9B66-0AA57785FF5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327D575-2DE3-3D41-B1C0-3D6E1731AFDD}" type="datetimeFigureOut">
              <a:rPr lang="de-DE" smtClean="0"/>
              <a:t>23.07.26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6995BAD-C1C9-BE43-BE90-F24598B3C4D1}" type="slidenum">
              <a:rPr lang="de-DE" smtClean="0"/>
              <a:t>‹Nr.›</a:t>
            </a:fld>
            <a:endParaRPr lang="de-DE"/>
          </a:p>
        </p:txBody>
      </p:sp>
    </p:spTree>
    <p:extLst>
      <p:ext uri="{BB962C8B-B14F-4D97-AF65-F5344CB8AC3E}">
        <p14:creationId xmlns:p14="http://schemas.microsoft.com/office/powerpoint/2010/main" val="1612132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2.png"/><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1.png"/><Relationship Id="rId4" Type="http://schemas.openxmlformats.org/officeDocument/2006/relationships/image" Target="../media/image17.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folie weiß / Hintergrundbild">
    <p:spTree>
      <p:nvGrpSpPr>
        <p:cNvPr id="1" name=""/>
        <p:cNvGrpSpPr/>
        <p:nvPr/>
      </p:nvGrpSpPr>
      <p:grpSpPr>
        <a:xfrm>
          <a:off x="0" y="0"/>
          <a:ext cx="0" cy="0"/>
          <a:chOff x="0" y="0"/>
          <a:chExt cx="0" cy="0"/>
        </a:xfrm>
      </p:grpSpPr>
      <p:sp>
        <p:nvSpPr>
          <p:cNvPr id="2" name="Titel 1"/>
          <p:cNvSpPr>
            <a:spLocks noGrp="1"/>
          </p:cNvSpPr>
          <p:nvPr>
            <p:ph type="ctrTitle"/>
          </p:nvPr>
        </p:nvSpPr>
        <p:spPr>
          <a:xfrm>
            <a:off x="1291931" y="1559684"/>
            <a:ext cx="9144000" cy="2387600"/>
          </a:xfrm>
        </p:spPr>
        <p:txBody>
          <a:bodyPr anchor="b"/>
          <a:lstStyle>
            <a:lvl1pPr algn="l">
              <a:defRPr sz="6000" b="1" i="0">
                <a:solidFill>
                  <a:schemeClr val="tx2"/>
                </a:solidFill>
                <a:latin typeface="Geogrotesque-SemiBold" panose="020B0300000000000000" pitchFamily="34" charset="77"/>
              </a:defRPr>
            </a:lvl1pPr>
          </a:lstStyle>
          <a:p>
            <a:r>
              <a:rPr lang="de-DE" dirty="0"/>
              <a:t>Mastertitelformat bearbeiten</a:t>
            </a:r>
          </a:p>
        </p:txBody>
      </p:sp>
      <p:sp>
        <p:nvSpPr>
          <p:cNvPr id="3" name="Untertitel 2"/>
          <p:cNvSpPr>
            <a:spLocks noGrp="1"/>
          </p:cNvSpPr>
          <p:nvPr>
            <p:ph type="subTitle" idx="1"/>
          </p:nvPr>
        </p:nvSpPr>
        <p:spPr>
          <a:xfrm>
            <a:off x="1291931" y="4039359"/>
            <a:ext cx="9144000" cy="1655762"/>
          </a:xfrm>
        </p:spPr>
        <p:txBody>
          <a:bodyPr/>
          <a:lstStyle>
            <a:lvl1pPr marL="0" indent="0" algn="l">
              <a:buNone/>
              <a:defRPr sz="2400">
                <a:solidFill>
                  <a:schemeClr val="tx2"/>
                </a:solidFill>
                <a:latin typeface="Geogrotesque-Light" panose="020B0300000000000000" pitchFamily="34" charset="77"/>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dirty="0"/>
              <a:t>Master-Untertitelformat bearbeiten</a:t>
            </a:r>
          </a:p>
        </p:txBody>
      </p:sp>
      <p:pic>
        <p:nvPicPr>
          <p:cNvPr id="6" name="Grafik 5" descr="Ein Bild, das Text, Screenshot, Logo, Grafikdesign enthält.&#10;&#10;Automatisch generierte Beschreibung">
            <a:extLst>
              <a:ext uri="{FF2B5EF4-FFF2-40B4-BE49-F238E27FC236}">
                <a16:creationId xmlns:a16="http://schemas.microsoft.com/office/drawing/2014/main" id="{56FB9BE6-3701-B81C-4CAC-D7C8936A9897}"/>
              </a:ext>
            </a:extLst>
          </p:cNvPr>
          <p:cNvPicPr>
            <a:picLocks noChangeAspect="1"/>
          </p:cNvPicPr>
          <p:nvPr userDrawn="1"/>
        </p:nvPicPr>
        <p:blipFill rotWithShape="1">
          <a:blip r:embed="rId2"/>
          <a:srcRect t="28618"/>
          <a:stretch/>
        </p:blipFill>
        <p:spPr>
          <a:xfrm>
            <a:off x="0" y="1962614"/>
            <a:ext cx="12192000" cy="4895385"/>
          </a:xfrm>
          <a:prstGeom prst="rect">
            <a:avLst/>
          </a:prstGeom>
        </p:spPr>
      </p:pic>
      <p:pic>
        <p:nvPicPr>
          <p:cNvPr id="4" name="Grafik 3" descr="Ein Bild, das Text, Screenshot, Visitenkarte, Logo enthält.&#10;&#10;Automatisch generierte Beschreibung">
            <a:extLst>
              <a:ext uri="{FF2B5EF4-FFF2-40B4-BE49-F238E27FC236}">
                <a16:creationId xmlns:a16="http://schemas.microsoft.com/office/drawing/2014/main" id="{492ED0A3-1C28-A08E-D103-DEDF5A659696}"/>
              </a:ext>
            </a:extLst>
          </p:cNvPr>
          <p:cNvPicPr>
            <a:picLocks noChangeAspect="1"/>
          </p:cNvPicPr>
          <p:nvPr userDrawn="1"/>
        </p:nvPicPr>
        <p:blipFill rotWithShape="1">
          <a:blip r:embed="rId3"/>
          <a:srcRect l="76034" b="71608"/>
          <a:stretch/>
        </p:blipFill>
        <p:spPr>
          <a:xfrm>
            <a:off x="9245600" y="-16665"/>
            <a:ext cx="2926649" cy="1950245"/>
          </a:xfrm>
          <a:prstGeom prst="rect">
            <a:avLst/>
          </a:prstGeom>
        </p:spPr>
      </p:pic>
    </p:spTree>
    <p:extLst>
      <p:ext uri="{BB962C8B-B14F-4D97-AF65-F5344CB8AC3E}">
        <p14:creationId xmlns:p14="http://schemas.microsoft.com/office/powerpoint/2010/main" val="862346660"/>
      </p:ext>
    </p:extLst>
  </p:cSld>
  <p:clrMapOvr>
    <a:masterClrMapping/>
  </p:clrMapOvr>
  <p:transition spd="slow">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Folie für seitenfüllendes Foto V1">
    <p:spTree>
      <p:nvGrpSpPr>
        <p:cNvPr id="1" name=""/>
        <p:cNvGrpSpPr/>
        <p:nvPr/>
      </p:nvGrpSpPr>
      <p:grpSpPr>
        <a:xfrm>
          <a:off x="0" y="0"/>
          <a:ext cx="0" cy="0"/>
          <a:chOff x="0" y="0"/>
          <a:chExt cx="0" cy="0"/>
        </a:xfrm>
      </p:grpSpPr>
      <p:sp>
        <p:nvSpPr>
          <p:cNvPr id="7" name="Bildplatzhalter 6"/>
          <p:cNvSpPr>
            <a:spLocks noGrp="1"/>
          </p:cNvSpPr>
          <p:nvPr>
            <p:ph type="pic" sz="quarter" idx="13"/>
          </p:nvPr>
        </p:nvSpPr>
        <p:spPr>
          <a:xfrm>
            <a:off x="0" y="0"/>
            <a:ext cx="12192000" cy="6858000"/>
          </a:xfrm>
        </p:spPr>
        <p:txBody>
          <a:bodyPr/>
          <a:lstStyle/>
          <a:p>
            <a:endParaRPr lang="de-DE" dirty="0"/>
          </a:p>
        </p:txBody>
      </p:sp>
      <p:pic>
        <p:nvPicPr>
          <p:cNvPr id="9" name="Bild 8"/>
          <p:cNvPicPr>
            <a:picLocks noChangeAspect="1"/>
          </p:cNvPicPr>
          <p:nvPr userDrawn="1"/>
        </p:nvPicPr>
        <p:blipFill>
          <a:blip r:embed="rId2" cstate="screen">
            <a:extLst>
              <a:ext uri="{28A0092B-C50C-407E-A947-70E740481C1C}">
                <a14:useLocalDpi xmlns:a14="http://schemas.microsoft.com/office/drawing/2010/main"/>
              </a:ext>
            </a:extLst>
          </a:blip>
          <a:srcRect l="60285" t="23523"/>
          <a:stretch>
            <a:fillRect/>
          </a:stretch>
        </p:blipFill>
        <p:spPr>
          <a:xfrm>
            <a:off x="7349924" y="3429000"/>
            <a:ext cx="4842076" cy="3429000"/>
          </a:xfrm>
          <a:prstGeom prst="rect">
            <a:avLst/>
          </a:prstGeom>
        </p:spPr>
      </p:pic>
      <p:pic>
        <p:nvPicPr>
          <p:cNvPr id="10" name="Bild 9"/>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
        <p:nvSpPr>
          <p:cNvPr id="3" name="Textplatzhalter 2">
            <a:extLst>
              <a:ext uri="{FF2B5EF4-FFF2-40B4-BE49-F238E27FC236}">
                <a16:creationId xmlns:a16="http://schemas.microsoft.com/office/drawing/2014/main" id="{5A0057B6-9AF5-728A-2E11-C58C5E58734F}"/>
              </a:ext>
            </a:extLst>
          </p:cNvPr>
          <p:cNvSpPr>
            <a:spLocks noGrp="1"/>
          </p:cNvSpPr>
          <p:nvPr>
            <p:ph type="body" sz="quarter" idx="14" hasCustomPrompt="1"/>
          </p:nvPr>
        </p:nvSpPr>
        <p:spPr>
          <a:xfrm>
            <a:off x="10517605" y="561894"/>
            <a:ext cx="1284316" cy="810491"/>
          </a:xfrm>
          <a:blipFill>
            <a:blip r:embed="rId4"/>
            <a:stretch>
              <a:fillRect/>
            </a:stretch>
          </a:blipFill>
        </p:spPr>
        <p:txBody>
          <a:bodyPr/>
          <a:lstStyle>
            <a:lvl1pPr marL="0" indent="0">
              <a:buNone/>
              <a:defRPr sz="100"/>
            </a:lvl1pPr>
          </a:lstStyle>
          <a:p>
            <a:pPr lvl="0"/>
            <a:r>
              <a:rPr lang="ko-KR" altLang="de-DE" dirty="0"/>
              <a:t>ㅤ</a:t>
            </a:r>
            <a:r>
              <a:rPr lang="de-DE" dirty="0"/>
              <a:t>      </a:t>
            </a:r>
          </a:p>
        </p:txBody>
      </p:sp>
      <p:sp>
        <p:nvSpPr>
          <p:cNvPr id="19" name="Textplatzhalter 18">
            <a:extLst>
              <a:ext uri="{FF2B5EF4-FFF2-40B4-BE49-F238E27FC236}">
                <a16:creationId xmlns:a16="http://schemas.microsoft.com/office/drawing/2014/main" id="{F1C19D9E-F0A7-E87A-7029-61B3B2365F77}"/>
              </a:ext>
            </a:extLst>
          </p:cNvPr>
          <p:cNvSpPr>
            <a:spLocks noGrp="1"/>
          </p:cNvSpPr>
          <p:nvPr>
            <p:ph type="body" sz="quarter" idx="15" hasCustomPrompt="1"/>
          </p:nvPr>
        </p:nvSpPr>
        <p:spPr>
          <a:xfrm>
            <a:off x="7349924" y="3455042"/>
            <a:ext cx="4841875" cy="3429001"/>
          </a:xfrm>
          <a:blipFill>
            <a:blip r:embed="rId5"/>
            <a:stretch>
              <a:fillRect/>
            </a:stretch>
          </a:blipFill>
        </p:spPr>
        <p:txBody>
          <a:bodyPr/>
          <a:lstStyle>
            <a:lvl1pPr marL="0" indent="0">
              <a:buNone/>
              <a:defRPr sz="100"/>
            </a:lvl1pPr>
          </a:lstStyle>
          <a:p>
            <a:pPr lvl="0"/>
            <a:r>
              <a:rPr lang="ko-KR" altLang="de-DE" dirty="0"/>
              <a:t>ㅤ</a:t>
            </a:r>
            <a:endParaRPr lang="de-DE" dirty="0"/>
          </a:p>
        </p:txBody>
      </p:sp>
    </p:spTree>
    <p:extLst>
      <p:ext uri="{BB962C8B-B14F-4D97-AF65-F5344CB8AC3E}">
        <p14:creationId xmlns:p14="http://schemas.microsoft.com/office/powerpoint/2010/main" val="1588732391"/>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Folie für seitenfüllendes Foto V2">
    <p:spTree>
      <p:nvGrpSpPr>
        <p:cNvPr id="1" name=""/>
        <p:cNvGrpSpPr/>
        <p:nvPr/>
      </p:nvGrpSpPr>
      <p:grpSpPr>
        <a:xfrm>
          <a:off x="0" y="0"/>
          <a:ext cx="0" cy="0"/>
          <a:chOff x="0" y="0"/>
          <a:chExt cx="0" cy="0"/>
        </a:xfrm>
      </p:grpSpPr>
      <p:sp>
        <p:nvSpPr>
          <p:cNvPr id="7" name="Bildplatzhalter 6"/>
          <p:cNvSpPr>
            <a:spLocks noGrp="1"/>
          </p:cNvSpPr>
          <p:nvPr>
            <p:ph type="pic" sz="quarter" idx="13"/>
          </p:nvPr>
        </p:nvSpPr>
        <p:spPr>
          <a:xfrm>
            <a:off x="0" y="1"/>
            <a:ext cx="12192000" cy="6858000"/>
          </a:xfrm>
        </p:spPr>
        <p:txBody>
          <a:bodyPr/>
          <a:lstStyle/>
          <a:p>
            <a:endParaRPr lang="de-DE" dirty="0"/>
          </a:p>
        </p:txBody>
      </p:sp>
      <p:sp>
        <p:nvSpPr>
          <p:cNvPr id="6" name="Textplatzhalter 5">
            <a:extLst>
              <a:ext uri="{FF2B5EF4-FFF2-40B4-BE49-F238E27FC236}">
                <a16:creationId xmlns:a16="http://schemas.microsoft.com/office/drawing/2014/main" id="{5C111494-2347-7D3B-D472-2BA6E9C331B6}"/>
              </a:ext>
            </a:extLst>
          </p:cNvPr>
          <p:cNvSpPr>
            <a:spLocks noGrp="1"/>
          </p:cNvSpPr>
          <p:nvPr>
            <p:ph type="body" sz="quarter" idx="15" hasCustomPrompt="1"/>
          </p:nvPr>
        </p:nvSpPr>
        <p:spPr>
          <a:xfrm>
            <a:off x="0" y="0"/>
            <a:ext cx="4282633" cy="2141316"/>
          </a:xfrm>
          <a:blipFill>
            <a:blip r:embed="rId2"/>
            <a:stretch>
              <a:fillRect l="-1" t="-3" r="-184685" b="-220197"/>
            </a:stretch>
          </a:blipFill>
        </p:spPr>
        <p:txBody>
          <a:bodyPr/>
          <a:lstStyle>
            <a:lvl1pPr marL="0" indent="0">
              <a:buNone/>
              <a:defRPr sz="100"/>
            </a:lvl1pPr>
          </a:lstStyle>
          <a:p>
            <a:pPr lvl="0"/>
            <a:r>
              <a:rPr lang="ko-KR" altLang="de-DE" dirty="0"/>
              <a:t>ㅤ</a:t>
            </a:r>
            <a:endParaRPr lang="de-DE" dirty="0"/>
          </a:p>
        </p:txBody>
      </p:sp>
      <p:pic>
        <p:nvPicPr>
          <p:cNvPr id="8" name="Bild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
        <p:nvSpPr>
          <p:cNvPr id="4" name="Textplatzhalter 3">
            <a:extLst>
              <a:ext uri="{FF2B5EF4-FFF2-40B4-BE49-F238E27FC236}">
                <a16:creationId xmlns:a16="http://schemas.microsoft.com/office/drawing/2014/main" id="{258D02A6-DECD-11E0-C50B-80F362474170}"/>
              </a:ext>
            </a:extLst>
          </p:cNvPr>
          <p:cNvSpPr>
            <a:spLocks noGrp="1"/>
          </p:cNvSpPr>
          <p:nvPr>
            <p:ph type="body" sz="quarter" idx="14" hasCustomPrompt="1"/>
          </p:nvPr>
        </p:nvSpPr>
        <p:spPr>
          <a:xfrm>
            <a:off x="10517188" y="561975"/>
            <a:ext cx="1284287" cy="809625"/>
          </a:xfrm>
          <a:blipFill>
            <a:blip r:embed="rId4"/>
            <a:stretch>
              <a:fillRect/>
            </a:stretch>
          </a:blipFill>
        </p:spPr>
        <p:txBody>
          <a:bodyPr/>
          <a:lstStyle>
            <a:lvl1pPr marL="0" indent="0">
              <a:buNone/>
              <a:defRPr sz="100"/>
            </a:lvl1pPr>
          </a:lstStyle>
          <a:p>
            <a:pPr lvl="0"/>
            <a:r>
              <a:rPr lang="ko-KR" altLang="de-DE" dirty="0"/>
              <a:t>ㅤ</a:t>
            </a:r>
            <a:endParaRPr lang="de-DE" dirty="0"/>
          </a:p>
        </p:txBody>
      </p:sp>
      <p:sp>
        <p:nvSpPr>
          <p:cNvPr id="19" name="Textplatzhalter 18">
            <a:extLst>
              <a:ext uri="{FF2B5EF4-FFF2-40B4-BE49-F238E27FC236}">
                <a16:creationId xmlns:a16="http://schemas.microsoft.com/office/drawing/2014/main" id="{41434129-08EE-8608-5389-894306947F2A}"/>
              </a:ext>
            </a:extLst>
          </p:cNvPr>
          <p:cNvSpPr>
            <a:spLocks noGrp="1"/>
          </p:cNvSpPr>
          <p:nvPr>
            <p:ph type="body" sz="quarter" idx="16" hasCustomPrompt="1"/>
          </p:nvPr>
        </p:nvSpPr>
        <p:spPr>
          <a:xfrm>
            <a:off x="0" y="1"/>
            <a:ext cx="4282633" cy="2141316"/>
          </a:xfrm>
          <a:blipFill>
            <a:blip r:embed="rId5">
              <a:extLst>
                <a:ext uri="{96DAC541-7B7A-43D3-8B79-37D633B846F1}">
                  <asvg:svgBlip xmlns:asvg="http://schemas.microsoft.com/office/drawing/2016/SVG/main" r:embed="rId6"/>
                </a:ext>
              </a:extLst>
            </a:blip>
            <a:stretch>
              <a:fillRect t="-1" b="23"/>
            </a:stretch>
          </a:blipFill>
        </p:spPr>
        <p:txBody>
          <a:bodyPr/>
          <a:lstStyle>
            <a:lvl1pPr marL="0" indent="0">
              <a:buNone/>
              <a:defRPr sz="100"/>
            </a:lvl1pPr>
          </a:lstStyle>
          <a:p>
            <a:pPr lvl="0"/>
            <a:r>
              <a:rPr lang="ko-KR" altLang="de-DE" dirty="0"/>
              <a:t>ㅤ</a:t>
            </a:r>
            <a:endParaRPr lang="de-DE" dirty="0"/>
          </a:p>
        </p:txBody>
      </p:sp>
    </p:spTree>
  </p:cSld>
  <p:clrMapOvr>
    <a:masterClrMapping/>
  </p:clrMapOvr>
  <p:transition spd="slow">
    <p:wipe dir="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oto für seitenfüllendes Foto mit BU">
    <p:spTree>
      <p:nvGrpSpPr>
        <p:cNvPr id="1" name=""/>
        <p:cNvGrpSpPr/>
        <p:nvPr/>
      </p:nvGrpSpPr>
      <p:grpSpPr>
        <a:xfrm>
          <a:off x="0" y="0"/>
          <a:ext cx="0" cy="0"/>
          <a:chOff x="0" y="0"/>
          <a:chExt cx="0" cy="0"/>
        </a:xfrm>
      </p:grpSpPr>
      <p:sp>
        <p:nvSpPr>
          <p:cNvPr id="7" name="Bildplatzhalter 6"/>
          <p:cNvSpPr>
            <a:spLocks noGrp="1"/>
          </p:cNvSpPr>
          <p:nvPr>
            <p:ph type="pic" sz="quarter" idx="13"/>
          </p:nvPr>
        </p:nvSpPr>
        <p:spPr>
          <a:xfrm>
            <a:off x="0" y="0"/>
            <a:ext cx="12192000" cy="6858000"/>
          </a:xfrm>
        </p:spPr>
        <p:txBody>
          <a:bodyPr/>
          <a:lstStyle/>
          <a:p>
            <a:endParaRPr lang="de-DE" dirty="0"/>
          </a:p>
        </p:txBody>
      </p:sp>
      <p:pic>
        <p:nvPicPr>
          <p:cNvPr id="6" name="Bild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4471714"/>
            <a:ext cx="12192000" cy="2386286"/>
          </a:xfrm>
          <a:prstGeom prst="rect">
            <a:avLst/>
          </a:prstGeom>
        </p:spPr>
      </p:pic>
      <p:sp>
        <p:nvSpPr>
          <p:cNvPr id="9" name="Textplatzhalter 8"/>
          <p:cNvSpPr>
            <a:spLocks noGrp="1"/>
          </p:cNvSpPr>
          <p:nvPr>
            <p:ph type="body" sz="quarter" idx="14"/>
          </p:nvPr>
        </p:nvSpPr>
        <p:spPr>
          <a:xfrm>
            <a:off x="496799" y="6078537"/>
            <a:ext cx="11287034" cy="642938"/>
          </a:xfrm>
        </p:spPr>
        <p:txBody>
          <a:bodyPr anchor="ctr"/>
          <a:lstStyle>
            <a:lvl1pPr marL="0" indent="0">
              <a:buNone/>
              <a:defRPr sz="1400">
                <a:solidFill>
                  <a:schemeClr val="bg1"/>
                </a:solidFill>
              </a:defRPr>
            </a:lvl1pPr>
            <a:lvl2pPr marL="253800" indent="0">
              <a:buNone/>
              <a:defRPr sz="1400">
                <a:solidFill>
                  <a:schemeClr val="bg1"/>
                </a:solidFill>
              </a:defRPr>
            </a:lvl2pPr>
            <a:lvl3pPr marL="914400" indent="0">
              <a:buNone/>
              <a:defRPr sz="1400">
                <a:solidFill>
                  <a:schemeClr val="bg1"/>
                </a:solidFill>
              </a:defRPr>
            </a:lvl3pPr>
            <a:lvl4pPr marL="1371600" indent="0">
              <a:buNone/>
              <a:defRPr sz="1400">
                <a:solidFill>
                  <a:schemeClr val="bg1"/>
                </a:solidFill>
              </a:defRPr>
            </a:lvl4pPr>
            <a:lvl5pPr marL="1828800" indent="0">
              <a:buNone/>
              <a:defRPr sz="1400">
                <a:solidFill>
                  <a:schemeClr val="bg1"/>
                </a:solidFill>
              </a:defRPr>
            </a:lvl5pPr>
          </a:lstStyle>
          <a:p>
            <a:pPr lvl="0"/>
            <a:r>
              <a:rPr lang="de-DE" dirty="0"/>
              <a:t>Mastertextformat bearbeiten</a:t>
            </a:r>
          </a:p>
        </p:txBody>
      </p:sp>
      <p:pic>
        <p:nvPicPr>
          <p:cNvPr id="2" name="Bild 7">
            <a:extLst>
              <a:ext uri="{FF2B5EF4-FFF2-40B4-BE49-F238E27FC236}">
                <a16:creationId xmlns:a16="http://schemas.microsoft.com/office/drawing/2014/main" id="{9746EEB8-4926-9793-858D-624157011EC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
        <p:nvSpPr>
          <p:cNvPr id="10" name="Textplatzhalter 9">
            <a:extLst>
              <a:ext uri="{FF2B5EF4-FFF2-40B4-BE49-F238E27FC236}">
                <a16:creationId xmlns:a16="http://schemas.microsoft.com/office/drawing/2014/main" id="{CD26E814-87A2-921D-C7A3-0356B6556C67}"/>
              </a:ext>
            </a:extLst>
          </p:cNvPr>
          <p:cNvSpPr>
            <a:spLocks noGrp="1"/>
          </p:cNvSpPr>
          <p:nvPr>
            <p:ph type="body" sz="quarter" idx="16" hasCustomPrompt="1"/>
          </p:nvPr>
        </p:nvSpPr>
        <p:spPr>
          <a:xfrm>
            <a:off x="0" y="4471988"/>
            <a:ext cx="12192000" cy="2386012"/>
          </a:xfrm>
          <a:blipFill>
            <a:blip r:embed="rId4"/>
            <a:stretch>
              <a:fillRect/>
            </a:stretch>
          </a:blipFill>
        </p:spPr>
        <p:txBody>
          <a:bodyPr/>
          <a:lstStyle>
            <a:lvl1pPr marL="0" indent="0">
              <a:buNone/>
              <a:defRPr sz="100"/>
            </a:lvl1pPr>
          </a:lstStyle>
          <a:p>
            <a:pPr lvl="0"/>
            <a:r>
              <a:rPr lang="ko-KR" altLang="de-DE" dirty="0"/>
              <a:t>ㅤ</a:t>
            </a:r>
            <a:endParaRPr lang="de-DE" dirty="0"/>
          </a:p>
        </p:txBody>
      </p:sp>
      <p:sp>
        <p:nvSpPr>
          <p:cNvPr id="4" name="Textplatzhalter 3">
            <a:extLst>
              <a:ext uri="{FF2B5EF4-FFF2-40B4-BE49-F238E27FC236}">
                <a16:creationId xmlns:a16="http://schemas.microsoft.com/office/drawing/2014/main" id="{C483A7AA-7A30-2DB0-013E-79785306085D}"/>
              </a:ext>
            </a:extLst>
          </p:cNvPr>
          <p:cNvSpPr>
            <a:spLocks noGrp="1"/>
          </p:cNvSpPr>
          <p:nvPr>
            <p:ph type="body" sz="quarter" idx="15" hasCustomPrompt="1"/>
          </p:nvPr>
        </p:nvSpPr>
        <p:spPr>
          <a:xfrm>
            <a:off x="10517188" y="561975"/>
            <a:ext cx="1284287" cy="809625"/>
          </a:xfrm>
          <a:blipFill>
            <a:blip r:embed="rId5"/>
            <a:stretch>
              <a:fillRect/>
            </a:stretch>
          </a:blipFill>
        </p:spPr>
        <p:txBody>
          <a:bodyPr/>
          <a:lstStyle>
            <a:lvl1pPr marL="0" indent="0">
              <a:buNone/>
              <a:defRPr sz="100"/>
            </a:lvl1pPr>
          </a:lstStyle>
          <a:p>
            <a:pPr lvl="0"/>
            <a:r>
              <a:rPr lang="ko-KR" altLang="de-DE" dirty="0"/>
              <a:t>ㅤ</a:t>
            </a:r>
            <a:endParaRPr lang="de-DE" dirty="0"/>
          </a:p>
        </p:txBody>
      </p:sp>
    </p:spTree>
    <p:extLst>
      <p:ext uri="{BB962C8B-B14F-4D97-AF65-F5344CB8AC3E}">
        <p14:creationId xmlns:p14="http://schemas.microsoft.com/office/powerpoint/2010/main" val="13628739"/>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Inhaltsfolie V1">
    <p:spTree>
      <p:nvGrpSpPr>
        <p:cNvPr id="1" name=""/>
        <p:cNvGrpSpPr/>
        <p:nvPr/>
      </p:nvGrpSpPr>
      <p:grpSpPr>
        <a:xfrm>
          <a:off x="0" y="0"/>
          <a:ext cx="0" cy="0"/>
          <a:chOff x="0" y="0"/>
          <a:chExt cx="0" cy="0"/>
        </a:xfrm>
      </p:grpSpPr>
      <p:pic>
        <p:nvPicPr>
          <p:cNvPr id="10" name="Bild 9"/>
          <p:cNvPicPr>
            <a:picLocks noChangeAspect="1"/>
          </p:cNvPicPr>
          <p:nvPr userDrawn="1"/>
        </p:nvPicPr>
        <p:blipFill rotWithShape="1">
          <a:blip r:embed="rId2" cstate="screen">
            <a:extLst>
              <a:ext uri="{28A0092B-C50C-407E-A947-70E740481C1C}">
                <a14:useLocalDpi xmlns:a14="http://schemas.microsoft.com/office/drawing/2010/main"/>
              </a:ext>
            </a:extLst>
          </a:blip>
          <a:srcRect l="5439" r="2300"/>
          <a:stretch/>
        </p:blipFill>
        <p:spPr>
          <a:xfrm>
            <a:off x="0" y="2374303"/>
            <a:ext cx="11790947" cy="4483697"/>
          </a:xfrm>
          <a:prstGeom prst="rect">
            <a:avLst/>
          </a:prstGeom>
        </p:spPr>
      </p:pic>
      <p:sp>
        <p:nvSpPr>
          <p:cNvPr id="2" name="Titel 1"/>
          <p:cNvSpPr>
            <a:spLocks noGrp="1"/>
          </p:cNvSpPr>
          <p:nvPr>
            <p:ph type="title"/>
          </p:nvPr>
        </p:nvSpPr>
        <p:spPr/>
        <p:txBody>
          <a:bodyPr/>
          <a:lstStyle/>
          <a:p>
            <a:r>
              <a:rPr lang="de-DE" dirty="0"/>
              <a:t>Mastertitelformat bearbeiten</a:t>
            </a:r>
          </a:p>
        </p:txBody>
      </p:sp>
      <p:sp>
        <p:nvSpPr>
          <p:cNvPr id="3" name="Inhaltsplatzhalter 2"/>
          <p:cNvSpPr>
            <a:spLocks noGrp="1"/>
          </p:cNvSpPr>
          <p:nvPr>
            <p:ph idx="1"/>
          </p:nvPr>
        </p:nvSpPr>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4" name="Bild 3"/>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Tree>
    <p:extLst>
      <p:ext uri="{BB962C8B-B14F-4D97-AF65-F5344CB8AC3E}">
        <p14:creationId xmlns:p14="http://schemas.microsoft.com/office/powerpoint/2010/main" val="93181017"/>
      </p:ext>
    </p:extLst>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Inhaltsfolie V2">
    <p:spTree>
      <p:nvGrpSpPr>
        <p:cNvPr id="1" name=""/>
        <p:cNvGrpSpPr/>
        <p:nvPr/>
      </p:nvGrpSpPr>
      <p:grpSpPr>
        <a:xfrm>
          <a:off x="0" y="0"/>
          <a:ext cx="0" cy="0"/>
          <a:chOff x="0" y="0"/>
          <a:chExt cx="0" cy="0"/>
        </a:xfrm>
      </p:grpSpPr>
      <p:pic>
        <p:nvPicPr>
          <p:cNvPr id="7" name="Bild 6"/>
          <p:cNvPicPr>
            <a:picLocks noChangeAspect="1"/>
          </p:cNvPicPr>
          <p:nvPr userDrawn="1"/>
        </p:nvPicPr>
        <p:blipFill>
          <a:blip r:embed="rId2" cstate="screen">
            <a:extLst>
              <a:ext uri="{28A0092B-C50C-407E-A947-70E740481C1C}">
                <a14:useLocalDpi xmlns:a14="http://schemas.microsoft.com/office/drawing/2010/main"/>
              </a:ext>
            </a:extLst>
          </a:blip>
          <a:srcRect r="1378"/>
          <a:stretch/>
        </p:blipFill>
        <p:spPr>
          <a:xfrm>
            <a:off x="168000" y="0"/>
            <a:ext cx="12024000" cy="6856442"/>
          </a:xfrm>
          <a:prstGeom prst="rect">
            <a:avLst/>
          </a:prstGeom>
        </p:spPr>
      </p:pic>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9" name="Bild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Tree>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Inhaltsfolie V3">
    <p:spTree>
      <p:nvGrpSpPr>
        <p:cNvPr id="1" name=""/>
        <p:cNvGrpSpPr/>
        <p:nvPr/>
      </p:nvGrpSpPr>
      <p:grpSpPr>
        <a:xfrm>
          <a:off x="0" y="0"/>
          <a:ext cx="0" cy="0"/>
          <a:chOff x="0" y="0"/>
          <a:chExt cx="0" cy="0"/>
        </a:xfrm>
      </p:grpSpPr>
      <p:pic>
        <p:nvPicPr>
          <p:cNvPr id="8" name="Bild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856442"/>
          </a:xfrm>
          <a:prstGeom prst="rect">
            <a:avLst/>
          </a:prstGeom>
        </p:spPr>
      </p:pic>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pic>
        <p:nvPicPr>
          <p:cNvPr id="9" name="Bild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Tree>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Inhaltsfolie mit Pat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Mastertitelformat bearbeiten</a:t>
            </a:r>
          </a:p>
        </p:txBody>
      </p:sp>
      <p:sp>
        <p:nvSpPr>
          <p:cNvPr id="3" name="Inhaltsplatzhalter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4" name="Grafik 3" descr="Ein Bild, das Screenshot, Design enthält.&#10;&#10;Automatisch generierte Beschreibung">
            <a:extLst>
              <a:ext uri="{FF2B5EF4-FFF2-40B4-BE49-F238E27FC236}">
                <a16:creationId xmlns:a16="http://schemas.microsoft.com/office/drawing/2014/main" id="{6DFFD58C-2A92-3295-B4B8-6EC291AC29D4}"/>
              </a:ext>
            </a:extLst>
          </p:cNvPr>
          <p:cNvPicPr>
            <a:picLocks noChangeAspect="1"/>
          </p:cNvPicPr>
          <p:nvPr userDrawn="1"/>
        </p:nvPicPr>
        <p:blipFill>
          <a:blip r:embed="rId2"/>
          <a:srcRect l="1978" t="75365" r="-1978" b="3113"/>
          <a:stretch/>
        </p:blipFill>
        <p:spPr>
          <a:xfrm>
            <a:off x="0" y="5382000"/>
            <a:ext cx="12192000" cy="1476000"/>
          </a:xfrm>
          <a:prstGeom prst="rect">
            <a:avLst/>
          </a:prstGeom>
        </p:spPr>
      </p:pic>
      <p:pic>
        <p:nvPicPr>
          <p:cNvPr id="6" name="Bild 8">
            <a:extLst>
              <a:ext uri="{FF2B5EF4-FFF2-40B4-BE49-F238E27FC236}">
                <a16:creationId xmlns:a16="http://schemas.microsoft.com/office/drawing/2014/main" id="{2F891F52-93F1-B4AE-FA1E-D8D19F4C9735}"/>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Tree>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Inhaltsfolie Grau nur Logo">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1"/>
                </a:solidFill>
              </a:defRPr>
            </a:lvl1pPr>
          </a:lstStyle>
          <a:p>
            <a:r>
              <a:rPr lang="de-DE" dirty="0"/>
              <a:t>Mastertitelformat bearbeiten</a:t>
            </a:r>
          </a:p>
        </p:txBody>
      </p:sp>
      <p:sp>
        <p:nvSpPr>
          <p:cNvPr id="3" name="Inhaltsplatzhalter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Bild 8"/>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Tree>
  </p:cSld>
  <p:clrMapOvr>
    <a:overrideClrMapping bg1="dk1" tx1="lt1" bg2="dk2" tx2="lt2" accent1="accent1" accent2="accent2" accent3="accent3" accent4="accent4" accent5="accent5" accent6="accent6" hlink="hlink" folHlink="folHlink"/>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Inhaltsfolie Grau">
    <p:bg>
      <p:bgRef idx="1001">
        <a:schemeClr val="bg1"/>
      </p:bgRef>
    </p:bg>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solidFill>
                  <a:schemeClr val="accent1"/>
                </a:solidFill>
              </a:defRPr>
            </a:lvl1pPr>
          </a:lstStyle>
          <a:p>
            <a:r>
              <a:rPr lang="de-DE" dirty="0"/>
              <a:t>Mastertitelformat bearbeiten</a:t>
            </a:r>
          </a:p>
        </p:txBody>
      </p:sp>
      <p:sp>
        <p:nvSpPr>
          <p:cNvPr id="3" name="Inhaltsplatzhalter 2"/>
          <p:cNvSpPr>
            <a:spLocks noGrp="1"/>
          </p:cNvSpPr>
          <p:nvPr>
            <p:ph idx="1"/>
          </p:nvPr>
        </p:nvSpPr>
        <p:spPr/>
        <p:txBody>
          <a:bodyPr/>
          <a:lstStyle>
            <a:lvl1pPr>
              <a:defRPr>
                <a:solidFill>
                  <a:schemeClr val="accent1"/>
                </a:solidFill>
              </a:defRPr>
            </a:lvl1pPr>
            <a:lvl2pPr>
              <a:defRPr>
                <a:solidFill>
                  <a:schemeClr val="accent1"/>
                </a:solidFill>
              </a:defRPr>
            </a:lvl2pPr>
            <a:lvl3pPr>
              <a:defRPr>
                <a:solidFill>
                  <a:schemeClr val="accent1"/>
                </a:solidFill>
              </a:defRPr>
            </a:lvl3pPr>
            <a:lvl4pPr>
              <a:defRPr>
                <a:solidFill>
                  <a:schemeClr val="accent1"/>
                </a:solidFill>
              </a:defRPr>
            </a:lvl4pPr>
            <a:lvl5pPr>
              <a:defRPr>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Sld>
  <p:clrMapOvr>
    <a:overrideClrMapping bg1="dk1" tx1="lt1" bg2="dk2" tx2="lt2" accent1="accent1" accent2="accent2" accent3="accent3" accent4="accent4" accent5="accent5" accent6="accent6" hlink="hlink" folHlink="folHlink"/>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haltsfolie 2spaltig V1">
    <p:spTree>
      <p:nvGrpSpPr>
        <p:cNvPr id="1" name=""/>
        <p:cNvGrpSpPr/>
        <p:nvPr/>
      </p:nvGrpSpPr>
      <p:grpSpPr>
        <a:xfrm>
          <a:off x="0" y="0"/>
          <a:ext cx="0" cy="0"/>
          <a:chOff x="0" y="0"/>
          <a:chExt cx="0" cy="0"/>
        </a:xfrm>
      </p:grpSpPr>
      <p:pic>
        <p:nvPicPr>
          <p:cNvPr id="4" name="Bild 3"/>
          <p:cNvPicPr>
            <a:picLocks noChangeAspect="1"/>
          </p:cNvPicPr>
          <p:nvPr userDrawn="1"/>
        </p:nvPicPr>
        <p:blipFill rotWithShape="1">
          <a:blip r:embed="rId2" cstate="screen">
            <a:extLst>
              <a:ext uri="{28A0092B-C50C-407E-A947-70E740481C1C}">
                <a14:useLocalDpi xmlns:a14="http://schemas.microsoft.com/office/drawing/2010/main"/>
              </a:ext>
            </a:extLst>
          </a:blip>
          <a:srcRect t="-13416" b="13416"/>
          <a:stretch/>
        </p:blipFill>
        <p:spPr>
          <a:xfrm>
            <a:off x="0" y="2374303"/>
            <a:ext cx="12192000" cy="4483697"/>
          </a:xfrm>
          <a:prstGeom prst="rect">
            <a:avLst/>
          </a:prstGeom>
        </p:spPr>
      </p:pic>
      <p:sp>
        <p:nvSpPr>
          <p:cNvPr id="2" name="Titel 1"/>
          <p:cNvSpPr>
            <a:spLocks noGrp="1"/>
          </p:cNvSpPr>
          <p:nvPr>
            <p:ph type="title"/>
          </p:nvPr>
        </p:nvSpPr>
        <p:spPr/>
        <p:txBody>
          <a:bodyPr/>
          <a:lstStyle/>
          <a:p>
            <a:r>
              <a:rPr lang="de-DE"/>
              <a:t>Mastertitelformat bearbeiten</a:t>
            </a:r>
          </a:p>
        </p:txBody>
      </p:sp>
      <p:sp>
        <p:nvSpPr>
          <p:cNvPr id="3" name="Inhaltsplatzhalter 2"/>
          <p:cNvSpPr>
            <a:spLocks noGrp="1"/>
          </p:cNvSpPr>
          <p:nvPr>
            <p:ph sz="half" idx="1"/>
          </p:nvPr>
        </p:nvSpPr>
        <p:spPr>
          <a:xfrm>
            <a:off x="1076445" y="1825625"/>
            <a:ext cx="4990399"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0" name="Inhaltsplatzhalter 2"/>
          <p:cNvSpPr>
            <a:spLocks noGrp="1"/>
          </p:cNvSpPr>
          <p:nvPr>
            <p:ph sz="half" idx="13"/>
          </p:nvPr>
        </p:nvSpPr>
        <p:spPr>
          <a:xfrm>
            <a:off x="6372307" y="1825625"/>
            <a:ext cx="5121354"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pic>
        <p:nvPicPr>
          <p:cNvPr id="9" name="Bild 8"/>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Tree>
    <p:extLst>
      <p:ext uri="{BB962C8B-B14F-4D97-AF65-F5344CB8AC3E}">
        <p14:creationId xmlns:p14="http://schemas.microsoft.com/office/powerpoint/2010/main" val="1874991105"/>
      </p:ext>
    </p:extLst>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haltsfolie 2spaltig V2">
    <p:spTree>
      <p:nvGrpSpPr>
        <p:cNvPr id="1" name=""/>
        <p:cNvGrpSpPr/>
        <p:nvPr/>
      </p:nvGrpSpPr>
      <p:grpSpPr>
        <a:xfrm>
          <a:off x="0" y="0"/>
          <a:ext cx="0" cy="0"/>
          <a:chOff x="0" y="0"/>
          <a:chExt cx="0" cy="0"/>
        </a:xfrm>
      </p:grpSpPr>
      <p:pic>
        <p:nvPicPr>
          <p:cNvPr id="7" name="Bild 6"/>
          <p:cNvPicPr>
            <a:picLocks noChangeAspect="1"/>
          </p:cNvPicPr>
          <p:nvPr userDrawn="1"/>
        </p:nvPicPr>
        <p:blipFill>
          <a:blip r:embed="rId2" cstate="screen">
            <a:extLst>
              <a:ext uri="{28A0092B-C50C-407E-A947-70E740481C1C}">
                <a14:useLocalDpi xmlns:a14="http://schemas.microsoft.com/office/drawing/2010/main"/>
              </a:ext>
            </a:extLst>
          </a:blip>
          <a:srcRect t="-6300" b="6300"/>
          <a:stretch/>
        </p:blipFill>
        <p:spPr>
          <a:xfrm>
            <a:off x="0" y="0"/>
            <a:ext cx="12192000" cy="6856442"/>
          </a:xfrm>
          <a:prstGeom prst="rect">
            <a:avLst/>
          </a:prstGeom>
        </p:spPr>
      </p:pic>
      <p:sp>
        <p:nvSpPr>
          <p:cNvPr id="2" name="Titel 1"/>
          <p:cNvSpPr>
            <a:spLocks noGrp="1"/>
          </p:cNvSpPr>
          <p:nvPr>
            <p:ph type="title"/>
          </p:nvPr>
        </p:nvSpPr>
        <p:spPr/>
        <p:txBody>
          <a:bodyPr/>
          <a:lstStyle/>
          <a:p>
            <a:r>
              <a:rPr lang="de-DE"/>
              <a:t>Mastertitelformat bearbeiten</a:t>
            </a:r>
          </a:p>
        </p:txBody>
      </p:sp>
      <p:pic>
        <p:nvPicPr>
          <p:cNvPr id="11" name="Bild 10"/>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10517605" y="561895"/>
            <a:ext cx="1284316" cy="810491"/>
          </a:xfrm>
          <a:prstGeom prst="rect">
            <a:avLst/>
          </a:prstGeom>
        </p:spPr>
      </p:pic>
      <p:sp>
        <p:nvSpPr>
          <p:cNvPr id="8" name="Inhaltsplatzhalter 2"/>
          <p:cNvSpPr>
            <a:spLocks noGrp="1"/>
          </p:cNvSpPr>
          <p:nvPr>
            <p:ph sz="half" idx="1"/>
          </p:nvPr>
        </p:nvSpPr>
        <p:spPr>
          <a:xfrm>
            <a:off x="1076445" y="1825625"/>
            <a:ext cx="4990399"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9" name="Inhaltsplatzhalter 2"/>
          <p:cNvSpPr>
            <a:spLocks noGrp="1"/>
          </p:cNvSpPr>
          <p:nvPr>
            <p:ph sz="half" idx="13"/>
          </p:nvPr>
        </p:nvSpPr>
        <p:spPr>
          <a:xfrm>
            <a:off x="6372307" y="1825625"/>
            <a:ext cx="5121354" cy="4351338"/>
          </a:xfrm>
        </p:spPr>
        <p:txBody>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1076446" y="365125"/>
            <a:ext cx="7630232" cy="1325563"/>
          </a:xfrm>
          <a:prstGeom prst="rect">
            <a:avLst/>
          </a:prstGeom>
        </p:spPr>
        <p:txBody>
          <a:bodyPr vert="horz" lIns="0" tIns="0" rIns="0" bIns="0" rtlCol="0" anchor="b" anchorCtr="0">
            <a:noAutofit/>
          </a:bodyPr>
          <a:lstStyle/>
          <a:p>
            <a:r>
              <a:rPr lang="de-DE" dirty="0"/>
              <a:t>Mastertitelformat bearbeiten</a:t>
            </a:r>
          </a:p>
        </p:txBody>
      </p:sp>
      <p:sp>
        <p:nvSpPr>
          <p:cNvPr id="3" name="Textplatzhalter 2"/>
          <p:cNvSpPr>
            <a:spLocks noGrp="1"/>
          </p:cNvSpPr>
          <p:nvPr>
            <p:ph type="body" idx="1"/>
          </p:nvPr>
        </p:nvSpPr>
        <p:spPr>
          <a:xfrm>
            <a:off x="1076446" y="1876507"/>
            <a:ext cx="10197296" cy="4300455"/>
          </a:xfrm>
          <a:prstGeom prst="rect">
            <a:avLst/>
          </a:prstGeom>
        </p:spPr>
        <p:txBody>
          <a:bodyPr vert="horz" lIns="0" tIns="0" rIns="0" bIns="0" rtlCol="0" anchor="t" anchorCtr="0">
            <a:noAutofit/>
          </a:body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Tree>
    <p:extLst>
      <p:ext uri="{BB962C8B-B14F-4D97-AF65-F5344CB8AC3E}">
        <p14:creationId xmlns:p14="http://schemas.microsoft.com/office/powerpoint/2010/main" val="1462415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7" r:id="rId3"/>
    <p:sldLayoutId id="2147483656" r:id="rId4"/>
    <p:sldLayoutId id="2147483661" r:id="rId5"/>
    <p:sldLayoutId id="2147483662" r:id="rId6"/>
    <p:sldLayoutId id="2147483663" r:id="rId7"/>
    <p:sldLayoutId id="2147483652" r:id="rId8"/>
    <p:sldLayoutId id="2147483659" r:id="rId9"/>
    <p:sldLayoutId id="2147483654" r:id="rId10"/>
    <p:sldLayoutId id="2147483658" r:id="rId11"/>
    <p:sldLayoutId id="2147483655" r:id="rId12"/>
  </p:sldLayoutIdLst>
  <p:transition spd="slow">
    <p:wipe dir="r"/>
  </p:transition>
  <p:txStyles>
    <p:titleStyle>
      <a:lvl1pPr algn="l" defTabSz="914400" rtl="0" eaLnBrk="1" latinLnBrk="0" hangingPunct="1">
        <a:lnSpc>
          <a:spcPct val="90000"/>
        </a:lnSpc>
        <a:spcBef>
          <a:spcPct val="0"/>
        </a:spcBef>
        <a:buNone/>
        <a:defRPr sz="4400" b="1" i="0" kern="1200">
          <a:solidFill>
            <a:schemeClr val="tx2"/>
          </a:solidFill>
          <a:latin typeface="Geogrotesque-SemiBold" panose="020B0300000000000000" pitchFamily="34" charset="77"/>
          <a:ea typeface="+mj-ea"/>
          <a:cs typeface="+mj-cs"/>
        </a:defRPr>
      </a:lvl1pPr>
    </p:titleStyle>
    <p:bodyStyle>
      <a:lvl1pPr marL="228600" indent="-228600" algn="l" defTabSz="914400" rtl="0" eaLnBrk="1" latinLnBrk="0" hangingPunct="1">
        <a:lnSpc>
          <a:spcPct val="90000"/>
        </a:lnSpc>
        <a:spcBef>
          <a:spcPts val="1000"/>
        </a:spcBef>
        <a:buClr>
          <a:schemeClr val="tx2"/>
        </a:buClr>
        <a:buFont typeface="Helvetica" charset="0"/>
        <a:buChar char="‣"/>
        <a:defRPr sz="2800" kern="1200">
          <a:solidFill>
            <a:schemeClr val="bg2">
              <a:lumMod val="10000"/>
            </a:schemeClr>
          </a:solidFill>
          <a:latin typeface="Geogrotesque-Light" panose="020B0300000000000000" pitchFamily="34" charset="77"/>
          <a:ea typeface="+mn-ea"/>
          <a:cs typeface="+mn-cs"/>
        </a:defRPr>
      </a:lvl1pPr>
      <a:lvl2pPr marL="253800" indent="205200" algn="l" defTabSz="914400" rtl="0" eaLnBrk="1" latinLnBrk="0" hangingPunct="1">
        <a:lnSpc>
          <a:spcPct val="90000"/>
        </a:lnSpc>
        <a:spcBef>
          <a:spcPts val="500"/>
        </a:spcBef>
        <a:buClr>
          <a:schemeClr val="tx2"/>
        </a:buClr>
        <a:buFont typeface="Helvetica" charset="0"/>
        <a:buChar char="‣"/>
        <a:defRPr sz="2400" kern="1200">
          <a:solidFill>
            <a:schemeClr val="bg2">
              <a:lumMod val="10000"/>
            </a:schemeClr>
          </a:solidFill>
          <a:latin typeface="Geogrotesque-Light" panose="020B0300000000000000" pitchFamily="34" charset="77"/>
          <a:ea typeface="+mn-ea"/>
          <a:cs typeface="+mn-cs"/>
        </a:defRPr>
      </a:lvl2pPr>
      <a:lvl3pPr marL="1143000" indent="-228600" algn="l" defTabSz="914400" rtl="0" eaLnBrk="1" latinLnBrk="0" hangingPunct="1">
        <a:lnSpc>
          <a:spcPct val="90000"/>
        </a:lnSpc>
        <a:spcBef>
          <a:spcPts val="500"/>
        </a:spcBef>
        <a:buClr>
          <a:schemeClr val="tx2"/>
        </a:buClr>
        <a:buFont typeface="Helvetica" charset="0"/>
        <a:buChar char="‣"/>
        <a:defRPr sz="2000" kern="1200">
          <a:solidFill>
            <a:schemeClr val="bg2">
              <a:lumMod val="10000"/>
            </a:schemeClr>
          </a:solidFill>
          <a:latin typeface="Geogrotesque-Light" panose="020B0300000000000000" pitchFamily="34" charset="77"/>
          <a:ea typeface="+mn-ea"/>
          <a:cs typeface="+mn-cs"/>
        </a:defRPr>
      </a:lvl3pPr>
      <a:lvl4pPr marL="1600200" indent="-228600" algn="l" defTabSz="914400" rtl="0" eaLnBrk="1" latinLnBrk="0" hangingPunct="1">
        <a:lnSpc>
          <a:spcPct val="90000"/>
        </a:lnSpc>
        <a:spcBef>
          <a:spcPts val="500"/>
        </a:spcBef>
        <a:buClr>
          <a:schemeClr val="tx2"/>
        </a:buClr>
        <a:buFont typeface="Helvetica" charset="0"/>
        <a:buChar char="‣"/>
        <a:defRPr sz="1800" kern="1200">
          <a:solidFill>
            <a:schemeClr val="bg2">
              <a:lumMod val="10000"/>
            </a:schemeClr>
          </a:solidFill>
          <a:latin typeface="Geogrotesque-Light" panose="020B0300000000000000" pitchFamily="34" charset="77"/>
          <a:ea typeface="+mn-ea"/>
          <a:cs typeface="+mn-cs"/>
        </a:defRPr>
      </a:lvl4pPr>
      <a:lvl5pPr marL="2057400" indent="-228600" algn="l" defTabSz="914400" rtl="0" eaLnBrk="1" latinLnBrk="0" hangingPunct="1">
        <a:lnSpc>
          <a:spcPct val="90000"/>
        </a:lnSpc>
        <a:spcBef>
          <a:spcPts val="500"/>
        </a:spcBef>
        <a:buClr>
          <a:schemeClr val="tx2"/>
        </a:buClr>
        <a:buFont typeface="Helvetica" charset="0"/>
        <a:buChar char="‣"/>
        <a:defRPr sz="1800" kern="1200">
          <a:solidFill>
            <a:schemeClr val="bg2">
              <a:lumMod val="10000"/>
            </a:schemeClr>
          </a:solidFill>
          <a:latin typeface="Geogrotesque-Light" panose="020B0300000000000000" pitchFamily="34" charset="77"/>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png"/><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7.png"/><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hyperlink" Target="https://commons.wikimedia.org/wiki/File:Ophiocordyceps_unilateralis.png"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2.jpg"/><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hyperlink" Target="https://commons.wikimedia.org/w/index.php?curid=44979632"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jpg"/><Relationship Id="rId1" Type="http://schemas.openxmlformats.org/officeDocument/2006/relationships/slideLayout" Target="../slideLayouts/slideLayout6.xml"/><Relationship Id="rId4" Type="http://schemas.openxmlformats.org/officeDocument/2006/relationships/hyperlink" Target="https://commons.wikimedia.org/wiki/File:Ophiocordyceps_unilateralis.pn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6.xml"/><Relationship Id="rId4" Type="http://schemas.openxmlformats.org/officeDocument/2006/relationships/hyperlink" Target="https://commons.wikimedia.org/wiki/File:Ascorbic-acid_CPK.png"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image" Target="../media/image28.png"/><Relationship Id="rId1" Type="http://schemas.openxmlformats.org/officeDocument/2006/relationships/slideLayout" Target="../slideLayouts/slideLayout6.xml"/><Relationship Id="rId4" Type="http://schemas.openxmlformats.org/officeDocument/2006/relationships/hyperlink" Target="https://commons.wikimedia.org/w/index.php?curid=44979632"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32000"/>
          </a:schemeClr>
        </a:solidFill>
        <a:effectLst/>
      </p:bgPr>
    </p:bg>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dirty="0"/>
              <a:t>Was leisten Bilder, Medien und Sprache? </a:t>
            </a:r>
          </a:p>
        </p:txBody>
      </p:sp>
      <p:sp>
        <p:nvSpPr>
          <p:cNvPr id="3" name="Untertitel 2"/>
          <p:cNvSpPr>
            <a:spLocks noGrp="1"/>
          </p:cNvSpPr>
          <p:nvPr>
            <p:ph type="subTitle" idx="1"/>
          </p:nvPr>
        </p:nvSpPr>
        <p:spPr/>
        <p:txBody>
          <a:bodyPr/>
          <a:lstStyle/>
          <a:p>
            <a:r>
              <a:rPr lang="de-DE" dirty="0" err="1"/>
              <a:t>Postervorschläge</a:t>
            </a:r>
            <a:r>
              <a:rPr lang="de-DE" dirty="0"/>
              <a:t> für die jeweiligen Stationen</a:t>
            </a:r>
          </a:p>
        </p:txBody>
      </p:sp>
      <p:pic>
        <p:nvPicPr>
          <p:cNvPr id="13" name="Grafik 12" descr="Ein Bild, das Text, Screenshot, Visitenkarte, Logo enthält.&#10;&#10;Automatisch generierte Beschreibung">
            <a:extLst>
              <a:ext uri="{FF2B5EF4-FFF2-40B4-BE49-F238E27FC236}">
                <a16:creationId xmlns:a16="http://schemas.microsoft.com/office/drawing/2014/main" id="{EF9753F4-04EF-279F-01E8-4C2F1B0DD66C}"/>
              </a:ext>
            </a:extLst>
          </p:cNvPr>
          <p:cNvPicPr>
            <a:picLocks noChangeAspect="1"/>
          </p:cNvPicPr>
          <p:nvPr/>
        </p:nvPicPr>
        <p:blipFill rotWithShape="1">
          <a:blip r:embed="rId2"/>
          <a:srcRect l="76034" b="71608"/>
          <a:stretch/>
        </p:blipFill>
        <p:spPr>
          <a:xfrm>
            <a:off x="9212779" y="-29477"/>
            <a:ext cx="2979222" cy="1985278"/>
          </a:xfrm>
          <a:prstGeom prst="rect">
            <a:avLst/>
          </a:prstGeom>
        </p:spPr>
      </p:pic>
      <p:pic>
        <p:nvPicPr>
          <p:cNvPr id="15" name="Grafik 14" descr="Ein Bild, das Screenshot, orange, Schwarz enthält.&#10;&#10;Automatisch generierte Beschreibung">
            <a:extLst>
              <a:ext uri="{FF2B5EF4-FFF2-40B4-BE49-F238E27FC236}">
                <a16:creationId xmlns:a16="http://schemas.microsoft.com/office/drawing/2014/main" id="{AAEA45BA-5163-4A21-73A8-D9F2256F21D3}"/>
              </a:ext>
            </a:extLst>
          </p:cNvPr>
          <p:cNvPicPr>
            <a:picLocks noChangeAspect="1"/>
          </p:cNvPicPr>
          <p:nvPr/>
        </p:nvPicPr>
        <p:blipFill rotWithShape="1">
          <a:blip r:embed="rId3"/>
          <a:srcRect t="50000" r="85573"/>
          <a:stretch/>
        </p:blipFill>
        <p:spPr>
          <a:xfrm>
            <a:off x="0" y="3428999"/>
            <a:ext cx="1756069" cy="3423445"/>
          </a:xfrm>
          <a:prstGeom prst="rect">
            <a:avLst/>
          </a:prstGeom>
        </p:spPr>
      </p:pic>
      <p:pic>
        <p:nvPicPr>
          <p:cNvPr id="17" name="Grafik 16" descr="Ein Bild, das Screenshot, orange, Design enthält.&#10;&#10;Automatisch generierte Beschreibung">
            <a:extLst>
              <a:ext uri="{FF2B5EF4-FFF2-40B4-BE49-F238E27FC236}">
                <a16:creationId xmlns:a16="http://schemas.microsoft.com/office/drawing/2014/main" id="{7ADD6951-2610-4CB8-EF00-AAB618796825}"/>
              </a:ext>
            </a:extLst>
          </p:cNvPr>
          <p:cNvPicPr>
            <a:picLocks noChangeAspect="1"/>
          </p:cNvPicPr>
          <p:nvPr/>
        </p:nvPicPr>
        <p:blipFill rotWithShape="1">
          <a:blip r:embed="rId4"/>
          <a:srcRect l="39903" t="71516" r="-162"/>
          <a:stretch/>
        </p:blipFill>
        <p:spPr>
          <a:xfrm>
            <a:off x="4876801" y="4902199"/>
            <a:ext cx="7334950" cy="1950245"/>
          </a:xfrm>
          <a:prstGeom prst="rect">
            <a:avLst/>
          </a:prstGeom>
          <a:noFill/>
        </p:spPr>
      </p:pic>
    </p:spTree>
    <p:extLst>
      <p:ext uri="{BB962C8B-B14F-4D97-AF65-F5344CB8AC3E}">
        <p14:creationId xmlns:p14="http://schemas.microsoft.com/office/powerpoint/2010/main" val="1345272855"/>
      </p:ext>
    </p:extLst>
  </p:cSld>
  <p:clrMapOvr>
    <a:masterClrMapping/>
  </p:clrMapOvr>
  <p:transition spd="slow">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5CA781-51EB-93F5-7B28-CF40EA01C929}"/>
            </a:ext>
          </a:extLst>
        </p:cNvPr>
        <p:cNvGrpSpPr/>
        <p:nvPr/>
      </p:nvGrpSpPr>
      <p:grpSpPr>
        <a:xfrm>
          <a:off x="0" y="0"/>
          <a:ext cx="0" cy="0"/>
          <a:chOff x="0" y="0"/>
          <a:chExt cx="0" cy="0"/>
        </a:xfrm>
      </p:grpSpPr>
      <p:pic>
        <p:nvPicPr>
          <p:cNvPr id="2" name="Grafik 1" descr="Ein Bild, das Text, Wirbellose, Insekt enthält.&#10;&#10;KI-generierte Inhalte können fehlerhaft sein.">
            <a:extLst>
              <a:ext uri="{FF2B5EF4-FFF2-40B4-BE49-F238E27FC236}">
                <a16:creationId xmlns:a16="http://schemas.microsoft.com/office/drawing/2014/main" id="{38ADB1E8-C595-6506-FE45-6339B532B45F}"/>
              </a:ext>
            </a:extLst>
          </p:cNvPr>
          <p:cNvPicPr>
            <a:picLocks noChangeAspect="1"/>
          </p:cNvPicPr>
          <p:nvPr/>
        </p:nvPicPr>
        <p:blipFill>
          <a:blip r:embed="rId2"/>
          <a:srcRect l="36108"/>
          <a:stretch>
            <a:fillRect/>
          </a:stretch>
        </p:blipFill>
        <p:spPr>
          <a:xfrm>
            <a:off x="318571" y="794827"/>
            <a:ext cx="4441197" cy="4634063"/>
          </a:xfrm>
          <a:prstGeom prst="rect">
            <a:avLst/>
          </a:prstGeom>
        </p:spPr>
      </p:pic>
      <p:sp>
        <p:nvSpPr>
          <p:cNvPr id="3" name="Textfeld 2">
            <a:extLst>
              <a:ext uri="{FF2B5EF4-FFF2-40B4-BE49-F238E27FC236}">
                <a16:creationId xmlns:a16="http://schemas.microsoft.com/office/drawing/2014/main" id="{0FBFFF1D-F493-0690-8EAD-6A37337BA42C}"/>
              </a:ext>
            </a:extLst>
          </p:cNvPr>
          <p:cNvSpPr txBox="1"/>
          <p:nvPr/>
        </p:nvSpPr>
        <p:spPr>
          <a:xfrm>
            <a:off x="318571" y="5428890"/>
            <a:ext cx="3800668" cy="200055"/>
          </a:xfrm>
          <a:prstGeom prst="rect">
            <a:avLst/>
          </a:prstGeom>
          <a:noFill/>
        </p:spPr>
        <p:txBody>
          <a:bodyPr wrap="square">
            <a:spAutoFit/>
          </a:bodyPr>
          <a:lstStyle/>
          <a:p>
            <a:pPr>
              <a:buNone/>
            </a:pPr>
            <a:r>
              <a:rPr lang="de-DE" sz="700" dirty="0">
                <a:latin typeface="Geogrotesque Rg" panose="02000000000000000000" pitchFamily="2" charset="77"/>
              </a:rPr>
              <a:t>Abbildung: erstellt mit ChatGPT (OpenAI), 2. Juni 2026</a:t>
            </a:r>
          </a:p>
        </p:txBody>
      </p:sp>
      <p:grpSp>
        <p:nvGrpSpPr>
          <p:cNvPr id="4" name="Gruppieren 3">
            <a:extLst>
              <a:ext uri="{FF2B5EF4-FFF2-40B4-BE49-F238E27FC236}">
                <a16:creationId xmlns:a16="http://schemas.microsoft.com/office/drawing/2014/main" id="{9FEEF68D-E2C1-8319-B17F-662EA5AE5B16}"/>
              </a:ext>
            </a:extLst>
          </p:cNvPr>
          <p:cNvGrpSpPr/>
          <p:nvPr/>
        </p:nvGrpSpPr>
        <p:grpSpPr>
          <a:xfrm>
            <a:off x="5051324" y="794827"/>
            <a:ext cx="4761820" cy="4393513"/>
            <a:chOff x="6026333" y="406915"/>
            <a:chExt cx="5465796" cy="4396945"/>
          </a:xfrm>
        </p:grpSpPr>
        <p:pic>
          <p:nvPicPr>
            <p:cNvPr id="5" name="Grafik 4" descr="Ein Bild, das Text, Screenshot enthält.&#10;&#10;KI-generierte Inhalte können fehlerhaft sein.">
              <a:extLst>
                <a:ext uri="{FF2B5EF4-FFF2-40B4-BE49-F238E27FC236}">
                  <a16:creationId xmlns:a16="http://schemas.microsoft.com/office/drawing/2014/main" id="{6241EAE6-396A-8316-F211-D8801DCE3782}"/>
                </a:ext>
              </a:extLst>
            </p:cNvPr>
            <p:cNvPicPr>
              <a:picLocks noChangeAspect="1"/>
            </p:cNvPicPr>
            <p:nvPr/>
          </p:nvPicPr>
          <p:blipFill>
            <a:blip r:embed="rId3"/>
            <a:stretch>
              <a:fillRect/>
            </a:stretch>
          </p:blipFill>
          <p:spPr>
            <a:xfrm>
              <a:off x="6026333" y="406915"/>
              <a:ext cx="5465796" cy="4099348"/>
            </a:xfrm>
            <a:prstGeom prst="rect">
              <a:avLst/>
            </a:prstGeom>
          </p:spPr>
        </p:pic>
        <p:sp>
          <p:nvSpPr>
            <p:cNvPr id="6" name="Textfeld 5">
              <a:extLst>
                <a:ext uri="{FF2B5EF4-FFF2-40B4-BE49-F238E27FC236}">
                  <a16:creationId xmlns:a16="http://schemas.microsoft.com/office/drawing/2014/main" id="{C3A42A4A-B1E7-33EC-8D1F-E005DF429C80}"/>
                </a:ext>
              </a:extLst>
            </p:cNvPr>
            <p:cNvSpPr txBox="1"/>
            <p:nvPr/>
          </p:nvSpPr>
          <p:spPr>
            <a:xfrm>
              <a:off x="6026333" y="4626882"/>
              <a:ext cx="2935154" cy="176978"/>
            </a:xfrm>
            <a:prstGeom prst="rect">
              <a:avLst/>
            </a:prstGeom>
            <a:noFill/>
          </p:spPr>
          <p:txBody>
            <a:bodyPr wrap="square">
              <a:spAutoFit/>
            </a:bodyPr>
            <a:lstStyle/>
            <a:p>
              <a:pPr>
                <a:buNone/>
              </a:pPr>
              <a:r>
                <a:rPr lang="de-DE" sz="700" dirty="0">
                  <a:latin typeface="Geogrotesque Rg" panose="02000000000000000000" pitchFamily="2" charset="77"/>
                </a:rPr>
                <a:t>Abbildung: erstellt mit ChatGPT (OpenAI), 2. Juni 2026</a:t>
              </a:r>
            </a:p>
          </p:txBody>
        </p:sp>
      </p:grpSp>
    </p:spTree>
    <p:extLst>
      <p:ext uri="{BB962C8B-B14F-4D97-AF65-F5344CB8AC3E}">
        <p14:creationId xmlns:p14="http://schemas.microsoft.com/office/powerpoint/2010/main" val="2467088003"/>
      </p:ext>
    </p:extLst>
  </p:cSld>
  <p:clrMapOvr>
    <a:masterClrMapping/>
  </p:clrMapOvr>
  <p:transition spd="slow">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70489B-C194-B451-CBD3-009429310D97}"/>
            </a:ext>
          </a:extLst>
        </p:cNvPr>
        <p:cNvGrpSpPr/>
        <p:nvPr/>
      </p:nvGrpSpPr>
      <p:grpSpPr>
        <a:xfrm>
          <a:off x="0" y="0"/>
          <a:ext cx="0" cy="0"/>
          <a:chOff x="0" y="0"/>
          <a:chExt cx="0" cy="0"/>
        </a:xfrm>
      </p:grpSpPr>
      <p:sp>
        <p:nvSpPr>
          <p:cNvPr id="2" name="Textfeld 1">
            <a:extLst>
              <a:ext uri="{FF2B5EF4-FFF2-40B4-BE49-F238E27FC236}">
                <a16:creationId xmlns:a16="http://schemas.microsoft.com/office/drawing/2014/main" id="{F285721A-2773-8D8E-3B5E-4C37BB4859B0}"/>
              </a:ext>
            </a:extLst>
          </p:cNvPr>
          <p:cNvSpPr txBox="1"/>
          <p:nvPr/>
        </p:nvSpPr>
        <p:spPr>
          <a:xfrm>
            <a:off x="2104053" y="1690227"/>
            <a:ext cx="7983894" cy="793743"/>
          </a:xfrm>
          <a:prstGeom prst="rect">
            <a:avLst/>
          </a:prstGeom>
          <a:noFill/>
        </p:spPr>
        <p:txBody>
          <a:bodyPr wrap="square">
            <a:spAutoFit/>
          </a:bodyPr>
          <a:lstStyle>
            <a:defPPr>
              <a:defRPr lang="de-DE"/>
            </a:defPPr>
            <a:lvl1pPr marL="309880" algn="ctr">
              <a:lnSpc>
                <a:spcPct val="122000"/>
              </a:lnSpc>
              <a:spcBef>
                <a:spcPts val="1140"/>
              </a:spcBef>
              <a:buNone/>
              <a:defRPr sz="4000" b="1">
                <a:effectLst/>
                <a:latin typeface="Geogrotesque-SemiBold" panose="020B0300000000000000" pitchFamily="34" charset="77"/>
                <a:ea typeface="Arial" panose="020B0604020202020204" pitchFamily="34" charset="0"/>
              </a:defRPr>
            </a:lvl1pPr>
          </a:lstStyle>
          <a:p>
            <a:r>
              <a:rPr lang="de-DE" dirty="0"/>
              <a:t>Was leisten Texte?</a:t>
            </a:r>
          </a:p>
        </p:txBody>
      </p:sp>
    </p:spTree>
    <p:extLst>
      <p:ext uri="{BB962C8B-B14F-4D97-AF65-F5344CB8AC3E}">
        <p14:creationId xmlns:p14="http://schemas.microsoft.com/office/powerpoint/2010/main" val="1781662532"/>
      </p:ext>
    </p:extLst>
  </p:cSld>
  <p:clrMapOvr>
    <a:masterClrMapping/>
  </p:clrMapOvr>
  <p:transition spd="slow">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D22AAD-55D6-8C50-EE32-ACC867A8E95B}"/>
            </a:ext>
          </a:extLst>
        </p:cNvPr>
        <p:cNvGrpSpPr/>
        <p:nvPr/>
      </p:nvGrpSpPr>
      <p:grpSpPr>
        <a:xfrm>
          <a:off x="0" y="0"/>
          <a:ext cx="0" cy="0"/>
          <a:chOff x="0" y="0"/>
          <a:chExt cx="0" cy="0"/>
        </a:xfrm>
      </p:grpSpPr>
      <p:sp>
        <p:nvSpPr>
          <p:cNvPr id="2" name="Textfeld 1">
            <a:extLst>
              <a:ext uri="{FF2B5EF4-FFF2-40B4-BE49-F238E27FC236}">
                <a16:creationId xmlns:a16="http://schemas.microsoft.com/office/drawing/2014/main" id="{97A4EE0E-F155-9910-D8DC-35C2C3673D68}"/>
              </a:ext>
            </a:extLst>
          </p:cNvPr>
          <p:cNvSpPr txBox="1"/>
          <p:nvPr/>
        </p:nvSpPr>
        <p:spPr>
          <a:xfrm>
            <a:off x="166255" y="389091"/>
            <a:ext cx="5660966" cy="5816977"/>
          </a:xfrm>
          <a:prstGeom prst="rect">
            <a:avLst/>
          </a:prstGeom>
          <a:noFill/>
        </p:spPr>
        <p:txBody>
          <a:bodyPr wrap="square">
            <a:spAutoFit/>
          </a:bodyPr>
          <a:lstStyle/>
          <a:p>
            <a:pPr algn="ctr"/>
            <a:r>
              <a:rPr lang="de-DE" sz="1400" dirty="0">
                <a:latin typeface="Geogrotesque-SemiBold" panose="020B0300000000000000" pitchFamily="34" charset="77"/>
              </a:rPr>
              <a:t>Der Fahrraddynamo: Aufbau und Funktion</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Ein Fahrraddynamo wandelt die Bewegungsenergie des Fahrrads in elektrische Energie um. Die Drehbewegung des Laufrads wird dabei über das Reibrad auf die Achse des Dynamos übertragen. Das Reibrad liegt am Reifen an und dreht sich gemeinsam mit ihm.</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Im Inneren des Dynamos befindet sich ein Magnet, der abwechselnd in Nord- und Südpol unterteilt ist. Dieser Magnet bildet den Rotor, also den drehbaren Teil des Dynamos. Um den Magneten herum ist eine Drahtspule gewickelt. Sie wird auch Stator genannt, da sie fest im Gehäuse montiert ist und sich nicht </a:t>
            </a:r>
            <a:r>
              <a:rPr lang="de-DE" sz="1200" dirty="0" err="1">
                <a:latin typeface="Geogrotesque-Light" panose="020B0300000000000000" pitchFamily="34" charset="77"/>
              </a:rPr>
              <a:t>mitdreht</a:t>
            </a:r>
            <a:r>
              <a:rPr lang="de-DE" sz="1200" dirty="0">
                <a:latin typeface="Geogrotesque-Light" panose="020B0300000000000000" pitchFamily="34" charset="77"/>
              </a:rPr>
              <a:t>.</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Magnet und Drahtspule berühren sich nicht. Sie sind jedoch so angeordnet, dass sich der Magnet innerhalb der Spule drehen kann.</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Beginnt sich das Laufrad zu drehen, wird diese Drehbewegung über das Reibrad auf den Rotor übertragen. Dadurch rotiert der Magnet innerhalb der Drahtspule.</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Durch die Drehung verändert sich fortlaufend das Magnetfeld in der Spule. Als Magnetfeld bezeichnet man den Bereich um einen Magneten, in dem magnetische Kräfte wirken. Die Veränderung dieses Magnetfeldes bewirkt, dass in der Drahtspule eine elektrische Spannung entsteht. Diesen Vorgang nennt man Induktion.</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Ist der Dynamo über ein Kabel mit einer Fahrradlampe verbunden, kann elektrischer Strom fließen und die Lampe leuchtet.</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Je schneller sich das Laufrad dreht, desto schneller rotiert auch der Magnet. Dadurch verändert sich das Magnetfeld stärker und die induzierte elektrische Spannung nimmt zu. Bleibt das Fahrrad stehen, kommt auch der Rotor zum Stillstand. Das Magnetfeld verändert sich nicht mehr, sodass keine elektrische Spannung und damit auch kein elektrischer Strom erzeugt werden.</a:t>
            </a:r>
          </a:p>
        </p:txBody>
      </p:sp>
      <p:sp>
        <p:nvSpPr>
          <p:cNvPr id="3" name="Textfeld 2">
            <a:extLst>
              <a:ext uri="{FF2B5EF4-FFF2-40B4-BE49-F238E27FC236}">
                <a16:creationId xmlns:a16="http://schemas.microsoft.com/office/drawing/2014/main" id="{E8EE0C2F-2D94-A58B-395F-6D11CECC4D2A}"/>
              </a:ext>
            </a:extLst>
          </p:cNvPr>
          <p:cNvSpPr txBox="1"/>
          <p:nvPr/>
        </p:nvSpPr>
        <p:spPr>
          <a:xfrm>
            <a:off x="5981700" y="404479"/>
            <a:ext cx="4419600" cy="3477875"/>
          </a:xfrm>
          <a:prstGeom prst="rect">
            <a:avLst/>
          </a:prstGeom>
          <a:noFill/>
        </p:spPr>
        <p:txBody>
          <a:bodyPr wrap="square">
            <a:spAutoFit/>
          </a:bodyPr>
          <a:lstStyle/>
          <a:p>
            <a:pPr algn="ctr"/>
            <a:r>
              <a:rPr lang="de-DE" sz="1400" dirty="0">
                <a:latin typeface="Geogrotesque-SemiBold" panose="020B0300000000000000" pitchFamily="34" charset="77"/>
              </a:rPr>
              <a:t>Der Schlüsselstoff – für Gesundheit und Widerstandskraft</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Vitamin C ist nicht einfach nur ein Vitamin — es ist einer der zentralen Schutzstoffe des Lebens. Jede Zelle des Körpers steht täglich unter Belastung: Stress, Umweltgifte, schlechte Ernährung, Krankheitserreger und freie Radikale greifen das innere Gleichgewicht an. Genau hier setzt Ascorbinsäure an. Sie wirkt wie ein natürlicher Schutzschild, der den Körper von innen stärkt und seine Selbstheilungskräfte aktiviert.</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Wer regelmäßig ausreichend Vitamin C aufnimmt, unterstützt nicht nur das Immunsystem, sondern auch Haut, Gefäße, Energiehaushalt und Zellschutz. Besonders wichtig ist: Der menschliche Körper kann Vitamin C nicht selbst herstellen. Das bedeutet, dass er auf eine dauerhafte Zufuhr angewiesen ist — und gerade in belastenden Zeiten oft mehr braucht, als über die normale Ernährung aufgenommen wird.</a:t>
            </a:r>
          </a:p>
        </p:txBody>
      </p:sp>
    </p:spTree>
    <p:extLst>
      <p:ext uri="{BB962C8B-B14F-4D97-AF65-F5344CB8AC3E}">
        <p14:creationId xmlns:p14="http://schemas.microsoft.com/office/powerpoint/2010/main" val="2256273086"/>
      </p:ext>
    </p:extLst>
  </p:cSld>
  <p:clrMapOvr>
    <a:masterClrMapping/>
  </p:clrMapOvr>
  <p:transition spd="slow">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BD014-B6E5-DC3C-6EC5-DC5885209C7C}"/>
            </a:ext>
          </a:extLst>
        </p:cNvPr>
        <p:cNvGrpSpPr/>
        <p:nvPr/>
      </p:nvGrpSpPr>
      <p:grpSpPr>
        <a:xfrm>
          <a:off x="0" y="0"/>
          <a:ext cx="0" cy="0"/>
          <a:chOff x="0" y="0"/>
          <a:chExt cx="0" cy="0"/>
        </a:xfrm>
      </p:grpSpPr>
      <p:sp>
        <p:nvSpPr>
          <p:cNvPr id="2" name="Textfeld 1">
            <a:extLst>
              <a:ext uri="{FF2B5EF4-FFF2-40B4-BE49-F238E27FC236}">
                <a16:creationId xmlns:a16="http://schemas.microsoft.com/office/drawing/2014/main" id="{8C7AB41D-202C-800C-EEFA-7E597E791FAB}"/>
              </a:ext>
            </a:extLst>
          </p:cNvPr>
          <p:cNvSpPr txBox="1"/>
          <p:nvPr/>
        </p:nvSpPr>
        <p:spPr>
          <a:xfrm>
            <a:off x="206571" y="268573"/>
            <a:ext cx="5183454" cy="6264472"/>
          </a:xfrm>
          <a:prstGeom prst="rect">
            <a:avLst/>
          </a:prstGeom>
          <a:noFill/>
        </p:spPr>
        <p:txBody>
          <a:bodyPr wrap="square">
            <a:spAutoFit/>
          </a:bodyPr>
          <a:lstStyle/>
          <a:p>
            <a:pPr marL="309880" algn="ctr">
              <a:lnSpc>
                <a:spcPct val="122000"/>
              </a:lnSpc>
              <a:spcBef>
                <a:spcPts val="1140"/>
              </a:spcBef>
            </a:pPr>
            <a:r>
              <a:rPr lang="de-DE" sz="1400" dirty="0">
                <a:latin typeface="Geogrotesque-SemiBold" panose="020B0300000000000000" pitchFamily="34" charset="77"/>
              </a:rPr>
              <a:t>Der unsichtbare Puppenspieler</a:t>
            </a:r>
          </a:p>
          <a:p>
            <a:pPr algn="just">
              <a:buNone/>
            </a:pPr>
            <a:endParaRPr lang="de-DE" sz="1200" dirty="0">
              <a:latin typeface="Geogrotesque-Light" panose="020B0300000000000000" pitchFamily="34" charset="77"/>
            </a:endParaRPr>
          </a:p>
          <a:p>
            <a:pPr algn="just">
              <a:buNone/>
            </a:pPr>
            <a:r>
              <a:rPr lang="de-DE" sz="1200" dirty="0">
                <a:latin typeface="Geogrotesque-Light" panose="020B0300000000000000" pitchFamily="34" charset="77"/>
              </a:rPr>
              <a:t>Der Waldboden wirkt friedlich. Zwischen feuchten Blättern und morschen Ästen folgt eine Ameise unbeirrt der </a:t>
            </a:r>
            <a:r>
              <a:rPr lang="de-DE" sz="1200" dirty="0" err="1">
                <a:latin typeface="Geogrotesque-Light" panose="020B0300000000000000" pitchFamily="34" charset="77"/>
              </a:rPr>
              <a:t>Duftspur</a:t>
            </a:r>
            <a:r>
              <a:rPr lang="de-DE" sz="1200" dirty="0">
                <a:latin typeface="Geogrotesque-Light" panose="020B0300000000000000" pitchFamily="34" charset="77"/>
              </a:rPr>
              <a:t> ihres Volkes. Doch in der Luft treiben winzige Pilzsporen – so klein, dass sie mit bloßem Auge unsichtbar bleiben. In dem Moment, in dem eine solche Spore auf dem Panzer der Ameise haften bleibt, beginnt für sie ein Kampf, den sie weder sehen noch spüren kann.</a:t>
            </a:r>
          </a:p>
          <a:p>
            <a:pPr algn="just">
              <a:buNone/>
            </a:pPr>
            <a:endParaRPr lang="de-DE" sz="1200" dirty="0">
              <a:latin typeface="Geogrotesque-Light" panose="020B0300000000000000" pitchFamily="34" charset="77"/>
            </a:endParaRPr>
          </a:p>
          <a:p>
            <a:pPr algn="just">
              <a:buNone/>
            </a:pPr>
            <a:r>
              <a:rPr lang="de-DE" sz="1200" dirty="0">
                <a:latin typeface="Geogrotesque-Light" panose="020B0300000000000000" pitchFamily="34" charset="77"/>
              </a:rPr>
              <a:t>Feine Pilzfäden durchdringen die harte Außenhülle und breiten sich langsam im Körper aus. Tage- oder sogar wochenlang verrichtet die Ameise scheinbar ganz normal ihre Arbeit. Während sie Nahrung sucht und mit ihren Artgenossinnen kommuniziert, wächst in ihrem Inneren ein stiller Eindringling. Der Pilz durchzieht sie wie ein Wurzelwerk, fädelt sich zwischen die Muskeln, ohne sie zu töten - noch nicht. Er braucht sie lebendig. </a:t>
            </a:r>
          </a:p>
          <a:p>
            <a:pPr algn="just">
              <a:buNone/>
            </a:pPr>
            <a:endParaRPr lang="de-DE" sz="1200" dirty="0">
              <a:latin typeface="Geogrotesque-Light" panose="020B0300000000000000" pitchFamily="34" charset="77"/>
            </a:endParaRPr>
          </a:p>
          <a:p>
            <a:pPr algn="just">
              <a:buNone/>
            </a:pPr>
            <a:r>
              <a:rPr lang="de-DE" sz="1200" dirty="0">
                <a:latin typeface="Geogrotesque-Light" panose="020B0300000000000000" pitchFamily="34" charset="77"/>
              </a:rPr>
              <a:t>Dann übernimmt der Pilz die Regie.</a:t>
            </a:r>
          </a:p>
          <a:p>
            <a:pPr algn="just">
              <a:buNone/>
            </a:pPr>
            <a:endParaRPr lang="de-DE" sz="1200" dirty="0">
              <a:latin typeface="Geogrotesque-Light" panose="020B0300000000000000" pitchFamily="34" charset="77"/>
            </a:endParaRPr>
          </a:p>
          <a:p>
            <a:pPr algn="just">
              <a:buNone/>
            </a:pPr>
            <a:r>
              <a:rPr lang="de-DE" sz="1200" dirty="0">
                <a:latin typeface="Geogrotesque-Light" panose="020B0300000000000000" pitchFamily="34" charset="77"/>
              </a:rPr>
              <a:t>Mit einem Mal verlässt die Ameise den sicheren Weg ihres Volkes und steigt an einem Grashalm oder Blatt empor – bis zu der Höhe, in der Temperatur und Luftfeuchtigkeit für den Pilz ideal sind. Dort verbeißt sie sich mit ihren Mandibeln so fest an einer Blattader oder einem Halm, dass sie ihn selbst nach ihrem Tod nicht mehr loslässt. Biologen nennen dieses Verhalten den „Todesbiss“.</a:t>
            </a:r>
          </a:p>
          <a:p>
            <a:pPr algn="just">
              <a:buNone/>
            </a:pPr>
            <a:endParaRPr lang="de-DE" sz="1200" dirty="0">
              <a:latin typeface="Geogrotesque-Light" panose="020B0300000000000000" pitchFamily="34" charset="77"/>
            </a:endParaRPr>
          </a:p>
          <a:p>
            <a:pPr algn="just">
              <a:buNone/>
            </a:pPr>
            <a:r>
              <a:rPr lang="de-DE" sz="1200" dirty="0">
                <a:latin typeface="Geogrotesque-Light" panose="020B0300000000000000" pitchFamily="34" charset="77"/>
              </a:rPr>
              <a:t>Das Leben der Ameise endet. </a:t>
            </a:r>
          </a:p>
          <a:p>
            <a:pPr algn="just">
              <a:buNone/>
            </a:pPr>
            <a:endParaRPr lang="de-DE" sz="1200" dirty="0">
              <a:latin typeface="Geogrotesque-Light" panose="020B0300000000000000" pitchFamily="34" charset="77"/>
            </a:endParaRPr>
          </a:p>
          <a:p>
            <a:pPr algn="just">
              <a:buNone/>
            </a:pPr>
            <a:r>
              <a:rPr lang="de-DE" sz="1200" dirty="0">
                <a:latin typeface="Geogrotesque-Light" panose="020B0300000000000000" pitchFamily="34" charset="77"/>
              </a:rPr>
              <a:t>Langsam füllt das Pilzgewebe den Körper vollständig aus. Schließlich wächst aus dem Hinterkopf der Ameise ein langer, schlanker Stiel empor – wie ein Fahnenmast, der weit über den Waldboden hinausragt. An seiner Spitze, der Sporenkapsel, reifen Tausende neuer Sporen heran. Mit Wind, Regen oder vorbeistreifenden Tieren werden sie wieder in den Wald getragen. </a:t>
            </a:r>
          </a:p>
          <a:p>
            <a:pPr algn="just">
              <a:buNone/>
            </a:pPr>
            <a:endParaRPr lang="de-DE" sz="1200" dirty="0">
              <a:latin typeface="Geogrotesque-Light" panose="020B0300000000000000" pitchFamily="34" charset="77"/>
            </a:endParaRPr>
          </a:p>
          <a:p>
            <a:pPr algn="just">
              <a:buNone/>
            </a:pPr>
            <a:r>
              <a:rPr lang="de-DE" sz="1200" dirty="0">
                <a:latin typeface="Geogrotesque-Light" panose="020B0300000000000000" pitchFamily="34" charset="77"/>
              </a:rPr>
              <a:t>Dort warten sie auf die nächste Ameise.</a:t>
            </a:r>
          </a:p>
        </p:txBody>
      </p:sp>
      <p:sp>
        <p:nvSpPr>
          <p:cNvPr id="3" name="Textfeld 2">
            <a:extLst>
              <a:ext uri="{FF2B5EF4-FFF2-40B4-BE49-F238E27FC236}">
                <a16:creationId xmlns:a16="http://schemas.microsoft.com/office/drawing/2014/main" id="{B1F81039-96BF-DB3B-59A6-B634E552F54B}"/>
              </a:ext>
            </a:extLst>
          </p:cNvPr>
          <p:cNvSpPr txBox="1"/>
          <p:nvPr/>
        </p:nvSpPr>
        <p:spPr>
          <a:xfrm>
            <a:off x="5557459" y="268573"/>
            <a:ext cx="4858130" cy="6524863"/>
          </a:xfrm>
          <a:prstGeom prst="rect">
            <a:avLst/>
          </a:prstGeom>
          <a:noFill/>
        </p:spPr>
        <p:txBody>
          <a:bodyPr wrap="square">
            <a:spAutoFit/>
          </a:bodyPr>
          <a:lstStyle/>
          <a:p>
            <a:pPr algn="ctr"/>
            <a:r>
              <a:rPr lang="de-DE" sz="1400" dirty="0">
                <a:latin typeface="Geogrotesque-SemiBold" panose="020B0300000000000000" pitchFamily="34" charset="77"/>
              </a:rPr>
              <a:t>Innere Kräfte der Erde: Wie ein Vulkan entsteht</a:t>
            </a:r>
          </a:p>
          <a:p>
            <a:pPr algn="just"/>
            <a:endParaRPr lang="de-DE" sz="1400" dirty="0">
              <a:latin typeface="Geogrotesque-SemiBold" panose="020B0300000000000000" pitchFamily="34" charset="77"/>
            </a:endParaRPr>
          </a:p>
          <a:p>
            <a:pPr algn="just"/>
            <a:r>
              <a:rPr lang="de-DE" sz="1200" dirty="0">
                <a:latin typeface="Geogrotesque-Light" panose="020B0300000000000000" pitchFamily="34" charset="77"/>
              </a:rPr>
              <a:t>Ein Vulkan ist eine Öffnung in der Erdkruste, durch die geschmolzen s Gestein aus dem Inneren der Erde an die Oberfläche dringt. </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Unter vielen Vulkanen liegt eine Magmakammer, in der sich geschmolzenes Gestein, Kristalle und Gase sammeln. Dieses geschmolzene Gestein heißt Magma, solange es unter der Erde bleibt; tritt es aus, nennt man es Lava. Der Weg nach oben führt meist durch einen Schlot, einen natürlichen Kanal im Vulkankörper, und endet am Krater.</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Entscheidend für einen Ausbruch ist der Druck. Strömt neues Magma nach und dehnen sich die gelösten Gase aus, wirkt die Magmakammer wie eine geschüttelte Sprudelflasche: Solange der Verschluss hält, bleibt alles ruhig. Gibt das umgebende Gestein nach, entlädt sich der Druck schlagartig. Dann steigt Magma auf, reißt Gestein mit und kann explosionsartig austreten. Dabei entstehen nicht nur Lavaströme, sondern auch Aschewolken, vulkanische Bomben und manchmal pyroklastische Ströme — extrem heiße Gemische aus Gas, Asche und Gestein, die mit mehreren Hundert Stundenkilometern talwärts rasen.</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Besonders gefährlich sind solche Ausbrüche bei Stratovulkanen: steilen Schichtvulkanen, die aus abwechselnden Lagen von Lava und Asche aufgebaut sind. Der Vesuv begrub im Jahr 79 n. Chr. Pompeji und Herculaneum; der Tambora-Ausbruch von 1815 war so gewaltig, dass das folgende Jahr als ‚Jahr ohne Sommer‘ in die Geschichte einging. Und der Pinatubo zeigte 1991, dass ein Vulkan nicht nur seine Umgebung verwüstet, sondern mit Asche und Gasen sogar das Weltklima abkühlen kann.</a:t>
            </a:r>
          </a:p>
          <a:p>
            <a:pPr algn="just"/>
            <a:endParaRPr lang="de-DE" sz="1200" dirty="0">
              <a:latin typeface="Geogrotesque-Light" panose="020B0300000000000000" pitchFamily="34" charset="77"/>
            </a:endParaRPr>
          </a:p>
          <a:p>
            <a:pPr algn="just"/>
            <a:r>
              <a:rPr lang="de-DE" sz="1200" dirty="0">
                <a:latin typeface="Geogrotesque-Light" panose="020B0300000000000000" pitchFamily="34" charset="77"/>
              </a:rPr>
              <a:t>Ein Vulkan ist deshalb kein bloßer ‚Feuerberg‘, sondern der sichtbare Ausdruck innerer Kräfte der Erde: Hitze, Bewegung, Gasdruck und aufbrechendes Gestein wirken zusammen.</a:t>
            </a:r>
          </a:p>
          <a:p>
            <a:endParaRPr lang="de-DE" dirty="0"/>
          </a:p>
        </p:txBody>
      </p:sp>
    </p:spTree>
    <p:extLst>
      <p:ext uri="{BB962C8B-B14F-4D97-AF65-F5344CB8AC3E}">
        <p14:creationId xmlns:p14="http://schemas.microsoft.com/office/powerpoint/2010/main" val="546937184"/>
      </p:ext>
    </p:extLst>
  </p:cSld>
  <p:clrMapOvr>
    <a:masterClrMapping/>
  </p:clrMapOvr>
  <p:transition spd="slow">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CA461-7B59-820F-0609-48478237A390}"/>
            </a:ext>
          </a:extLst>
        </p:cNvPr>
        <p:cNvGrpSpPr/>
        <p:nvPr/>
      </p:nvGrpSpPr>
      <p:grpSpPr>
        <a:xfrm>
          <a:off x="0" y="0"/>
          <a:ext cx="0" cy="0"/>
          <a:chOff x="0" y="0"/>
          <a:chExt cx="0" cy="0"/>
        </a:xfrm>
      </p:grpSpPr>
      <p:sp>
        <p:nvSpPr>
          <p:cNvPr id="2" name="Textfeld 1">
            <a:extLst>
              <a:ext uri="{FF2B5EF4-FFF2-40B4-BE49-F238E27FC236}">
                <a16:creationId xmlns:a16="http://schemas.microsoft.com/office/drawing/2014/main" id="{F29F90B5-2BFF-DFF2-BA97-600882BC8081}"/>
              </a:ext>
            </a:extLst>
          </p:cNvPr>
          <p:cNvSpPr txBox="1"/>
          <p:nvPr/>
        </p:nvSpPr>
        <p:spPr>
          <a:xfrm>
            <a:off x="2104053" y="1690227"/>
            <a:ext cx="7983894" cy="793743"/>
          </a:xfrm>
          <a:prstGeom prst="rect">
            <a:avLst/>
          </a:prstGeom>
          <a:noFill/>
        </p:spPr>
        <p:txBody>
          <a:bodyPr wrap="square">
            <a:spAutoFit/>
          </a:bodyPr>
          <a:lstStyle>
            <a:defPPr>
              <a:defRPr lang="de-DE"/>
            </a:defPPr>
            <a:lvl1pPr marL="309880" algn="ctr">
              <a:lnSpc>
                <a:spcPct val="122000"/>
              </a:lnSpc>
              <a:spcBef>
                <a:spcPts val="1140"/>
              </a:spcBef>
              <a:buNone/>
              <a:defRPr sz="4000" b="1">
                <a:effectLst/>
                <a:latin typeface="Geogrotesque-SemiBold" panose="020B0300000000000000" pitchFamily="34" charset="77"/>
                <a:ea typeface="Arial" panose="020B0604020202020204" pitchFamily="34" charset="0"/>
              </a:defRPr>
            </a:lvl1pPr>
          </a:lstStyle>
          <a:p>
            <a:r>
              <a:rPr lang="de-DE" dirty="0"/>
              <a:t>Bildquellen</a:t>
            </a:r>
          </a:p>
        </p:txBody>
      </p:sp>
    </p:spTree>
    <p:extLst>
      <p:ext uri="{BB962C8B-B14F-4D97-AF65-F5344CB8AC3E}">
        <p14:creationId xmlns:p14="http://schemas.microsoft.com/office/powerpoint/2010/main" val="845580325"/>
      </p:ext>
    </p:extLst>
  </p:cSld>
  <p:clrMapOvr>
    <a:masterClrMapping/>
  </p:clrMapOvr>
  <p:transition spd="slow">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295A25-35BF-B54D-2753-854AB9E84953}"/>
            </a:ext>
          </a:extLst>
        </p:cNvPr>
        <p:cNvGrpSpPr/>
        <p:nvPr/>
      </p:nvGrpSpPr>
      <p:grpSpPr>
        <a:xfrm>
          <a:off x="0" y="0"/>
          <a:ext cx="0" cy="0"/>
          <a:chOff x="0" y="0"/>
          <a:chExt cx="0" cy="0"/>
        </a:xfrm>
      </p:grpSpPr>
      <p:sp>
        <p:nvSpPr>
          <p:cNvPr id="4" name="Rectangle 5">
            <a:extLst>
              <a:ext uri="{FF2B5EF4-FFF2-40B4-BE49-F238E27FC236}">
                <a16:creationId xmlns:a16="http://schemas.microsoft.com/office/drawing/2014/main" id="{59770433-3138-933D-16C7-40B1C611DD7E}"/>
              </a:ext>
            </a:extLst>
          </p:cNvPr>
          <p:cNvSpPr>
            <a:spLocks noChangeArrowheads="1"/>
          </p:cNvSpPr>
          <p:nvPr/>
        </p:nvSpPr>
        <p:spPr bwMode="auto">
          <a:xfrm>
            <a:off x="152400" y="2028521"/>
            <a:ext cx="6661121" cy="1892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2069448" tIns="1421952" rIns="1799658" bIns="177744" numCol="1" anchor="ctr" anchorCtr="0" compatLnSpc="1">
            <a:prstTxWarp prst="textNoShape">
              <a:avLst/>
            </a:prstTxWarp>
            <a:spAutoFit/>
          </a:bodyPr>
          <a:lstStyle/>
          <a:p>
            <a:endParaRPr lang="de-DE">
              <a:latin typeface="Geogrotesque Rg" panose="02000000000000000000" pitchFamily="2" charset="77"/>
            </a:endParaRPr>
          </a:p>
        </p:txBody>
      </p:sp>
      <p:sp>
        <p:nvSpPr>
          <p:cNvPr id="5" name="Rectangle 6">
            <a:extLst>
              <a:ext uri="{FF2B5EF4-FFF2-40B4-BE49-F238E27FC236}">
                <a16:creationId xmlns:a16="http://schemas.microsoft.com/office/drawing/2014/main" id="{97CCDDDF-2750-A385-BC81-BDF7FCB30984}"/>
              </a:ext>
            </a:extLst>
          </p:cNvPr>
          <p:cNvSpPr>
            <a:spLocks noChangeArrowheads="1"/>
          </p:cNvSpPr>
          <p:nvPr/>
        </p:nvSpPr>
        <p:spPr bwMode="auto">
          <a:xfrm>
            <a:off x="152400" y="3146543"/>
            <a:ext cx="666112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de-DE">
              <a:latin typeface="Geogrotesque Rg" panose="02000000000000000000" pitchFamily="2" charset="77"/>
            </a:endParaRPr>
          </a:p>
        </p:txBody>
      </p:sp>
      <p:grpSp>
        <p:nvGrpSpPr>
          <p:cNvPr id="6" name="Gruppieren 5">
            <a:extLst>
              <a:ext uri="{FF2B5EF4-FFF2-40B4-BE49-F238E27FC236}">
                <a16:creationId xmlns:a16="http://schemas.microsoft.com/office/drawing/2014/main" id="{1A10F12B-D8DD-55AB-0ED0-20BEAD3AA983}"/>
              </a:ext>
            </a:extLst>
          </p:cNvPr>
          <p:cNvGrpSpPr/>
          <p:nvPr/>
        </p:nvGrpSpPr>
        <p:grpSpPr>
          <a:xfrm>
            <a:off x="355453" y="2914509"/>
            <a:ext cx="10946997" cy="1077361"/>
            <a:chOff x="467230" y="259789"/>
            <a:chExt cx="10946997" cy="1077361"/>
          </a:xfrm>
        </p:grpSpPr>
        <p:sp>
          <p:nvSpPr>
            <p:cNvPr id="7" name="Textfeld 6">
              <a:extLst>
                <a:ext uri="{FF2B5EF4-FFF2-40B4-BE49-F238E27FC236}">
                  <a16:creationId xmlns:a16="http://schemas.microsoft.com/office/drawing/2014/main" id="{1184CACC-60DC-6567-A8C9-0D9C4C42737D}"/>
                </a:ext>
              </a:extLst>
            </p:cNvPr>
            <p:cNvSpPr txBox="1"/>
            <p:nvPr/>
          </p:nvSpPr>
          <p:spPr>
            <a:xfrm>
              <a:off x="2020126" y="301269"/>
              <a:ext cx="9394101" cy="923330"/>
            </a:xfrm>
            <a:prstGeom prst="rect">
              <a:avLst/>
            </a:prstGeom>
            <a:noFill/>
          </p:spPr>
          <p:txBody>
            <a:bodyPr wrap="square">
              <a:spAutoFit/>
            </a:bodyPr>
            <a:lstStyle/>
            <a:p>
              <a:r>
                <a:rPr lang="de-DE" dirty="0">
                  <a:latin typeface="Geogrotesque Rg" panose="02000000000000000000" pitchFamily="2" charset="77"/>
                </a:rPr>
                <a:t>Erstellt mit ChatGPT nach dem Prompt: „Realistische Schnittdarstellung eines Fahrraddynamos mit Beschriftungen zu Reibrad, Achse, Magnet als Rotor, Drahtspule als Stator und Kabel zum Scheinwerfer.“</a:t>
              </a:r>
            </a:p>
          </p:txBody>
        </p:sp>
        <p:pic>
          <p:nvPicPr>
            <p:cNvPr id="8" name="Grafik 7" descr="Ein Bild, das Röhre enthält.&#10;&#10;KI-generierte Inhalte können fehlerhaft sein.">
              <a:extLst>
                <a:ext uri="{FF2B5EF4-FFF2-40B4-BE49-F238E27FC236}">
                  <a16:creationId xmlns:a16="http://schemas.microsoft.com/office/drawing/2014/main" id="{FCE3589D-BFBA-75BD-4902-719DBA5B9427}"/>
                </a:ext>
              </a:extLst>
            </p:cNvPr>
            <p:cNvPicPr>
              <a:picLocks noChangeAspect="1"/>
            </p:cNvPicPr>
            <p:nvPr/>
          </p:nvPicPr>
          <p:blipFill>
            <a:blip r:embed="rId2"/>
            <a:stretch>
              <a:fillRect/>
            </a:stretch>
          </p:blipFill>
          <p:spPr>
            <a:xfrm>
              <a:off x="467230" y="259789"/>
              <a:ext cx="1441119" cy="1077361"/>
            </a:xfrm>
            <a:prstGeom prst="rect">
              <a:avLst/>
            </a:prstGeom>
          </p:spPr>
        </p:pic>
      </p:grpSp>
      <p:grpSp>
        <p:nvGrpSpPr>
          <p:cNvPr id="9" name="Gruppieren 8">
            <a:extLst>
              <a:ext uri="{FF2B5EF4-FFF2-40B4-BE49-F238E27FC236}">
                <a16:creationId xmlns:a16="http://schemas.microsoft.com/office/drawing/2014/main" id="{FF70F2BA-18DA-3A7C-41A2-EC98062700B5}"/>
              </a:ext>
            </a:extLst>
          </p:cNvPr>
          <p:cNvGrpSpPr/>
          <p:nvPr/>
        </p:nvGrpSpPr>
        <p:grpSpPr>
          <a:xfrm>
            <a:off x="355452" y="1417068"/>
            <a:ext cx="11138707" cy="1080840"/>
            <a:chOff x="355452" y="559818"/>
            <a:chExt cx="11138707" cy="1080840"/>
          </a:xfrm>
        </p:grpSpPr>
        <p:pic>
          <p:nvPicPr>
            <p:cNvPr id="10" name="Grafik 9" descr="Ein Bild, das Bike, Landfahrzeug, Rad, Fahrzeug enthält.&#10;&#10;KI-generierte Inhalte können fehlerhaft sein.">
              <a:extLst>
                <a:ext uri="{FF2B5EF4-FFF2-40B4-BE49-F238E27FC236}">
                  <a16:creationId xmlns:a16="http://schemas.microsoft.com/office/drawing/2014/main" id="{D72EED44-42A2-DA16-03AB-CD675CC11752}"/>
                </a:ext>
              </a:extLst>
            </p:cNvPr>
            <p:cNvPicPr>
              <a:picLocks noChangeAspect="1"/>
            </p:cNvPicPr>
            <p:nvPr/>
          </p:nvPicPr>
          <p:blipFill>
            <a:blip r:embed="rId3"/>
            <a:stretch>
              <a:fillRect/>
            </a:stretch>
          </p:blipFill>
          <p:spPr>
            <a:xfrm>
              <a:off x="355452" y="559818"/>
              <a:ext cx="1441119" cy="1080840"/>
            </a:xfrm>
            <a:prstGeom prst="rect">
              <a:avLst/>
            </a:prstGeom>
          </p:spPr>
        </p:pic>
        <p:sp>
          <p:nvSpPr>
            <p:cNvPr id="11" name="Textfeld 10">
              <a:extLst>
                <a:ext uri="{FF2B5EF4-FFF2-40B4-BE49-F238E27FC236}">
                  <a16:creationId xmlns:a16="http://schemas.microsoft.com/office/drawing/2014/main" id="{BAD161A9-7442-EB39-F8AA-79617F2E146C}"/>
                </a:ext>
              </a:extLst>
            </p:cNvPr>
            <p:cNvSpPr txBox="1"/>
            <p:nvPr/>
          </p:nvSpPr>
          <p:spPr>
            <a:xfrm>
              <a:off x="1908349" y="692951"/>
              <a:ext cx="9585810" cy="923330"/>
            </a:xfrm>
            <a:prstGeom prst="rect">
              <a:avLst/>
            </a:prstGeom>
            <a:noFill/>
          </p:spPr>
          <p:txBody>
            <a:bodyPr wrap="square">
              <a:spAutoFit/>
            </a:bodyPr>
            <a:lstStyle/>
            <a:p>
              <a:r>
                <a:rPr lang="de-DE" dirty="0">
                  <a:latin typeface="Geogrotesque Rg" panose="02000000000000000000" pitchFamily="2" charset="77"/>
                </a:rPr>
                <a:t>Erstellt mit ChatGPT nach dem Prompt: „Fotorealistische Nachtaufnahme eines Fahrrad-Vorderrads mit anliegendem Dynamo und leuchtendem Frontscheinwerfer, der die Straße vor dem Fahrrad erhellt.“</a:t>
              </a:r>
            </a:p>
          </p:txBody>
        </p:sp>
      </p:grpSp>
      <p:grpSp>
        <p:nvGrpSpPr>
          <p:cNvPr id="12" name="Gruppieren 11">
            <a:extLst>
              <a:ext uri="{FF2B5EF4-FFF2-40B4-BE49-F238E27FC236}">
                <a16:creationId xmlns:a16="http://schemas.microsoft.com/office/drawing/2014/main" id="{E126EC25-B9B0-8F40-A2FC-1F2F985FDB98}"/>
              </a:ext>
            </a:extLst>
          </p:cNvPr>
          <p:cNvGrpSpPr/>
          <p:nvPr/>
        </p:nvGrpSpPr>
        <p:grpSpPr>
          <a:xfrm>
            <a:off x="464232" y="4587513"/>
            <a:ext cx="11217815" cy="1200329"/>
            <a:chOff x="464232" y="3730263"/>
            <a:chExt cx="11217815" cy="1200329"/>
          </a:xfrm>
        </p:grpSpPr>
        <p:pic>
          <p:nvPicPr>
            <p:cNvPr id="13" name="Grafik 12" descr="Ein Bild, das Fahrrad, Text, Feuerlöscher, Bike enthält.&#10;&#10;KI-generierte Inhalte können fehlerhaft sein.">
              <a:extLst>
                <a:ext uri="{FF2B5EF4-FFF2-40B4-BE49-F238E27FC236}">
                  <a16:creationId xmlns:a16="http://schemas.microsoft.com/office/drawing/2014/main" id="{F35DFAB5-95E3-196A-DC86-4A83470BD5E8}"/>
                </a:ext>
              </a:extLst>
            </p:cNvPr>
            <p:cNvPicPr>
              <a:picLocks noChangeAspect="1"/>
            </p:cNvPicPr>
            <p:nvPr/>
          </p:nvPicPr>
          <p:blipFill>
            <a:blip r:embed="rId4"/>
            <a:stretch>
              <a:fillRect/>
            </a:stretch>
          </p:blipFill>
          <p:spPr>
            <a:xfrm>
              <a:off x="464232" y="3784180"/>
              <a:ext cx="1335338" cy="1118955"/>
            </a:xfrm>
            <a:prstGeom prst="rect">
              <a:avLst/>
            </a:prstGeom>
          </p:spPr>
        </p:pic>
        <p:sp>
          <p:nvSpPr>
            <p:cNvPr id="14" name="Textfeld 13">
              <a:extLst>
                <a:ext uri="{FF2B5EF4-FFF2-40B4-BE49-F238E27FC236}">
                  <a16:creationId xmlns:a16="http://schemas.microsoft.com/office/drawing/2014/main" id="{48514EDA-8F91-350C-FBA0-D6F9E8EDEE47}"/>
                </a:ext>
              </a:extLst>
            </p:cNvPr>
            <p:cNvSpPr txBox="1"/>
            <p:nvPr/>
          </p:nvSpPr>
          <p:spPr>
            <a:xfrm>
              <a:off x="1908348" y="3730263"/>
              <a:ext cx="9773699" cy="1200329"/>
            </a:xfrm>
            <a:prstGeom prst="rect">
              <a:avLst/>
            </a:prstGeom>
            <a:noFill/>
          </p:spPr>
          <p:txBody>
            <a:bodyPr wrap="square">
              <a:spAutoFit/>
            </a:bodyPr>
            <a:lstStyle/>
            <a:p>
              <a:r>
                <a:rPr lang="de-DE" dirty="0">
                  <a:latin typeface="Geogrotesque Rg" panose="02000000000000000000" pitchFamily="2" charset="77"/>
                </a:rPr>
                <a:t>Erstellt mit ChatGPT nach dem Prompt: „Bestehende schematische Darstellung eines Fahrraddynamos unverändert übernehmen und nur erklärende Beschriftungen ergänzen: Reibrad, Achse, Magnet, Spule, Kabel und Stromfluss. Das ursprüngliche Schema, die Linienführung und die Anordnung der Bauteile bleiben unverändert.“</a:t>
              </a:r>
            </a:p>
          </p:txBody>
        </p:sp>
      </p:grpSp>
    </p:spTree>
    <p:extLst>
      <p:ext uri="{BB962C8B-B14F-4D97-AF65-F5344CB8AC3E}">
        <p14:creationId xmlns:p14="http://schemas.microsoft.com/office/powerpoint/2010/main" val="2214309654"/>
      </p:ext>
    </p:extLst>
  </p:cSld>
  <p:clrMapOvr>
    <a:masterClrMapping/>
  </p:clrMapOvr>
  <p:transition spd="slow">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393A0-B216-EEF0-59E2-90E1E23E65D2}"/>
            </a:ext>
          </a:extLst>
        </p:cNvPr>
        <p:cNvGrpSpPr/>
        <p:nvPr/>
      </p:nvGrpSpPr>
      <p:grpSpPr>
        <a:xfrm>
          <a:off x="0" y="0"/>
          <a:ext cx="0" cy="0"/>
          <a:chOff x="0" y="0"/>
          <a:chExt cx="0" cy="0"/>
        </a:xfrm>
      </p:grpSpPr>
      <p:grpSp>
        <p:nvGrpSpPr>
          <p:cNvPr id="2" name="Gruppieren 1">
            <a:extLst>
              <a:ext uri="{FF2B5EF4-FFF2-40B4-BE49-F238E27FC236}">
                <a16:creationId xmlns:a16="http://schemas.microsoft.com/office/drawing/2014/main" id="{BCAAA0E6-E045-C84B-BB0D-1F56F6545170}"/>
              </a:ext>
            </a:extLst>
          </p:cNvPr>
          <p:cNvGrpSpPr/>
          <p:nvPr/>
        </p:nvGrpSpPr>
        <p:grpSpPr>
          <a:xfrm>
            <a:off x="520553" y="2159514"/>
            <a:ext cx="8331088" cy="1082771"/>
            <a:chOff x="355453" y="3072980"/>
            <a:chExt cx="8331088" cy="1082771"/>
          </a:xfrm>
        </p:grpSpPr>
        <p:sp>
          <p:nvSpPr>
            <p:cNvPr id="3" name="Textfeld 2">
              <a:extLst>
                <a:ext uri="{FF2B5EF4-FFF2-40B4-BE49-F238E27FC236}">
                  <a16:creationId xmlns:a16="http://schemas.microsoft.com/office/drawing/2014/main" id="{FF98A3AA-F637-9F30-990B-D8E40A9749F6}"/>
                </a:ext>
              </a:extLst>
            </p:cNvPr>
            <p:cNvSpPr txBox="1"/>
            <p:nvPr/>
          </p:nvSpPr>
          <p:spPr>
            <a:xfrm>
              <a:off x="1908349" y="3072980"/>
              <a:ext cx="6778192" cy="646331"/>
            </a:xfrm>
            <a:prstGeom prst="rect">
              <a:avLst/>
            </a:prstGeom>
            <a:noFill/>
          </p:spPr>
          <p:txBody>
            <a:bodyPr wrap="square">
              <a:spAutoFit/>
            </a:bodyPr>
            <a:lstStyle/>
            <a:p>
              <a:r>
                <a:rPr lang="de-DE" dirty="0">
                  <a:latin typeface="Geogrotesque Rg" panose="02000000000000000000" pitchFamily="2" charset="77"/>
                </a:rPr>
                <a:t>By Yoko1120 - </a:t>
              </a:r>
              <a:r>
                <a:rPr lang="de-DE" dirty="0" err="1">
                  <a:latin typeface="Geogrotesque Rg" panose="02000000000000000000" pitchFamily="2" charset="77"/>
                </a:rPr>
                <a:t>Created</a:t>
              </a:r>
              <a:r>
                <a:rPr lang="de-DE" dirty="0">
                  <a:latin typeface="Geogrotesque Rg" panose="02000000000000000000" pitchFamily="2" charset="77"/>
                </a:rPr>
                <a:t> </a:t>
              </a:r>
              <a:r>
                <a:rPr lang="de-DE" dirty="0" err="1">
                  <a:latin typeface="Geogrotesque Rg" panose="02000000000000000000" pitchFamily="2" charset="77"/>
                </a:rPr>
                <a:t>with</a:t>
              </a:r>
              <a:r>
                <a:rPr lang="de-DE" dirty="0">
                  <a:latin typeface="Geogrotesque Rg" panose="02000000000000000000" pitchFamily="2" charset="77"/>
                </a:rPr>
                <a:t> </a:t>
              </a:r>
              <a:r>
                <a:rPr lang="de-DE" dirty="0" err="1">
                  <a:latin typeface="Geogrotesque Rg" panose="02000000000000000000" pitchFamily="2" charset="77"/>
                </a:rPr>
                <a:t>MoleditPy</a:t>
              </a:r>
              <a:r>
                <a:rPr lang="de-DE" dirty="0">
                  <a:latin typeface="Geogrotesque Rg" panose="02000000000000000000" pitchFamily="2" charset="77"/>
                </a:rPr>
                <a:t> </a:t>
              </a:r>
              <a:r>
                <a:rPr lang="de-DE" dirty="0" err="1">
                  <a:latin typeface="Geogrotesque Rg" panose="02000000000000000000" pitchFamily="2" charset="77"/>
                </a:rPr>
                <a:t>program</a:t>
              </a:r>
              <a:r>
                <a:rPr lang="de-DE" dirty="0">
                  <a:latin typeface="Geogrotesque Rg" panose="02000000000000000000" pitchFamily="2" charset="77"/>
                </a:rPr>
                <a:t>. Own </a:t>
              </a:r>
              <a:r>
                <a:rPr lang="de-DE" dirty="0" err="1">
                  <a:latin typeface="Geogrotesque Rg" panose="02000000000000000000" pitchFamily="2" charset="77"/>
                </a:rPr>
                <a:t>work</a:t>
              </a:r>
              <a:r>
                <a:rPr lang="de-DE" dirty="0">
                  <a:latin typeface="Geogrotesque Rg" panose="02000000000000000000" pitchFamily="2" charset="77"/>
                </a:rPr>
                <a:t>, CC0, https://</a:t>
              </a:r>
              <a:r>
                <a:rPr lang="de-DE" dirty="0" err="1">
                  <a:latin typeface="Geogrotesque Rg" panose="02000000000000000000" pitchFamily="2" charset="77"/>
                </a:rPr>
                <a:t>commons.wikimedia.org</a:t>
              </a:r>
              <a:r>
                <a:rPr lang="de-DE" dirty="0">
                  <a:latin typeface="Geogrotesque Rg" panose="02000000000000000000" pitchFamily="2" charset="77"/>
                </a:rPr>
                <a:t>/</a:t>
              </a:r>
              <a:r>
                <a:rPr lang="de-DE" dirty="0" err="1">
                  <a:latin typeface="Geogrotesque Rg" panose="02000000000000000000" pitchFamily="2" charset="77"/>
                </a:rPr>
                <a:t>w</a:t>
              </a:r>
              <a:r>
                <a:rPr lang="de-DE" dirty="0">
                  <a:latin typeface="Geogrotesque Rg" panose="02000000000000000000" pitchFamily="2" charset="77"/>
                </a:rPr>
                <a:t>/</a:t>
              </a:r>
              <a:r>
                <a:rPr lang="de-DE" dirty="0" err="1">
                  <a:latin typeface="Geogrotesque Rg" panose="02000000000000000000" pitchFamily="2" charset="77"/>
                </a:rPr>
                <a:t>index.php?curid</a:t>
              </a:r>
              <a:r>
                <a:rPr lang="de-DE" dirty="0">
                  <a:latin typeface="Geogrotesque Rg" panose="02000000000000000000" pitchFamily="2" charset="77"/>
                </a:rPr>
                <a:t>=178784534</a:t>
              </a:r>
            </a:p>
          </p:txBody>
        </p:sp>
        <p:pic>
          <p:nvPicPr>
            <p:cNvPr id="4" name="Grafik 3" descr="Ein Bild, das Ball, Kugel, Ei enthält.&#10;&#10;KI-generierte Inhalte können fehlerhaft sein.">
              <a:extLst>
                <a:ext uri="{FF2B5EF4-FFF2-40B4-BE49-F238E27FC236}">
                  <a16:creationId xmlns:a16="http://schemas.microsoft.com/office/drawing/2014/main" id="{44AEEAAD-B4EA-436D-F7F0-A0461AC8EF41}"/>
                </a:ext>
              </a:extLst>
            </p:cNvPr>
            <p:cNvPicPr>
              <a:picLocks noChangeAspect="1"/>
            </p:cNvPicPr>
            <p:nvPr/>
          </p:nvPicPr>
          <p:blipFill>
            <a:blip r:embed="rId2"/>
            <a:stretch>
              <a:fillRect/>
            </a:stretch>
          </p:blipFill>
          <p:spPr>
            <a:xfrm>
              <a:off x="355453" y="3103137"/>
              <a:ext cx="1138465" cy="1052614"/>
            </a:xfrm>
            <a:prstGeom prst="rect">
              <a:avLst/>
            </a:prstGeom>
          </p:spPr>
        </p:pic>
      </p:grpSp>
      <p:grpSp>
        <p:nvGrpSpPr>
          <p:cNvPr id="5" name="Gruppieren 4">
            <a:extLst>
              <a:ext uri="{FF2B5EF4-FFF2-40B4-BE49-F238E27FC236}">
                <a16:creationId xmlns:a16="http://schemas.microsoft.com/office/drawing/2014/main" id="{7DC669E9-C1C2-D6D6-6934-9C6C8818DDBD}"/>
              </a:ext>
            </a:extLst>
          </p:cNvPr>
          <p:cNvGrpSpPr/>
          <p:nvPr/>
        </p:nvGrpSpPr>
        <p:grpSpPr>
          <a:xfrm>
            <a:off x="520553" y="635195"/>
            <a:ext cx="8331086" cy="923330"/>
            <a:chOff x="588717" y="5377446"/>
            <a:chExt cx="8331086" cy="923330"/>
          </a:xfrm>
        </p:grpSpPr>
        <p:sp>
          <p:nvSpPr>
            <p:cNvPr id="6" name="Textfeld 5">
              <a:extLst>
                <a:ext uri="{FF2B5EF4-FFF2-40B4-BE49-F238E27FC236}">
                  <a16:creationId xmlns:a16="http://schemas.microsoft.com/office/drawing/2014/main" id="{3BA5DDB8-0C25-182C-51CF-099298E3BEE2}"/>
                </a:ext>
              </a:extLst>
            </p:cNvPr>
            <p:cNvSpPr txBox="1"/>
            <p:nvPr/>
          </p:nvSpPr>
          <p:spPr>
            <a:xfrm>
              <a:off x="2141612" y="5377446"/>
              <a:ext cx="6778191" cy="646331"/>
            </a:xfrm>
            <a:prstGeom prst="rect">
              <a:avLst/>
            </a:prstGeom>
            <a:noFill/>
          </p:spPr>
          <p:txBody>
            <a:bodyPr wrap="square">
              <a:spAutoFit/>
            </a:bodyPr>
            <a:lstStyle/>
            <a:p>
              <a:r>
                <a:rPr lang="de-DE" dirty="0">
                  <a:latin typeface="Geogrotesque Rg" panose="02000000000000000000" pitchFamily="2" charset="77"/>
                </a:rPr>
                <a:t>By Anatoly </a:t>
              </a:r>
              <a:r>
                <a:rPr lang="de-DE" dirty="0" err="1">
                  <a:latin typeface="Geogrotesque Rg" panose="02000000000000000000" pitchFamily="2" charset="77"/>
                </a:rPr>
                <a:t>Mikhaltsov</a:t>
              </a:r>
              <a:r>
                <a:rPr lang="de-DE" dirty="0">
                  <a:latin typeface="Geogrotesque Rg" panose="02000000000000000000" pitchFamily="2" charset="77"/>
                </a:rPr>
                <a:t> - Own </a:t>
              </a:r>
              <a:r>
                <a:rPr lang="de-DE" dirty="0" err="1">
                  <a:latin typeface="Geogrotesque Rg" panose="02000000000000000000" pitchFamily="2" charset="77"/>
                </a:rPr>
                <a:t>work</a:t>
              </a:r>
              <a:r>
                <a:rPr lang="de-DE" dirty="0">
                  <a:latin typeface="Geogrotesque Rg" panose="02000000000000000000" pitchFamily="2" charset="77"/>
                </a:rPr>
                <a:t>, CC BY-SA 4.0, https://</a:t>
              </a:r>
              <a:r>
                <a:rPr lang="de-DE" dirty="0" err="1">
                  <a:latin typeface="Geogrotesque Rg" panose="02000000000000000000" pitchFamily="2" charset="77"/>
                </a:rPr>
                <a:t>commons.wikimedia.org</a:t>
              </a:r>
              <a:r>
                <a:rPr lang="de-DE" dirty="0">
                  <a:latin typeface="Geogrotesque Rg" panose="02000000000000000000" pitchFamily="2" charset="77"/>
                </a:rPr>
                <a:t>/</a:t>
              </a:r>
              <a:r>
                <a:rPr lang="de-DE" dirty="0" err="1">
                  <a:latin typeface="Geogrotesque Rg" panose="02000000000000000000" pitchFamily="2" charset="77"/>
                </a:rPr>
                <a:t>w</a:t>
              </a:r>
              <a:r>
                <a:rPr lang="de-DE" dirty="0">
                  <a:latin typeface="Geogrotesque Rg" panose="02000000000000000000" pitchFamily="2" charset="77"/>
                </a:rPr>
                <a:t>/</a:t>
              </a:r>
              <a:r>
                <a:rPr lang="de-DE" dirty="0" err="1">
                  <a:latin typeface="Geogrotesque Rg" panose="02000000000000000000" pitchFamily="2" charset="77"/>
                </a:rPr>
                <a:t>index.php?curid</a:t>
              </a:r>
              <a:r>
                <a:rPr lang="de-DE" dirty="0">
                  <a:latin typeface="Geogrotesque Rg" panose="02000000000000000000" pitchFamily="2" charset="77"/>
                </a:rPr>
                <a:t>=44979632</a:t>
              </a:r>
            </a:p>
          </p:txBody>
        </p:sp>
        <p:pic>
          <p:nvPicPr>
            <p:cNvPr id="7" name="Grafik 6" descr="Ein Bild, das Farbigkeit, violett, lila, Fraktalkunst enthält.&#10;&#10;KI-generierte Inhalte können fehlerhaft sein.">
              <a:extLst>
                <a:ext uri="{FF2B5EF4-FFF2-40B4-BE49-F238E27FC236}">
                  <a16:creationId xmlns:a16="http://schemas.microsoft.com/office/drawing/2014/main" id="{08DFF343-06A4-6F5F-8FB3-F801BE223E57}"/>
                </a:ext>
              </a:extLst>
            </p:cNvPr>
            <p:cNvPicPr>
              <a:picLocks noChangeAspect="1"/>
            </p:cNvPicPr>
            <p:nvPr/>
          </p:nvPicPr>
          <p:blipFill>
            <a:blip r:embed="rId3"/>
            <a:stretch>
              <a:fillRect/>
            </a:stretch>
          </p:blipFill>
          <p:spPr>
            <a:xfrm>
              <a:off x="588717" y="5405888"/>
              <a:ext cx="1343913" cy="894888"/>
            </a:xfrm>
            <a:prstGeom prst="rect">
              <a:avLst/>
            </a:prstGeom>
          </p:spPr>
        </p:pic>
      </p:grpSp>
    </p:spTree>
    <p:extLst>
      <p:ext uri="{BB962C8B-B14F-4D97-AF65-F5344CB8AC3E}">
        <p14:creationId xmlns:p14="http://schemas.microsoft.com/office/powerpoint/2010/main" val="2051164339"/>
      </p:ext>
    </p:extLst>
  </p:cSld>
  <p:clrMapOvr>
    <a:masterClrMapping/>
  </p:clrMapOvr>
  <p:transition spd="slow">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6584E-6EDC-08C3-C72B-A813DCC215B4}"/>
            </a:ext>
          </a:extLst>
        </p:cNvPr>
        <p:cNvGrpSpPr/>
        <p:nvPr/>
      </p:nvGrpSpPr>
      <p:grpSpPr>
        <a:xfrm>
          <a:off x="0" y="0"/>
          <a:ext cx="0" cy="0"/>
          <a:chOff x="0" y="0"/>
          <a:chExt cx="0" cy="0"/>
        </a:xfrm>
      </p:grpSpPr>
      <p:grpSp>
        <p:nvGrpSpPr>
          <p:cNvPr id="2" name="Gruppieren 1">
            <a:extLst>
              <a:ext uri="{FF2B5EF4-FFF2-40B4-BE49-F238E27FC236}">
                <a16:creationId xmlns:a16="http://schemas.microsoft.com/office/drawing/2014/main" id="{38F64021-3690-A3D4-EC18-72C3FD30DA81}"/>
              </a:ext>
            </a:extLst>
          </p:cNvPr>
          <p:cNvGrpSpPr/>
          <p:nvPr/>
        </p:nvGrpSpPr>
        <p:grpSpPr>
          <a:xfrm>
            <a:off x="265661" y="2747439"/>
            <a:ext cx="11660678" cy="1745186"/>
            <a:chOff x="185284" y="4088931"/>
            <a:chExt cx="11660678" cy="1745186"/>
          </a:xfrm>
        </p:grpSpPr>
        <p:pic>
          <p:nvPicPr>
            <p:cNvPr id="3" name="Grafik 2" descr="Ein Bild, das Insekt, Makrofotografie, Gras, Wirbellose enthält.&#10;&#10;KI-generierte Inhalte können fehlerhaft sein.">
              <a:extLst>
                <a:ext uri="{FF2B5EF4-FFF2-40B4-BE49-F238E27FC236}">
                  <a16:creationId xmlns:a16="http://schemas.microsoft.com/office/drawing/2014/main" id="{E1A039B3-154E-35B7-2BE6-57AF9688F07D}"/>
                </a:ext>
              </a:extLst>
            </p:cNvPr>
            <p:cNvPicPr>
              <a:picLocks noChangeAspect="1"/>
            </p:cNvPicPr>
            <p:nvPr/>
          </p:nvPicPr>
          <p:blipFill>
            <a:blip r:embed="rId2"/>
            <a:stretch>
              <a:fillRect/>
            </a:stretch>
          </p:blipFill>
          <p:spPr>
            <a:xfrm>
              <a:off x="185284" y="4088931"/>
              <a:ext cx="900612" cy="1745186"/>
            </a:xfrm>
            <a:prstGeom prst="rect">
              <a:avLst/>
            </a:prstGeom>
          </p:spPr>
        </p:pic>
        <p:sp>
          <p:nvSpPr>
            <p:cNvPr id="4" name="Textfeld 3">
              <a:extLst>
                <a:ext uri="{FF2B5EF4-FFF2-40B4-BE49-F238E27FC236}">
                  <a16:creationId xmlns:a16="http://schemas.microsoft.com/office/drawing/2014/main" id="{6608EA5F-F16E-402A-B026-3C203593A2F6}"/>
                </a:ext>
              </a:extLst>
            </p:cNvPr>
            <p:cNvSpPr txBox="1"/>
            <p:nvPr/>
          </p:nvSpPr>
          <p:spPr>
            <a:xfrm>
              <a:off x="1372528" y="4499859"/>
              <a:ext cx="10473434" cy="646331"/>
            </a:xfrm>
            <a:prstGeom prst="rect">
              <a:avLst/>
            </a:prstGeom>
            <a:noFill/>
          </p:spPr>
          <p:txBody>
            <a:bodyPr wrap="square">
              <a:spAutoFit/>
            </a:bodyPr>
            <a:lstStyle/>
            <a:p>
              <a:r>
                <a:rPr lang="de-DE" dirty="0">
                  <a:latin typeface="Geogrotesque Rg" panose="02000000000000000000" pitchFamily="2" charset="77"/>
                </a:rPr>
                <a:t>Erstellt mit ChatGPT nach dem Prompt: „Realistische Makroaufnahme einer von </a:t>
              </a:r>
              <a:r>
                <a:rPr lang="de-DE" i="1" dirty="0" err="1">
                  <a:latin typeface="Geogrotesque Rg" panose="02000000000000000000" pitchFamily="2" charset="77"/>
                </a:rPr>
                <a:t>Ophiocordyceps</a:t>
              </a:r>
              <a:r>
                <a:rPr lang="de-DE" i="1" dirty="0">
                  <a:latin typeface="Geogrotesque Rg" panose="02000000000000000000" pitchFamily="2" charset="77"/>
                </a:rPr>
                <a:t> </a:t>
              </a:r>
              <a:r>
                <a:rPr lang="de-DE" i="1" dirty="0" err="1">
                  <a:latin typeface="Geogrotesque Rg" panose="02000000000000000000" pitchFamily="2" charset="77"/>
                </a:rPr>
                <a:t>unilateralis</a:t>
              </a:r>
              <a:r>
                <a:rPr lang="de-DE" dirty="0">
                  <a:latin typeface="Geogrotesque Rg" panose="02000000000000000000" pitchFamily="2" charset="77"/>
                </a:rPr>
                <a:t> befallenen Ameise auf einer Blattader mit Beschriftungen zu Fruchtkörper, Stiel und Mandibeln des Wirtes.“</a:t>
              </a:r>
            </a:p>
          </p:txBody>
        </p:sp>
      </p:grpSp>
      <p:grpSp>
        <p:nvGrpSpPr>
          <p:cNvPr id="5" name="Gruppieren 4">
            <a:extLst>
              <a:ext uri="{FF2B5EF4-FFF2-40B4-BE49-F238E27FC236}">
                <a16:creationId xmlns:a16="http://schemas.microsoft.com/office/drawing/2014/main" id="{9859AEC2-C381-789C-B5AC-7221DEEBDD79}"/>
              </a:ext>
            </a:extLst>
          </p:cNvPr>
          <p:cNvGrpSpPr/>
          <p:nvPr/>
        </p:nvGrpSpPr>
        <p:grpSpPr>
          <a:xfrm>
            <a:off x="265660" y="719782"/>
            <a:ext cx="10149930" cy="1540392"/>
            <a:chOff x="523321" y="247967"/>
            <a:chExt cx="10068249" cy="1540392"/>
          </a:xfrm>
        </p:grpSpPr>
        <p:pic>
          <p:nvPicPr>
            <p:cNvPr id="6" name="Picture 4">
              <a:extLst>
                <a:ext uri="{FF2B5EF4-FFF2-40B4-BE49-F238E27FC236}">
                  <a16:creationId xmlns:a16="http://schemas.microsoft.com/office/drawing/2014/main" id="{3C2F9654-D072-4D6D-D966-D626AE42CC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321" y="310163"/>
              <a:ext cx="854893" cy="1478196"/>
            </a:xfrm>
            <a:prstGeom prst="rect">
              <a:avLst/>
            </a:prstGeom>
            <a:noFill/>
            <a:extLst>
              <a:ext uri="{909E8E84-426E-40DD-AFC4-6F175D3DCCD1}">
                <a14:hiddenFill xmlns:a14="http://schemas.microsoft.com/office/drawing/2010/main">
                  <a:solidFill>
                    <a:srgbClr val="FFFFFF"/>
                  </a:solidFill>
                </a14:hiddenFill>
              </a:ext>
            </a:extLst>
          </p:spPr>
        </p:pic>
        <p:sp>
          <p:nvSpPr>
            <p:cNvPr id="7" name="Textfeld 6">
              <a:extLst>
                <a:ext uri="{FF2B5EF4-FFF2-40B4-BE49-F238E27FC236}">
                  <a16:creationId xmlns:a16="http://schemas.microsoft.com/office/drawing/2014/main" id="{A5325FD0-604F-236A-52AA-6A1A2E40FC38}"/>
                </a:ext>
              </a:extLst>
            </p:cNvPr>
            <p:cNvSpPr txBox="1"/>
            <p:nvPr/>
          </p:nvSpPr>
          <p:spPr>
            <a:xfrm>
              <a:off x="1554354" y="247967"/>
              <a:ext cx="9037216" cy="1477328"/>
            </a:xfrm>
            <a:prstGeom prst="rect">
              <a:avLst/>
            </a:prstGeom>
            <a:noFill/>
          </p:spPr>
          <p:txBody>
            <a:bodyPr wrap="square">
              <a:spAutoFit/>
            </a:bodyPr>
            <a:lstStyle/>
            <a:p>
              <a:r>
                <a:rPr lang="de-DE" dirty="0">
                  <a:latin typeface="Geogrotesque Rg" panose="02000000000000000000" pitchFamily="2" charset="77"/>
                </a:rPr>
                <a:t>Abbildung: David P. Hughes, </a:t>
              </a:r>
              <a:r>
                <a:rPr lang="de-DE" dirty="0" err="1">
                  <a:latin typeface="Geogrotesque Rg" panose="02000000000000000000" pitchFamily="2" charset="77"/>
                </a:rPr>
                <a:t>Maj</a:t>
              </a:r>
              <a:r>
                <a:rPr lang="de-DE" dirty="0">
                  <a:latin typeface="Geogrotesque Rg" panose="02000000000000000000" pitchFamily="2" charset="77"/>
                </a:rPr>
                <a:t>-Britt Pontoppidan (März 2009). </a:t>
              </a:r>
              <a:r>
                <a:rPr lang="de-DE" dirty="0">
                  <a:latin typeface="Geogrotesque Rg" panose="02000000000000000000" pitchFamily="2" charset="77"/>
                  <a:hlinkClick r:id="rId4">
                    <a:extLst>
                      <a:ext uri="{A12FA001-AC4F-418D-AE19-62706E023703}">
                        <ahyp:hlinkClr xmlns:ahyp="http://schemas.microsoft.com/office/drawing/2018/hyperlinkcolor" val="tx"/>
                      </a:ext>
                    </a:extLst>
                  </a:hlinkClick>
                </a:rPr>
                <a:t>Ophiocordyceps unilateralis</a:t>
              </a:r>
              <a:r>
                <a:rPr lang="de-DE" dirty="0">
                  <a:latin typeface="Geogrotesque Rg" panose="02000000000000000000" pitchFamily="2" charset="77"/>
                </a:rPr>
                <a:t>. Abgerufen am 29. Mai 2026, von </a:t>
              </a:r>
              <a:r>
                <a:rPr lang="de-DE" dirty="0">
                  <a:latin typeface="Geogrotesque Rg" panose="02000000000000000000" pitchFamily="2" charset="77"/>
                  <a:hlinkClick r:id="rId4">
                    <a:extLst>
                      <a:ext uri="{A12FA001-AC4F-418D-AE19-62706E023703}">
                        <ahyp:hlinkClr xmlns:ahyp="http://schemas.microsoft.com/office/drawing/2018/hyperlinkcolor" val="tx"/>
                      </a:ext>
                    </a:extLst>
                  </a:hlinkClick>
                </a:rPr>
                <a:t>https://commons.wikimedia.org/wiki/File:Ophiocordyceps_unilateralis.png</a:t>
              </a:r>
              <a:r>
                <a:rPr lang="de-DE" dirty="0">
                  <a:latin typeface="Geogrotesque Rg" panose="02000000000000000000" pitchFamily="2" charset="77"/>
                </a:rPr>
                <a:t> </a:t>
              </a:r>
            </a:p>
            <a:p>
              <a:endParaRPr lang="de-DE" dirty="0">
                <a:latin typeface="Geogrotesque Rg" panose="02000000000000000000" pitchFamily="2" charset="77"/>
              </a:endParaRPr>
            </a:p>
            <a:p>
              <a:r>
                <a:rPr lang="de-DE" dirty="0">
                  <a:latin typeface="Geogrotesque Rg" panose="02000000000000000000" pitchFamily="2" charset="77"/>
                </a:rPr>
                <a:t>Lizenz: CC BY 2.5</a:t>
              </a:r>
            </a:p>
          </p:txBody>
        </p:sp>
      </p:grpSp>
      <p:grpSp>
        <p:nvGrpSpPr>
          <p:cNvPr id="8" name="Gruppieren 7">
            <a:extLst>
              <a:ext uri="{FF2B5EF4-FFF2-40B4-BE49-F238E27FC236}">
                <a16:creationId xmlns:a16="http://schemas.microsoft.com/office/drawing/2014/main" id="{D5C08C1E-A148-0D8F-B1E5-A52742C67636}"/>
              </a:ext>
            </a:extLst>
          </p:cNvPr>
          <p:cNvGrpSpPr/>
          <p:nvPr/>
        </p:nvGrpSpPr>
        <p:grpSpPr>
          <a:xfrm>
            <a:off x="119713" y="4779229"/>
            <a:ext cx="10566092" cy="1275796"/>
            <a:chOff x="331654" y="4236304"/>
            <a:chExt cx="10566092" cy="1275796"/>
          </a:xfrm>
        </p:grpSpPr>
        <p:pic>
          <p:nvPicPr>
            <p:cNvPr id="9" name="Grafik 8" descr="Ein Bild, das Text, Wirbellose, Insekt enthält.&#10;&#10;KI-generierte Inhalte können fehlerhaft sein.">
              <a:extLst>
                <a:ext uri="{FF2B5EF4-FFF2-40B4-BE49-F238E27FC236}">
                  <a16:creationId xmlns:a16="http://schemas.microsoft.com/office/drawing/2014/main" id="{F1CEBA2C-74D6-39D5-54EA-EDD34B59377A}"/>
                </a:ext>
              </a:extLst>
            </p:cNvPr>
            <p:cNvPicPr>
              <a:picLocks noChangeAspect="1"/>
            </p:cNvPicPr>
            <p:nvPr/>
          </p:nvPicPr>
          <p:blipFill>
            <a:blip r:embed="rId5"/>
            <a:srcRect l="36108"/>
            <a:stretch>
              <a:fillRect/>
            </a:stretch>
          </p:blipFill>
          <p:spPr>
            <a:xfrm>
              <a:off x="331654" y="4236304"/>
              <a:ext cx="1222699" cy="1275796"/>
            </a:xfrm>
            <a:prstGeom prst="rect">
              <a:avLst/>
            </a:prstGeom>
          </p:spPr>
        </p:pic>
        <p:sp>
          <p:nvSpPr>
            <p:cNvPr id="10" name="Textfeld 9">
              <a:extLst>
                <a:ext uri="{FF2B5EF4-FFF2-40B4-BE49-F238E27FC236}">
                  <a16:creationId xmlns:a16="http://schemas.microsoft.com/office/drawing/2014/main" id="{2819C8C9-76D9-8B0C-2A42-C24ED62C7A04}"/>
                </a:ext>
              </a:extLst>
            </p:cNvPr>
            <p:cNvSpPr txBox="1"/>
            <p:nvPr/>
          </p:nvSpPr>
          <p:spPr>
            <a:xfrm>
              <a:off x="1664846" y="4236304"/>
              <a:ext cx="9232900" cy="1200329"/>
            </a:xfrm>
            <a:prstGeom prst="rect">
              <a:avLst/>
            </a:prstGeom>
            <a:noFill/>
          </p:spPr>
          <p:txBody>
            <a:bodyPr wrap="square">
              <a:spAutoFit/>
            </a:bodyPr>
            <a:lstStyle/>
            <a:p>
              <a:r>
                <a:rPr lang="de-DE" dirty="0">
                  <a:latin typeface="Geogrotesque Rg" panose="02000000000000000000" pitchFamily="2" charset="77"/>
                </a:rPr>
                <a:t>Erstellt mit ChatGPT nach dem Prompt: „Schematische Darstellung des Lebenszyklus von </a:t>
              </a:r>
              <a:r>
                <a:rPr lang="de-DE" i="1" dirty="0" err="1">
                  <a:latin typeface="Geogrotesque Rg" panose="02000000000000000000" pitchFamily="2" charset="77"/>
                </a:rPr>
                <a:t>Ophiocordyceps</a:t>
              </a:r>
              <a:r>
                <a:rPr lang="de-DE" i="1" dirty="0">
                  <a:latin typeface="Geogrotesque Rg" panose="02000000000000000000" pitchFamily="2" charset="77"/>
                </a:rPr>
                <a:t> </a:t>
              </a:r>
              <a:r>
                <a:rPr lang="de-DE" i="1" dirty="0" err="1">
                  <a:latin typeface="Geogrotesque Rg" panose="02000000000000000000" pitchFamily="2" charset="77"/>
                </a:rPr>
                <a:t>unilateralis</a:t>
              </a:r>
              <a:r>
                <a:rPr lang="de-DE" dirty="0">
                  <a:latin typeface="Geogrotesque Rg" panose="02000000000000000000" pitchFamily="2" charset="77"/>
                </a:rPr>
                <a:t> mit Ameise als Wirt, Sporeninfektion, Verhaltensmanipulation, Tod des Wirts, Fruchtkörperbildung und Sporenfreisetzung sowie kurzer Detaildarstellung des Fruchtkörpers.“</a:t>
              </a:r>
            </a:p>
          </p:txBody>
        </p:sp>
      </p:grpSp>
    </p:spTree>
    <p:extLst>
      <p:ext uri="{BB962C8B-B14F-4D97-AF65-F5344CB8AC3E}">
        <p14:creationId xmlns:p14="http://schemas.microsoft.com/office/powerpoint/2010/main" val="735646120"/>
      </p:ext>
    </p:extLst>
  </p:cSld>
  <p:clrMapOvr>
    <a:masterClrMapping/>
  </p:clrMapOvr>
  <p:transition spd="slow">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99AF49-CABB-F022-AE53-CC49EA666864}"/>
            </a:ext>
          </a:extLst>
        </p:cNvPr>
        <p:cNvGrpSpPr/>
        <p:nvPr/>
      </p:nvGrpSpPr>
      <p:grpSpPr>
        <a:xfrm>
          <a:off x="0" y="0"/>
          <a:ext cx="0" cy="0"/>
          <a:chOff x="0" y="0"/>
          <a:chExt cx="0" cy="0"/>
        </a:xfrm>
      </p:grpSpPr>
      <p:grpSp>
        <p:nvGrpSpPr>
          <p:cNvPr id="2" name="Gruppieren 1">
            <a:extLst>
              <a:ext uri="{FF2B5EF4-FFF2-40B4-BE49-F238E27FC236}">
                <a16:creationId xmlns:a16="http://schemas.microsoft.com/office/drawing/2014/main" id="{D40C4A20-D5D8-9769-0796-1B3612EC6CFC}"/>
              </a:ext>
            </a:extLst>
          </p:cNvPr>
          <p:cNvGrpSpPr/>
          <p:nvPr/>
        </p:nvGrpSpPr>
        <p:grpSpPr>
          <a:xfrm>
            <a:off x="322727" y="582688"/>
            <a:ext cx="10021423" cy="1360102"/>
            <a:chOff x="1094075" y="354088"/>
            <a:chExt cx="10021423" cy="1360102"/>
          </a:xfrm>
        </p:grpSpPr>
        <p:sp>
          <p:nvSpPr>
            <p:cNvPr id="3" name="Textfeld 2">
              <a:extLst>
                <a:ext uri="{FF2B5EF4-FFF2-40B4-BE49-F238E27FC236}">
                  <a16:creationId xmlns:a16="http://schemas.microsoft.com/office/drawing/2014/main" id="{2179064C-D9C8-23DE-2C87-27CB8F2D2D3B}"/>
                </a:ext>
              </a:extLst>
            </p:cNvPr>
            <p:cNvSpPr txBox="1"/>
            <p:nvPr/>
          </p:nvSpPr>
          <p:spPr>
            <a:xfrm>
              <a:off x="2482880" y="495530"/>
              <a:ext cx="8632618" cy="1077218"/>
            </a:xfrm>
            <a:prstGeom prst="rect">
              <a:avLst/>
            </a:prstGeom>
            <a:noFill/>
          </p:spPr>
          <p:txBody>
            <a:bodyPr wrap="square">
              <a:spAutoFit/>
            </a:bodyPr>
            <a:lstStyle/>
            <a:p>
              <a:r>
                <a:rPr lang="de-DE" sz="1600" dirty="0">
                  <a:latin typeface="Geogrotesque Rg" panose="02000000000000000000" pitchFamily="2" charset="77"/>
                </a:rPr>
                <a:t>NOAA/NGDC, K. Jackson, U.S. Air Force. (https://</a:t>
              </a:r>
              <a:r>
                <a:rPr lang="de-DE" sz="1600" dirty="0" err="1">
                  <a:latin typeface="Geogrotesque Rg" panose="02000000000000000000" pitchFamily="2" charset="77"/>
                </a:rPr>
                <a:t>commons.wikimedia.org</a:t>
              </a:r>
              <a:r>
                <a:rPr lang="de-DE" sz="1600" dirty="0">
                  <a:latin typeface="Geogrotesque Rg" panose="02000000000000000000" pitchFamily="2" charset="77"/>
                </a:rPr>
                <a:t>/</a:t>
              </a:r>
              <a:r>
                <a:rPr lang="de-DE" sz="1600" dirty="0" err="1">
                  <a:latin typeface="Geogrotesque Rg" panose="02000000000000000000" pitchFamily="2" charset="77"/>
                </a:rPr>
                <a:t>wiki</a:t>
              </a:r>
              <a:r>
                <a:rPr lang="de-DE" sz="1600" dirty="0">
                  <a:latin typeface="Geogrotesque Rg" panose="02000000000000000000" pitchFamily="2" charset="77"/>
                </a:rPr>
                <a:t>/File:Eruption_of_Mount_Pinatubo,_June_12,_1991.jpg), „Eruption </a:t>
              </a:r>
              <a:r>
                <a:rPr lang="de-DE" sz="1600" dirty="0" err="1">
                  <a:latin typeface="Geogrotesque Rg" panose="02000000000000000000" pitchFamily="2" charset="77"/>
                </a:rPr>
                <a:t>of</a:t>
              </a:r>
              <a:r>
                <a:rPr lang="de-DE" sz="1600" dirty="0">
                  <a:latin typeface="Geogrotesque Rg" panose="02000000000000000000" pitchFamily="2" charset="77"/>
                </a:rPr>
                <a:t> Mount Pinatubo, June 12, 1991“, als gemeinfrei gekennzeichnet, Details auf Wikimedia Commons: https://</a:t>
              </a:r>
              <a:r>
                <a:rPr lang="de-DE" sz="1600" dirty="0" err="1">
                  <a:latin typeface="Geogrotesque Rg" panose="02000000000000000000" pitchFamily="2" charset="77"/>
                </a:rPr>
                <a:t>commons.wikimedia.org</a:t>
              </a:r>
              <a:r>
                <a:rPr lang="de-DE" sz="1600" dirty="0">
                  <a:latin typeface="Geogrotesque Rg" panose="02000000000000000000" pitchFamily="2" charset="77"/>
                </a:rPr>
                <a:t>/</a:t>
              </a:r>
              <a:r>
                <a:rPr lang="de-DE" sz="1600" dirty="0" err="1">
                  <a:latin typeface="Geogrotesque Rg" panose="02000000000000000000" pitchFamily="2" charset="77"/>
                </a:rPr>
                <a:t>wiki</a:t>
              </a:r>
              <a:r>
                <a:rPr lang="de-DE" sz="1600" dirty="0">
                  <a:latin typeface="Geogrotesque Rg" panose="02000000000000000000" pitchFamily="2" charset="77"/>
                </a:rPr>
                <a:t>/</a:t>
              </a:r>
              <a:r>
                <a:rPr lang="de-DE" sz="1600" dirty="0" err="1">
                  <a:latin typeface="Geogrotesque Rg" panose="02000000000000000000" pitchFamily="2" charset="77"/>
                </a:rPr>
                <a:t>Template:PD-US</a:t>
              </a:r>
              <a:r>
                <a:rPr lang="de-DE" sz="1600" dirty="0">
                  <a:latin typeface="Geogrotesque Rg" panose="02000000000000000000" pitchFamily="2" charset="77"/>
                </a:rPr>
                <a:t> </a:t>
              </a:r>
            </a:p>
          </p:txBody>
        </p:sp>
        <p:pic>
          <p:nvPicPr>
            <p:cNvPr id="4" name="Grafik 3" descr="Ein Bild, das Natur, draußen, Wolke, Cumulus enthält.&#10;&#10;KI-generierte Inhalte können fehlerhaft sein.">
              <a:extLst>
                <a:ext uri="{FF2B5EF4-FFF2-40B4-BE49-F238E27FC236}">
                  <a16:creationId xmlns:a16="http://schemas.microsoft.com/office/drawing/2014/main" id="{658F6DB0-1244-629E-B6F8-2972312DE678}"/>
                </a:ext>
              </a:extLst>
            </p:cNvPr>
            <p:cNvPicPr>
              <a:picLocks noChangeAspect="1"/>
            </p:cNvPicPr>
            <p:nvPr/>
          </p:nvPicPr>
          <p:blipFill>
            <a:blip r:embed="rId2"/>
            <a:stretch>
              <a:fillRect/>
            </a:stretch>
          </p:blipFill>
          <p:spPr>
            <a:xfrm>
              <a:off x="1094075" y="354088"/>
              <a:ext cx="906735" cy="1360102"/>
            </a:xfrm>
            <a:prstGeom prst="rect">
              <a:avLst/>
            </a:prstGeom>
          </p:spPr>
        </p:pic>
      </p:grpSp>
      <p:grpSp>
        <p:nvGrpSpPr>
          <p:cNvPr id="5" name="Gruppieren 4">
            <a:extLst>
              <a:ext uri="{FF2B5EF4-FFF2-40B4-BE49-F238E27FC236}">
                <a16:creationId xmlns:a16="http://schemas.microsoft.com/office/drawing/2014/main" id="{B8D0DBF5-0637-60A4-4B3D-0299C266739F}"/>
              </a:ext>
            </a:extLst>
          </p:cNvPr>
          <p:cNvGrpSpPr/>
          <p:nvPr/>
        </p:nvGrpSpPr>
        <p:grpSpPr>
          <a:xfrm>
            <a:off x="214678" y="3740489"/>
            <a:ext cx="10458160" cy="958105"/>
            <a:chOff x="261417" y="5606783"/>
            <a:chExt cx="10458160" cy="958105"/>
          </a:xfrm>
        </p:grpSpPr>
        <p:sp>
          <p:nvSpPr>
            <p:cNvPr id="6" name="Textfeld 5">
              <a:extLst>
                <a:ext uri="{FF2B5EF4-FFF2-40B4-BE49-F238E27FC236}">
                  <a16:creationId xmlns:a16="http://schemas.microsoft.com/office/drawing/2014/main" id="{B9809E9A-F29C-8EDD-27FB-7C3FF8C84ED2}"/>
                </a:ext>
              </a:extLst>
            </p:cNvPr>
            <p:cNvSpPr txBox="1"/>
            <p:nvPr/>
          </p:nvSpPr>
          <p:spPr>
            <a:xfrm>
              <a:off x="1650222" y="5654948"/>
              <a:ext cx="9069355" cy="830997"/>
            </a:xfrm>
            <a:prstGeom prst="rect">
              <a:avLst/>
            </a:prstGeom>
            <a:noFill/>
          </p:spPr>
          <p:txBody>
            <a:bodyPr wrap="square">
              <a:spAutoFit/>
            </a:bodyPr>
            <a:lstStyle/>
            <a:p>
              <a:r>
                <a:rPr lang="de-DE" sz="1600" dirty="0">
                  <a:latin typeface="Geogrotesque Rg" panose="02000000000000000000" pitchFamily="2" charset="77"/>
                </a:rPr>
                <a:t>Erstellt mit ChatGPT nach dem Prompt: „Schematische Darstellung eines Vulkanausbruchs im Querschnitt mit Beschriftungen zu Magmakammer, aufsteigendem Magma, Schloten, Krater, Lavafluss sowie Asche- und Gaswolke.“</a:t>
              </a:r>
            </a:p>
          </p:txBody>
        </p:sp>
        <p:pic>
          <p:nvPicPr>
            <p:cNvPr id="7" name="Grafik 6" descr="Ein Bild, das Text, Screenshot enthält.&#10;&#10;KI-generierte Inhalte können fehlerhaft sein.">
              <a:extLst>
                <a:ext uri="{FF2B5EF4-FFF2-40B4-BE49-F238E27FC236}">
                  <a16:creationId xmlns:a16="http://schemas.microsoft.com/office/drawing/2014/main" id="{675FE45A-57A8-1448-FC9A-98A42F1C8521}"/>
                </a:ext>
              </a:extLst>
            </p:cNvPr>
            <p:cNvPicPr>
              <a:picLocks noChangeAspect="1"/>
            </p:cNvPicPr>
            <p:nvPr/>
          </p:nvPicPr>
          <p:blipFill>
            <a:blip r:embed="rId3"/>
            <a:stretch>
              <a:fillRect/>
            </a:stretch>
          </p:blipFill>
          <p:spPr>
            <a:xfrm>
              <a:off x="261417" y="5606783"/>
              <a:ext cx="1277473" cy="958105"/>
            </a:xfrm>
            <a:prstGeom prst="rect">
              <a:avLst/>
            </a:prstGeom>
          </p:spPr>
        </p:pic>
      </p:grpSp>
      <p:grpSp>
        <p:nvGrpSpPr>
          <p:cNvPr id="8" name="Gruppieren 7">
            <a:extLst>
              <a:ext uri="{FF2B5EF4-FFF2-40B4-BE49-F238E27FC236}">
                <a16:creationId xmlns:a16="http://schemas.microsoft.com/office/drawing/2014/main" id="{2BC0BC10-65F3-126A-79A8-1C0F5E240284}"/>
              </a:ext>
            </a:extLst>
          </p:cNvPr>
          <p:cNvGrpSpPr/>
          <p:nvPr/>
        </p:nvGrpSpPr>
        <p:grpSpPr>
          <a:xfrm>
            <a:off x="214678" y="2362587"/>
            <a:ext cx="11546546" cy="958105"/>
            <a:chOff x="322727" y="2819787"/>
            <a:chExt cx="11546546" cy="958105"/>
          </a:xfrm>
        </p:grpSpPr>
        <p:pic>
          <p:nvPicPr>
            <p:cNvPr id="9" name="Grafik 8" descr="Ein Bild, das Vulkan, Berg, Wolke, Himmel enthält.&#10;&#10;KI-generierte Inhalte können fehlerhaft sein.">
              <a:extLst>
                <a:ext uri="{FF2B5EF4-FFF2-40B4-BE49-F238E27FC236}">
                  <a16:creationId xmlns:a16="http://schemas.microsoft.com/office/drawing/2014/main" id="{D81471E9-6730-C615-9B66-0AA57785FF5D}"/>
                </a:ext>
              </a:extLst>
            </p:cNvPr>
            <p:cNvPicPr>
              <a:picLocks noChangeAspect="1"/>
            </p:cNvPicPr>
            <p:nvPr/>
          </p:nvPicPr>
          <p:blipFill>
            <a:blip r:embed="rId4"/>
            <a:stretch>
              <a:fillRect/>
            </a:stretch>
          </p:blipFill>
          <p:spPr>
            <a:xfrm>
              <a:off x="322727" y="2819787"/>
              <a:ext cx="1277473" cy="958105"/>
            </a:xfrm>
            <a:prstGeom prst="rect">
              <a:avLst/>
            </a:prstGeom>
          </p:spPr>
        </p:pic>
        <p:sp>
          <p:nvSpPr>
            <p:cNvPr id="10" name="Textfeld 9">
              <a:extLst>
                <a:ext uri="{FF2B5EF4-FFF2-40B4-BE49-F238E27FC236}">
                  <a16:creationId xmlns:a16="http://schemas.microsoft.com/office/drawing/2014/main" id="{E881B6FA-2FEC-CCFA-7FA4-7740711715C5}"/>
                </a:ext>
              </a:extLst>
            </p:cNvPr>
            <p:cNvSpPr txBox="1"/>
            <p:nvPr/>
          </p:nvSpPr>
          <p:spPr>
            <a:xfrm>
              <a:off x="1711532" y="3006451"/>
              <a:ext cx="10157741" cy="584775"/>
            </a:xfrm>
            <a:prstGeom prst="rect">
              <a:avLst/>
            </a:prstGeom>
            <a:noFill/>
          </p:spPr>
          <p:txBody>
            <a:bodyPr wrap="square">
              <a:spAutoFit/>
            </a:bodyPr>
            <a:lstStyle/>
            <a:p>
              <a:r>
                <a:rPr lang="de-DE" sz="1600" dirty="0">
                  <a:latin typeface="Geogrotesque Rg" panose="02000000000000000000" pitchFamily="2" charset="77"/>
                </a:rPr>
                <a:t>Erstellt mit ChatGPT nach dem Prompt: „Fotorealistische Darstellung eines ausbrechenden Vulkans mit glühendem Krater, Lavafontäne, Lavastrom am Vulkanhang und dunkler Aschewolke über dem Vulkankegel.“</a:t>
              </a:r>
            </a:p>
          </p:txBody>
        </p:sp>
      </p:grpSp>
    </p:spTree>
    <p:extLst>
      <p:ext uri="{BB962C8B-B14F-4D97-AF65-F5344CB8AC3E}">
        <p14:creationId xmlns:p14="http://schemas.microsoft.com/office/powerpoint/2010/main" val="3805397804"/>
      </p:ext>
    </p:extLst>
  </p:cSld>
  <p:clrMapOvr>
    <a:masterClrMapping/>
  </p:clrMapOvr>
  <p:transition spd="slow">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feld 5">
            <a:extLst>
              <a:ext uri="{FF2B5EF4-FFF2-40B4-BE49-F238E27FC236}">
                <a16:creationId xmlns:a16="http://schemas.microsoft.com/office/drawing/2014/main" id="{B9AAE5A5-98C6-3CD8-966F-AB0D1ED83ED1}"/>
              </a:ext>
            </a:extLst>
          </p:cNvPr>
          <p:cNvSpPr txBox="1"/>
          <p:nvPr/>
        </p:nvSpPr>
        <p:spPr>
          <a:xfrm>
            <a:off x="2104053" y="1385427"/>
            <a:ext cx="7983894" cy="1540102"/>
          </a:xfrm>
          <a:prstGeom prst="rect">
            <a:avLst/>
          </a:prstGeom>
          <a:noFill/>
        </p:spPr>
        <p:txBody>
          <a:bodyPr wrap="square">
            <a:spAutoFit/>
          </a:bodyPr>
          <a:lstStyle/>
          <a:p>
            <a:pPr marL="309880" algn="ctr">
              <a:lnSpc>
                <a:spcPct val="122000"/>
              </a:lnSpc>
              <a:spcBef>
                <a:spcPts val="1140"/>
              </a:spcBef>
              <a:buNone/>
            </a:pPr>
            <a:r>
              <a:rPr lang="de-DE" sz="4000" b="1" dirty="0">
                <a:effectLst/>
                <a:latin typeface="Geogrotesque-SemiBold" panose="020B0300000000000000" pitchFamily="34" charset="77"/>
                <a:ea typeface="Arial" panose="020B0604020202020204" pitchFamily="34" charset="0"/>
              </a:rPr>
              <a:t>Was leisten konkret-bildhafte Darstellungen?</a:t>
            </a:r>
            <a:endParaRPr lang="de-DE" sz="105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705006766"/>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Grafik 7" descr="Ein Bild, das Bike, Landfahrzeug, Rad, Fahrzeug enthält.&#10;&#10;KI-generierte Inhalte können fehlerhaft sein.">
            <a:extLst>
              <a:ext uri="{FF2B5EF4-FFF2-40B4-BE49-F238E27FC236}">
                <a16:creationId xmlns:a16="http://schemas.microsoft.com/office/drawing/2014/main" id="{A48CE528-131D-3FBD-F9FC-1FABD6976DD0}"/>
              </a:ext>
            </a:extLst>
          </p:cNvPr>
          <p:cNvPicPr>
            <a:picLocks noChangeAspect="1"/>
          </p:cNvPicPr>
          <p:nvPr/>
        </p:nvPicPr>
        <p:blipFill>
          <a:blip r:embed="rId2"/>
          <a:stretch>
            <a:fillRect/>
          </a:stretch>
        </p:blipFill>
        <p:spPr>
          <a:xfrm>
            <a:off x="262143" y="1735474"/>
            <a:ext cx="5221484" cy="3916114"/>
          </a:xfrm>
          <a:prstGeom prst="rect">
            <a:avLst/>
          </a:prstGeom>
        </p:spPr>
      </p:pic>
      <p:pic>
        <p:nvPicPr>
          <p:cNvPr id="9" name="Grafik 8" descr="Ein Bild, das Farbigkeit, violett, lila, Fraktalkunst enthält.&#10;&#10;KI-generierte Inhalte können fehlerhaft sein.">
            <a:extLst>
              <a:ext uri="{FF2B5EF4-FFF2-40B4-BE49-F238E27FC236}">
                <a16:creationId xmlns:a16="http://schemas.microsoft.com/office/drawing/2014/main" id="{2F77C948-6028-24FD-AF94-B194B9F8882A}"/>
              </a:ext>
            </a:extLst>
          </p:cNvPr>
          <p:cNvPicPr>
            <a:picLocks noChangeAspect="1"/>
          </p:cNvPicPr>
          <p:nvPr/>
        </p:nvPicPr>
        <p:blipFill>
          <a:blip r:embed="rId3"/>
          <a:stretch>
            <a:fillRect/>
          </a:stretch>
        </p:blipFill>
        <p:spPr>
          <a:xfrm>
            <a:off x="5817921" y="1735473"/>
            <a:ext cx="5881061" cy="3916093"/>
          </a:xfrm>
          <a:prstGeom prst="rect">
            <a:avLst/>
          </a:prstGeom>
        </p:spPr>
      </p:pic>
      <p:sp>
        <p:nvSpPr>
          <p:cNvPr id="10" name="Textfeld 9">
            <a:extLst>
              <a:ext uri="{FF2B5EF4-FFF2-40B4-BE49-F238E27FC236}">
                <a16:creationId xmlns:a16="http://schemas.microsoft.com/office/drawing/2014/main" id="{31252440-129C-E068-C707-0263CB37D9C6}"/>
              </a:ext>
            </a:extLst>
          </p:cNvPr>
          <p:cNvSpPr txBox="1"/>
          <p:nvPr/>
        </p:nvSpPr>
        <p:spPr>
          <a:xfrm>
            <a:off x="5737825" y="5793609"/>
            <a:ext cx="6337934" cy="523220"/>
          </a:xfrm>
          <a:prstGeom prst="rect">
            <a:avLst/>
          </a:prstGeom>
          <a:noFill/>
        </p:spPr>
        <p:txBody>
          <a:bodyPr wrap="square">
            <a:spAutoFit/>
          </a:bodyPr>
          <a:lstStyle/>
          <a:p>
            <a:r>
              <a:rPr lang="de-DE" sz="700" dirty="0">
                <a:latin typeface="Geogrotesque Rg" panose="02000000000000000000" pitchFamily="2" charset="77"/>
              </a:rPr>
              <a:t>Abbildung: Anatoly </a:t>
            </a:r>
            <a:r>
              <a:rPr lang="de-DE" sz="700" dirty="0" err="1">
                <a:latin typeface="Geogrotesque Rg" panose="02000000000000000000" pitchFamily="2" charset="77"/>
              </a:rPr>
              <a:t>Mikhaltsov</a:t>
            </a:r>
            <a:r>
              <a:rPr lang="de-DE" sz="700" dirty="0">
                <a:latin typeface="Geogrotesque Rg" panose="02000000000000000000" pitchFamily="2" charset="77"/>
              </a:rPr>
              <a:t> (Januar 2015). </a:t>
            </a:r>
            <a:r>
              <a:rPr lang="az-Cyrl-AZ" sz="700" dirty="0"/>
              <a:t>Микрокристаллы аскорбиновой кислоты</a:t>
            </a:r>
            <a:r>
              <a:rPr lang="de-DE" sz="700" dirty="0">
                <a:latin typeface="Geogrotesque Rg" panose="02000000000000000000" pitchFamily="2" charset="77"/>
              </a:rPr>
              <a:t>. Abgerufen am 29. Mai 2026, von </a:t>
            </a:r>
            <a:r>
              <a:rPr lang="de-DE" sz="700" dirty="0">
                <a:latin typeface="Geogrotesque Rg" panose="02000000000000000000" pitchFamily="2" charset="77"/>
                <a:hlinkClick r:id="rId4">
                  <a:extLst>
                    <a:ext uri="{A12FA001-AC4F-418D-AE19-62706E023703}">
                      <ahyp:hlinkClr xmlns:ahyp="http://schemas.microsoft.com/office/drawing/2018/hyperlinkcolor" val="tx"/>
                    </a:ext>
                  </a:extLst>
                </a:hlinkClick>
              </a:rPr>
              <a:t>https://commons.wikimedia.org/w/index.php?curid=44979632</a:t>
            </a:r>
            <a:endParaRPr lang="de-DE" sz="700" dirty="0">
              <a:latin typeface="Geogrotesque Rg" panose="02000000000000000000" pitchFamily="2" charset="77"/>
            </a:endParaRPr>
          </a:p>
          <a:p>
            <a:endParaRPr lang="de-DE" sz="700" dirty="0">
              <a:latin typeface="Geogrotesque Rg" panose="02000000000000000000" pitchFamily="2" charset="77"/>
            </a:endParaRPr>
          </a:p>
          <a:p>
            <a:r>
              <a:rPr lang="de-DE" sz="700" dirty="0">
                <a:latin typeface="Geogrotesque Rg" panose="02000000000000000000" pitchFamily="2" charset="77"/>
              </a:rPr>
              <a:t>Lizenz: CC BY-SA 4.0</a:t>
            </a:r>
          </a:p>
        </p:txBody>
      </p:sp>
      <p:sp>
        <p:nvSpPr>
          <p:cNvPr id="11" name="Textfeld 10">
            <a:extLst>
              <a:ext uri="{FF2B5EF4-FFF2-40B4-BE49-F238E27FC236}">
                <a16:creationId xmlns:a16="http://schemas.microsoft.com/office/drawing/2014/main" id="{38D34412-68B1-07D5-09B1-85F6E5A9F657}"/>
              </a:ext>
            </a:extLst>
          </p:cNvPr>
          <p:cNvSpPr txBox="1"/>
          <p:nvPr/>
        </p:nvSpPr>
        <p:spPr>
          <a:xfrm>
            <a:off x="191123" y="5678193"/>
            <a:ext cx="6107836" cy="200055"/>
          </a:xfrm>
          <a:prstGeom prst="rect">
            <a:avLst/>
          </a:prstGeom>
          <a:noFill/>
        </p:spPr>
        <p:txBody>
          <a:bodyPr wrap="square">
            <a:spAutoFit/>
          </a:bodyPr>
          <a:lstStyle/>
          <a:p>
            <a:pPr>
              <a:buNone/>
            </a:pPr>
            <a:r>
              <a:rPr lang="de-DE" sz="700" dirty="0">
                <a:latin typeface="Geogrotesque Rg" panose="02000000000000000000" pitchFamily="2" charset="77"/>
              </a:rPr>
              <a:t>Abbildung: erstellt mit ChatGPT (OpenAI), 2. Juni 2026</a:t>
            </a:r>
          </a:p>
        </p:txBody>
      </p:sp>
    </p:spTree>
    <p:extLst>
      <p:ext uri="{BB962C8B-B14F-4D97-AF65-F5344CB8AC3E}">
        <p14:creationId xmlns:p14="http://schemas.microsoft.com/office/powerpoint/2010/main" val="405378222"/>
      </p:ext>
    </p:extLst>
  </p:cSld>
  <p:clrMapOvr>
    <a:masterClrMapping/>
  </p:clrMapOvr>
  <p:transition spd="slow">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A87BD2-10CC-147D-2B23-5DAD721E1A5D}"/>
            </a:ext>
          </a:extLst>
        </p:cNvPr>
        <p:cNvGrpSpPr/>
        <p:nvPr/>
      </p:nvGrpSpPr>
      <p:grpSpPr>
        <a:xfrm>
          <a:off x="0" y="0"/>
          <a:ext cx="0" cy="0"/>
          <a:chOff x="0" y="0"/>
          <a:chExt cx="0" cy="0"/>
        </a:xfrm>
      </p:grpSpPr>
      <p:pic>
        <p:nvPicPr>
          <p:cNvPr id="2" name="Grafik 1" descr="Ein Bild, das Natur, draußen, Wolke, Cumulus enthält.&#10;&#10;KI-generierte Inhalte können fehlerhaft sein.">
            <a:extLst>
              <a:ext uri="{FF2B5EF4-FFF2-40B4-BE49-F238E27FC236}">
                <a16:creationId xmlns:a16="http://schemas.microsoft.com/office/drawing/2014/main" id="{1391F063-27A3-1948-E69F-817053D4006D}"/>
              </a:ext>
            </a:extLst>
          </p:cNvPr>
          <p:cNvPicPr>
            <a:picLocks noChangeAspect="1"/>
          </p:cNvPicPr>
          <p:nvPr/>
        </p:nvPicPr>
        <p:blipFill>
          <a:blip r:embed="rId2"/>
          <a:stretch>
            <a:fillRect/>
          </a:stretch>
        </p:blipFill>
        <p:spPr>
          <a:xfrm>
            <a:off x="6349592" y="506849"/>
            <a:ext cx="3669999" cy="5504998"/>
          </a:xfrm>
          <a:prstGeom prst="rect">
            <a:avLst/>
          </a:prstGeom>
        </p:spPr>
      </p:pic>
      <p:sp>
        <p:nvSpPr>
          <p:cNvPr id="3" name="Textfeld 2">
            <a:extLst>
              <a:ext uri="{FF2B5EF4-FFF2-40B4-BE49-F238E27FC236}">
                <a16:creationId xmlns:a16="http://schemas.microsoft.com/office/drawing/2014/main" id="{7BD617D2-15AE-6D38-9B8C-DF6A527446A7}"/>
              </a:ext>
            </a:extLst>
          </p:cNvPr>
          <p:cNvSpPr txBox="1"/>
          <p:nvPr/>
        </p:nvSpPr>
        <p:spPr>
          <a:xfrm>
            <a:off x="6273213" y="6020724"/>
            <a:ext cx="3856624" cy="523220"/>
          </a:xfrm>
          <a:prstGeom prst="rect">
            <a:avLst/>
          </a:prstGeom>
          <a:noFill/>
        </p:spPr>
        <p:txBody>
          <a:bodyPr wrap="square">
            <a:spAutoFit/>
          </a:bodyPr>
          <a:lstStyle/>
          <a:p>
            <a:r>
              <a:rPr lang="de-DE" sz="700" dirty="0">
                <a:latin typeface="Geogrotesque Rg" panose="02000000000000000000" pitchFamily="2" charset="77"/>
              </a:rPr>
              <a:t>Abbildung: NOAA/NGDC, K. Jackson, U.S. Air Force (Juni 1991). Abgerufen am 29. Mai 2026, von https://</a:t>
            </a:r>
            <a:r>
              <a:rPr lang="de-DE" sz="700" dirty="0" err="1">
                <a:latin typeface="Geogrotesque Rg" panose="02000000000000000000" pitchFamily="2" charset="77"/>
              </a:rPr>
              <a:t>commons.wikimedia.org</a:t>
            </a:r>
            <a:r>
              <a:rPr lang="de-DE" sz="700" dirty="0">
                <a:latin typeface="Geogrotesque Rg" panose="02000000000000000000" pitchFamily="2" charset="77"/>
              </a:rPr>
              <a:t>/</a:t>
            </a:r>
            <a:r>
              <a:rPr lang="de-DE" sz="700" dirty="0" err="1">
                <a:latin typeface="Geogrotesque Rg" panose="02000000000000000000" pitchFamily="2" charset="77"/>
              </a:rPr>
              <a:t>wiki</a:t>
            </a:r>
            <a:r>
              <a:rPr lang="de-DE" sz="700" dirty="0">
                <a:latin typeface="Geogrotesque Rg" panose="02000000000000000000" pitchFamily="2" charset="77"/>
              </a:rPr>
              <a:t>/File:Eruption_of_Mount_Pinatubo,_June_12,_1991.jpg</a:t>
            </a:r>
          </a:p>
          <a:p>
            <a:endParaRPr lang="de-DE" sz="700" dirty="0">
              <a:latin typeface="Geogrotesque Rg" panose="02000000000000000000" pitchFamily="2" charset="77"/>
            </a:endParaRPr>
          </a:p>
          <a:p>
            <a:r>
              <a:rPr lang="de-DE" sz="700" dirty="0">
                <a:latin typeface="Geogrotesque Rg" panose="02000000000000000000" pitchFamily="2" charset="77"/>
              </a:rPr>
              <a:t>Lizenz: Public Domain (U.S. Government </a:t>
            </a:r>
            <a:r>
              <a:rPr lang="de-DE" sz="700" dirty="0" err="1">
                <a:latin typeface="Geogrotesque Rg" panose="02000000000000000000" pitchFamily="2" charset="77"/>
              </a:rPr>
              <a:t>work</a:t>
            </a:r>
            <a:r>
              <a:rPr lang="de-DE" sz="700" dirty="0">
                <a:latin typeface="Geogrotesque Rg" panose="02000000000000000000" pitchFamily="2" charset="77"/>
              </a:rPr>
              <a:t>)</a:t>
            </a:r>
          </a:p>
        </p:txBody>
      </p:sp>
      <p:grpSp>
        <p:nvGrpSpPr>
          <p:cNvPr id="4" name="Gruppieren 3">
            <a:extLst>
              <a:ext uri="{FF2B5EF4-FFF2-40B4-BE49-F238E27FC236}">
                <a16:creationId xmlns:a16="http://schemas.microsoft.com/office/drawing/2014/main" id="{F2D53200-1A50-92EE-7292-80C86E2185B9}"/>
              </a:ext>
            </a:extLst>
          </p:cNvPr>
          <p:cNvGrpSpPr/>
          <p:nvPr/>
        </p:nvGrpSpPr>
        <p:grpSpPr>
          <a:xfrm>
            <a:off x="1035388" y="506848"/>
            <a:ext cx="4179620" cy="6037096"/>
            <a:chOff x="963951" y="221098"/>
            <a:chExt cx="4179620" cy="6037096"/>
          </a:xfrm>
        </p:grpSpPr>
        <p:pic>
          <p:nvPicPr>
            <p:cNvPr id="5" name="Picture 4">
              <a:extLst>
                <a:ext uri="{FF2B5EF4-FFF2-40B4-BE49-F238E27FC236}">
                  <a16:creationId xmlns:a16="http://schemas.microsoft.com/office/drawing/2014/main" id="{41AF3317-6541-C33D-497B-16096B91ED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1658" y="221098"/>
              <a:ext cx="3820366" cy="5504998"/>
            </a:xfrm>
            <a:prstGeom prst="rect">
              <a:avLst/>
            </a:prstGeom>
            <a:noFill/>
            <a:extLst>
              <a:ext uri="{909E8E84-426E-40DD-AFC4-6F175D3DCCD1}">
                <a14:hiddenFill xmlns:a14="http://schemas.microsoft.com/office/drawing/2010/main">
                  <a:solidFill>
                    <a:srgbClr val="FFFFFF"/>
                  </a:solidFill>
                </a14:hiddenFill>
              </a:ext>
            </a:extLst>
          </p:spPr>
        </p:pic>
        <p:sp>
          <p:nvSpPr>
            <p:cNvPr id="6" name="Textfeld 5">
              <a:extLst>
                <a:ext uri="{FF2B5EF4-FFF2-40B4-BE49-F238E27FC236}">
                  <a16:creationId xmlns:a16="http://schemas.microsoft.com/office/drawing/2014/main" id="{C00BCD4B-57D3-4DFF-C3ED-28BEF9E86095}"/>
                </a:ext>
              </a:extLst>
            </p:cNvPr>
            <p:cNvSpPr txBox="1"/>
            <p:nvPr/>
          </p:nvSpPr>
          <p:spPr>
            <a:xfrm>
              <a:off x="963951" y="5734974"/>
              <a:ext cx="4179620" cy="523220"/>
            </a:xfrm>
            <a:prstGeom prst="rect">
              <a:avLst/>
            </a:prstGeom>
            <a:noFill/>
          </p:spPr>
          <p:txBody>
            <a:bodyPr wrap="square">
              <a:spAutoFit/>
            </a:bodyPr>
            <a:lstStyle/>
            <a:p>
              <a:r>
                <a:rPr lang="de-DE" sz="700" dirty="0">
                  <a:latin typeface="Geogrotesque Rg" panose="02000000000000000000" pitchFamily="2" charset="77"/>
                </a:rPr>
                <a:t>Abbildung: David P. Hughes, </a:t>
              </a:r>
              <a:r>
                <a:rPr lang="de-DE" sz="700" dirty="0" err="1">
                  <a:latin typeface="Geogrotesque Rg" panose="02000000000000000000" pitchFamily="2" charset="77"/>
                </a:rPr>
                <a:t>Maj</a:t>
              </a:r>
              <a:r>
                <a:rPr lang="de-DE" sz="700" dirty="0">
                  <a:latin typeface="Geogrotesque Rg" panose="02000000000000000000" pitchFamily="2" charset="77"/>
                </a:rPr>
                <a:t>-Britt Pontoppidan (März 2009). </a:t>
              </a:r>
              <a:r>
                <a:rPr lang="de-DE" sz="700" dirty="0">
                  <a:latin typeface="Geogrotesque Rg" panose="02000000000000000000" pitchFamily="2" charset="77"/>
                  <a:hlinkClick r:id="rId4"/>
                </a:rPr>
                <a:t>Ophiocordyceps unilateralis</a:t>
              </a:r>
              <a:r>
                <a:rPr lang="de-DE" sz="700" dirty="0">
                  <a:latin typeface="Geogrotesque Rg" panose="02000000000000000000" pitchFamily="2" charset="77"/>
                </a:rPr>
                <a:t>. Abgerufen am 29. Mai 2026, von </a:t>
              </a:r>
              <a:r>
                <a:rPr lang="de-DE" sz="700" dirty="0">
                  <a:latin typeface="Geogrotesque Rg" panose="02000000000000000000" pitchFamily="2" charset="77"/>
                  <a:hlinkClick r:id="rId4"/>
                </a:rPr>
                <a:t>https://commons.wikimedia.org/wiki/File:Ophiocordyceps_unilateralis.png</a:t>
              </a:r>
              <a:r>
                <a:rPr lang="de-DE" sz="700" dirty="0">
                  <a:latin typeface="Geogrotesque Rg" panose="02000000000000000000" pitchFamily="2" charset="77"/>
                </a:rPr>
                <a:t> </a:t>
              </a:r>
            </a:p>
            <a:p>
              <a:endParaRPr lang="de-DE" sz="700" dirty="0">
                <a:latin typeface="Geogrotesque Rg" panose="02000000000000000000" pitchFamily="2" charset="77"/>
              </a:endParaRPr>
            </a:p>
            <a:p>
              <a:r>
                <a:rPr lang="de-DE" sz="700" dirty="0">
                  <a:latin typeface="Geogrotesque Rg" panose="02000000000000000000" pitchFamily="2" charset="77"/>
                </a:rPr>
                <a:t>Lizenz: CC BY 2.5</a:t>
              </a:r>
            </a:p>
          </p:txBody>
        </p:sp>
      </p:grpSp>
    </p:spTree>
    <p:extLst>
      <p:ext uri="{BB962C8B-B14F-4D97-AF65-F5344CB8AC3E}">
        <p14:creationId xmlns:p14="http://schemas.microsoft.com/office/powerpoint/2010/main" val="1995008695"/>
      </p:ext>
    </p:extLst>
  </p:cSld>
  <p:clrMapOvr>
    <a:masterClrMapping/>
  </p:clrMapOvr>
  <p:transition spd="slow">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feld 11">
            <a:extLst>
              <a:ext uri="{FF2B5EF4-FFF2-40B4-BE49-F238E27FC236}">
                <a16:creationId xmlns:a16="http://schemas.microsoft.com/office/drawing/2014/main" id="{BD7225D5-0EF9-1001-C9E4-5779A61C58E9}"/>
              </a:ext>
            </a:extLst>
          </p:cNvPr>
          <p:cNvSpPr txBox="1"/>
          <p:nvPr/>
        </p:nvSpPr>
        <p:spPr>
          <a:xfrm>
            <a:off x="2104053" y="1690227"/>
            <a:ext cx="7983894" cy="1540102"/>
          </a:xfrm>
          <a:prstGeom prst="rect">
            <a:avLst/>
          </a:prstGeom>
          <a:noFill/>
        </p:spPr>
        <p:txBody>
          <a:bodyPr wrap="square">
            <a:spAutoFit/>
          </a:bodyPr>
          <a:lstStyle>
            <a:defPPr>
              <a:defRPr lang="de-DE"/>
            </a:defPPr>
            <a:lvl1pPr marL="309880" algn="ctr">
              <a:lnSpc>
                <a:spcPct val="122000"/>
              </a:lnSpc>
              <a:spcBef>
                <a:spcPts val="1140"/>
              </a:spcBef>
              <a:buNone/>
              <a:defRPr sz="4000" b="1">
                <a:effectLst/>
                <a:latin typeface="Geogrotesque-SemiBold" panose="020B0300000000000000" pitchFamily="34" charset="77"/>
                <a:ea typeface="Arial" panose="020B0604020202020204" pitchFamily="34" charset="0"/>
              </a:defRPr>
            </a:lvl1pPr>
          </a:lstStyle>
          <a:p>
            <a:r>
              <a:rPr lang="de-DE" dirty="0"/>
              <a:t>Was leisten schematische Darstellungen?</a:t>
            </a:r>
          </a:p>
        </p:txBody>
      </p:sp>
    </p:spTree>
    <p:extLst>
      <p:ext uri="{BB962C8B-B14F-4D97-AF65-F5344CB8AC3E}">
        <p14:creationId xmlns:p14="http://schemas.microsoft.com/office/powerpoint/2010/main" val="877086109"/>
      </p:ext>
    </p:extLst>
  </p:cSld>
  <p:clrMapOvr>
    <a:masterClrMapping/>
  </p:clrMapOvr>
  <p:transition spd="slow">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997D22-970E-7522-9C3E-DF0157EA5E2B}"/>
            </a:ext>
          </a:extLst>
        </p:cNvPr>
        <p:cNvGrpSpPr/>
        <p:nvPr/>
      </p:nvGrpSpPr>
      <p:grpSpPr>
        <a:xfrm>
          <a:off x="0" y="0"/>
          <a:ext cx="0" cy="0"/>
          <a:chOff x="0" y="0"/>
          <a:chExt cx="0" cy="0"/>
        </a:xfrm>
      </p:grpSpPr>
      <p:sp>
        <p:nvSpPr>
          <p:cNvPr id="2" name="Textfeld 1">
            <a:extLst>
              <a:ext uri="{FF2B5EF4-FFF2-40B4-BE49-F238E27FC236}">
                <a16:creationId xmlns:a16="http://schemas.microsoft.com/office/drawing/2014/main" id="{D017B27A-C55B-D848-211F-AFFBD2B89AE5}"/>
              </a:ext>
            </a:extLst>
          </p:cNvPr>
          <p:cNvSpPr txBox="1"/>
          <p:nvPr/>
        </p:nvSpPr>
        <p:spPr>
          <a:xfrm>
            <a:off x="1815413" y="815329"/>
            <a:ext cx="1919417" cy="400110"/>
          </a:xfrm>
          <a:prstGeom prst="rect">
            <a:avLst/>
          </a:prstGeom>
          <a:noFill/>
        </p:spPr>
        <p:txBody>
          <a:bodyPr wrap="square">
            <a:spAutoFit/>
          </a:bodyPr>
          <a:lstStyle/>
          <a:p>
            <a:r>
              <a:rPr lang="de-DE" sz="2000" b="1" dirty="0">
                <a:latin typeface="Geogrotesque Rg" panose="02000000000000000000" pitchFamily="2" charset="77"/>
              </a:rPr>
              <a:t>Fahrraddynamo</a:t>
            </a:r>
          </a:p>
        </p:txBody>
      </p:sp>
      <p:sp>
        <p:nvSpPr>
          <p:cNvPr id="3" name="Textfeld 2">
            <a:extLst>
              <a:ext uri="{FF2B5EF4-FFF2-40B4-BE49-F238E27FC236}">
                <a16:creationId xmlns:a16="http://schemas.microsoft.com/office/drawing/2014/main" id="{B5554222-776D-74FA-6198-E79CEA3F9C2F}"/>
              </a:ext>
            </a:extLst>
          </p:cNvPr>
          <p:cNvSpPr txBox="1"/>
          <p:nvPr/>
        </p:nvSpPr>
        <p:spPr>
          <a:xfrm>
            <a:off x="6902277" y="815329"/>
            <a:ext cx="3216877" cy="400110"/>
          </a:xfrm>
          <a:prstGeom prst="rect">
            <a:avLst/>
          </a:prstGeom>
          <a:noFill/>
        </p:spPr>
        <p:txBody>
          <a:bodyPr wrap="square">
            <a:spAutoFit/>
          </a:bodyPr>
          <a:lstStyle/>
          <a:p>
            <a:r>
              <a:rPr lang="de-DE" sz="2000" b="1" dirty="0">
                <a:latin typeface="Geogrotesque Rg" panose="02000000000000000000" pitchFamily="2" charset="77"/>
              </a:rPr>
              <a:t>Ascorbinsäure (Vitamin C) </a:t>
            </a:r>
          </a:p>
        </p:txBody>
      </p:sp>
      <p:pic>
        <p:nvPicPr>
          <p:cNvPr id="4" name="Grafik 3" descr="Ein Bild, das Röhre enthält.&#10;&#10;KI-generierte Inhalte können fehlerhaft sein.">
            <a:extLst>
              <a:ext uri="{FF2B5EF4-FFF2-40B4-BE49-F238E27FC236}">
                <a16:creationId xmlns:a16="http://schemas.microsoft.com/office/drawing/2014/main" id="{9A37197E-3A81-73A7-7C74-918D568DFDD6}"/>
              </a:ext>
            </a:extLst>
          </p:cNvPr>
          <p:cNvPicPr>
            <a:picLocks noChangeAspect="1"/>
          </p:cNvPicPr>
          <p:nvPr/>
        </p:nvPicPr>
        <p:blipFill>
          <a:blip r:embed="rId2"/>
          <a:stretch>
            <a:fillRect/>
          </a:stretch>
        </p:blipFill>
        <p:spPr>
          <a:xfrm>
            <a:off x="357316" y="1588592"/>
            <a:ext cx="5214552" cy="3898327"/>
          </a:xfrm>
          <a:prstGeom prst="rect">
            <a:avLst/>
          </a:prstGeom>
        </p:spPr>
      </p:pic>
      <p:grpSp>
        <p:nvGrpSpPr>
          <p:cNvPr id="5" name="Gruppieren 4">
            <a:extLst>
              <a:ext uri="{FF2B5EF4-FFF2-40B4-BE49-F238E27FC236}">
                <a16:creationId xmlns:a16="http://schemas.microsoft.com/office/drawing/2014/main" id="{EFB5354F-93E3-4B46-3F67-A03FA5B06594}"/>
              </a:ext>
            </a:extLst>
          </p:cNvPr>
          <p:cNvGrpSpPr/>
          <p:nvPr/>
        </p:nvGrpSpPr>
        <p:grpSpPr>
          <a:xfrm>
            <a:off x="7157298" y="1769825"/>
            <a:ext cx="3382335" cy="4688981"/>
            <a:chOff x="6981214" y="1424737"/>
            <a:chExt cx="3382335" cy="4688981"/>
          </a:xfrm>
        </p:grpSpPr>
        <p:pic>
          <p:nvPicPr>
            <p:cNvPr id="6" name="Grafik 5" descr="Ein Bild, das Ball, Kugel, Ei enthält.&#10;&#10;KI-generierte Inhalte können fehlerhaft sein.">
              <a:extLst>
                <a:ext uri="{FF2B5EF4-FFF2-40B4-BE49-F238E27FC236}">
                  <a16:creationId xmlns:a16="http://schemas.microsoft.com/office/drawing/2014/main" id="{2A96EEEF-E119-D506-A27C-57B60755E93F}"/>
                </a:ext>
              </a:extLst>
            </p:cNvPr>
            <p:cNvPicPr>
              <a:picLocks noChangeAspect="1"/>
            </p:cNvPicPr>
            <p:nvPr/>
          </p:nvPicPr>
          <p:blipFill>
            <a:blip r:embed="rId3"/>
            <a:stretch>
              <a:fillRect/>
            </a:stretch>
          </p:blipFill>
          <p:spPr>
            <a:xfrm>
              <a:off x="6981214" y="1424737"/>
              <a:ext cx="3382335" cy="3127274"/>
            </a:xfrm>
            <a:prstGeom prst="rect">
              <a:avLst/>
            </a:prstGeom>
          </p:spPr>
        </p:pic>
        <p:sp>
          <p:nvSpPr>
            <p:cNvPr id="7" name="Textfeld 6">
              <a:extLst>
                <a:ext uri="{FF2B5EF4-FFF2-40B4-BE49-F238E27FC236}">
                  <a16:creationId xmlns:a16="http://schemas.microsoft.com/office/drawing/2014/main" id="{0B3C66FE-2A26-B8E8-9334-A33F8975C07F}"/>
                </a:ext>
              </a:extLst>
            </p:cNvPr>
            <p:cNvSpPr txBox="1"/>
            <p:nvPr/>
          </p:nvSpPr>
          <p:spPr>
            <a:xfrm>
              <a:off x="7791281" y="4750293"/>
              <a:ext cx="2572268" cy="1300036"/>
            </a:xfrm>
            <a:prstGeom prst="rect">
              <a:avLst/>
            </a:prstGeom>
            <a:noFill/>
          </p:spPr>
          <p:txBody>
            <a:bodyPr wrap="square">
              <a:spAutoFit/>
            </a:bodyPr>
            <a:lstStyle/>
            <a:p>
              <a:pPr>
                <a:lnSpc>
                  <a:spcPct val="150000"/>
                </a:lnSpc>
              </a:pPr>
              <a:r>
                <a:rPr lang="de-DE" sz="1800" b="0" dirty="0">
                  <a:effectLst/>
                  <a:latin typeface="Geogrotesque Rg" panose="02000000000000000000" pitchFamily="2" charset="77"/>
                  <a:ea typeface="Arial" panose="020B0604020202020204" pitchFamily="34" charset="0"/>
                </a:rPr>
                <a:t>Kohlenstoff</a:t>
              </a:r>
            </a:p>
            <a:p>
              <a:pPr>
                <a:lnSpc>
                  <a:spcPct val="150000"/>
                </a:lnSpc>
              </a:pPr>
              <a:r>
                <a:rPr lang="de-DE" dirty="0">
                  <a:latin typeface="Geogrotesque Rg" panose="02000000000000000000" pitchFamily="2" charset="77"/>
                </a:rPr>
                <a:t>Sauerstoff</a:t>
              </a:r>
            </a:p>
            <a:p>
              <a:pPr>
                <a:lnSpc>
                  <a:spcPct val="150000"/>
                </a:lnSpc>
              </a:pPr>
              <a:r>
                <a:rPr lang="de-DE" dirty="0">
                  <a:latin typeface="Geogrotesque Rg" panose="02000000000000000000" pitchFamily="2" charset="77"/>
                </a:rPr>
                <a:t>Wasserstoff</a:t>
              </a:r>
            </a:p>
          </p:txBody>
        </p:sp>
        <p:sp>
          <p:nvSpPr>
            <p:cNvPr id="8" name="Textfeld 7">
              <a:extLst>
                <a:ext uri="{FF2B5EF4-FFF2-40B4-BE49-F238E27FC236}">
                  <a16:creationId xmlns:a16="http://schemas.microsoft.com/office/drawing/2014/main" id="{BF3277C9-8E0F-85B8-0ECA-7D427E815FF8}"/>
                </a:ext>
              </a:extLst>
            </p:cNvPr>
            <p:cNvSpPr txBox="1"/>
            <p:nvPr/>
          </p:nvSpPr>
          <p:spPr>
            <a:xfrm>
              <a:off x="7406166" y="4905695"/>
              <a:ext cx="461318" cy="1208023"/>
            </a:xfrm>
            <a:prstGeom prst="rect">
              <a:avLst/>
            </a:prstGeom>
            <a:noFill/>
          </p:spPr>
          <p:txBody>
            <a:bodyPr wrap="square">
              <a:spAutoFit/>
            </a:bodyPr>
            <a:lstStyle/>
            <a:p>
              <a:r>
                <a:rPr lang="de-DE" sz="1800" b="0" dirty="0">
                  <a:effectLst/>
                  <a:latin typeface="Geogrotesque Rg" panose="02000000000000000000" pitchFamily="2" charset="77"/>
                  <a:ea typeface="Arial" panose="020B0604020202020204" pitchFamily="34" charset="0"/>
                </a:rPr>
                <a:t>⚫️</a:t>
              </a:r>
            </a:p>
            <a:p>
              <a:endParaRPr lang="de-DE" sz="800" b="0" dirty="0">
                <a:effectLst/>
                <a:latin typeface="Geogrotesque Rg" panose="02000000000000000000" pitchFamily="2" charset="77"/>
                <a:ea typeface="Arial" panose="020B0604020202020204" pitchFamily="34" charset="0"/>
              </a:endParaRPr>
            </a:p>
            <a:p>
              <a:r>
                <a:rPr lang="de-DE" dirty="0">
                  <a:latin typeface="Geogrotesque Rg" panose="02000000000000000000" pitchFamily="2" charset="77"/>
                </a:rPr>
                <a:t>🔴</a:t>
              </a:r>
            </a:p>
            <a:p>
              <a:endParaRPr lang="de-DE" sz="900" dirty="0">
                <a:latin typeface="Geogrotesque Rg" panose="02000000000000000000" pitchFamily="2" charset="77"/>
              </a:endParaRPr>
            </a:p>
            <a:p>
              <a:r>
                <a:rPr lang="de-DE" dirty="0">
                  <a:latin typeface="Geogrotesque Rg" panose="02000000000000000000" pitchFamily="2" charset="77"/>
                </a:rPr>
                <a:t>⚪️</a:t>
              </a:r>
            </a:p>
          </p:txBody>
        </p:sp>
      </p:grpSp>
      <p:sp>
        <p:nvSpPr>
          <p:cNvPr id="9" name="Textfeld 8">
            <a:extLst>
              <a:ext uri="{FF2B5EF4-FFF2-40B4-BE49-F238E27FC236}">
                <a16:creationId xmlns:a16="http://schemas.microsoft.com/office/drawing/2014/main" id="{0000DA66-EB87-ACAE-A407-E7B4294E82C4}"/>
              </a:ext>
            </a:extLst>
          </p:cNvPr>
          <p:cNvSpPr txBox="1"/>
          <p:nvPr/>
        </p:nvSpPr>
        <p:spPr>
          <a:xfrm rot="16200000">
            <a:off x="9214686" y="2856865"/>
            <a:ext cx="3422919" cy="553998"/>
          </a:xfrm>
          <a:prstGeom prst="rect">
            <a:avLst/>
          </a:prstGeom>
          <a:noFill/>
        </p:spPr>
        <p:txBody>
          <a:bodyPr wrap="square">
            <a:spAutoFit/>
          </a:bodyPr>
          <a:lstStyle/>
          <a:p>
            <a:r>
              <a:rPr lang="de-DE" sz="700" dirty="0">
                <a:latin typeface="Geogrotesque Rg" panose="02000000000000000000" pitchFamily="2" charset="77"/>
              </a:rPr>
              <a:t>Abbildung: Yoko1120 (November 2025). </a:t>
            </a:r>
            <a:r>
              <a:rPr lang="de-DE" sz="800" dirty="0" err="1">
                <a:latin typeface="Geogrotesque Rg" panose="02000000000000000000" pitchFamily="2" charset="77"/>
              </a:rPr>
              <a:t>Ascorbic</a:t>
            </a:r>
            <a:r>
              <a:rPr lang="de-DE" sz="800" dirty="0">
                <a:latin typeface="Geogrotesque Rg" panose="02000000000000000000" pitchFamily="2" charset="77"/>
              </a:rPr>
              <a:t> </a:t>
            </a:r>
            <a:r>
              <a:rPr lang="de-DE" sz="800" dirty="0" err="1">
                <a:latin typeface="Geogrotesque Rg" panose="02000000000000000000" pitchFamily="2" charset="77"/>
              </a:rPr>
              <a:t>acid</a:t>
            </a:r>
            <a:r>
              <a:rPr lang="de-DE" sz="800" dirty="0">
                <a:latin typeface="Geogrotesque Rg" panose="02000000000000000000" pitchFamily="2" charset="77"/>
              </a:rPr>
              <a:t>. CPK </a:t>
            </a:r>
            <a:r>
              <a:rPr lang="de-DE" sz="800" dirty="0" err="1">
                <a:latin typeface="Geogrotesque Rg" panose="02000000000000000000" pitchFamily="2" charset="77"/>
              </a:rPr>
              <a:t>model</a:t>
            </a:r>
            <a:r>
              <a:rPr lang="de-DE" sz="700" dirty="0">
                <a:latin typeface="Geogrotesque Rg" panose="02000000000000000000" pitchFamily="2" charset="77"/>
              </a:rPr>
              <a:t>. Abgerufen am 29. Mai 2026, von </a:t>
            </a:r>
            <a:r>
              <a:rPr lang="de-DE" sz="700" dirty="0">
                <a:latin typeface="Geogrotesque Rg" panose="02000000000000000000" pitchFamily="2" charset="77"/>
                <a:hlinkClick r:id="rId4"/>
              </a:rPr>
              <a:t>https://commons.wikimedia.org/wiki/File:Ascorbic-acid_CPK.png</a:t>
            </a:r>
            <a:endParaRPr lang="de-DE" sz="700" dirty="0">
              <a:latin typeface="Geogrotesque Rg" panose="02000000000000000000" pitchFamily="2" charset="77"/>
            </a:endParaRPr>
          </a:p>
          <a:p>
            <a:endParaRPr lang="de-DE" sz="700" dirty="0">
              <a:latin typeface="Geogrotesque Rg" panose="02000000000000000000" pitchFamily="2" charset="77"/>
            </a:endParaRPr>
          </a:p>
          <a:p>
            <a:r>
              <a:rPr lang="de-DE" sz="800" dirty="0">
                <a:latin typeface="Geogrotesque Rg" panose="02000000000000000000" pitchFamily="2" charset="77"/>
              </a:rPr>
              <a:t>Lizenz: CC0 1.0</a:t>
            </a:r>
          </a:p>
        </p:txBody>
      </p:sp>
      <p:sp>
        <p:nvSpPr>
          <p:cNvPr id="10" name="Textfeld 9">
            <a:extLst>
              <a:ext uri="{FF2B5EF4-FFF2-40B4-BE49-F238E27FC236}">
                <a16:creationId xmlns:a16="http://schemas.microsoft.com/office/drawing/2014/main" id="{92B27B5A-D223-65DF-6204-0403F316B0A2}"/>
              </a:ext>
            </a:extLst>
          </p:cNvPr>
          <p:cNvSpPr txBox="1"/>
          <p:nvPr/>
        </p:nvSpPr>
        <p:spPr>
          <a:xfrm>
            <a:off x="276666" y="5514567"/>
            <a:ext cx="6107836" cy="200055"/>
          </a:xfrm>
          <a:prstGeom prst="rect">
            <a:avLst/>
          </a:prstGeom>
          <a:noFill/>
        </p:spPr>
        <p:txBody>
          <a:bodyPr wrap="square">
            <a:spAutoFit/>
          </a:bodyPr>
          <a:lstStyle/>
          <a:p>
            <a:pPr>
              <a:buNone/>
            </a:pPr>
            <a:r>
              <a:rPr lang="de-DE" sz="700" dirty="0">
                <a:latin typeface="Geogrotesque Rg" panose="02000000000000000000" pitchFamily="2" charset="77"/>
              </a:rPr>
              <a:t>Abbildung: erstellt mit ChatGPT (OpenAI), 2. Juni 2026</a:t>
            </a:r>
          </a:p>
        </p:txBody>
      </p:sp>
    </p:spTree>
    <p:extLst>
      <p:ext uri="{BB962C8B-B14F-4D97-AF65-F5344CB8AC3E}">
        <p14:creationId xmlns:p14="http://schemas.microsoft.com/office/powerpoint/2010/main" val="2983071234"/>
      </p:ext>
    </p:extLst>
  </p:cSld>
  <p:clrMapOvr>
    <a:masterClrMapping/>
  </p:clrMapOvr>
  <p:transition spd="slow">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CC84C7-C082-20A6-2A78-3B0DF143CD76}"/>
            </a:ext>
          </a:extLst>
        </p:cNvPr>
        <p:cNvGrpSpPr/>
        <p:nvPr/>
      </p:nvGrpSpPr>
      <p:grpSpPr>
        <a:xfrm>
          <a:off x="0" y="0"/>
          <a:ext cx="0" cy="0"/>
          <a:chOff x="0" y="0"/>
          <a:chExt cx="0" cy="0"/>
        </a:xfrm>
      </p:grpSpPr>
      <p:pic>
        <p:nvPicPr>
          <p:cNvPr id="2" name="Grafik 1" descr="Ein Bild, das Vulkan, Berg, Wolke, Himmel enthält.&#10;&#10;KI-generierte Inhalte können fehlerhaft sein.">
            <a:extLst>
              <a:ext uri="{FF2B5EF4-FFF2-40B4-BE49-F238E27FC236}">
                <a16:creationId xmlns:a16="http://schemas.microsoft.com/office/drawing/2014/main" id="{F1BA3554-D84D-C68F-0472-0D462C30E170}"/>
              </a:ext>
            </a:extLst>
          </p:cNvPr>
          <p:cNvPicPr>
            <a:picLocks noChangeAspect="1"/>
          </p:cNvPicPr>
          <p:nvPr/>
        </p:nvPicPr>
        <p:blipFill>
          <a:blip r:embed="rId2"/>
          <a:stretch>
            <a:fillRect/>
          </a:stretch>
        </p:blipFill>
        <p:spPr>
          <a:xfrm>
            <a:off x="3362603" y="916263"/>
            <a:ext cx="6805418" cy="5104064"/>
          </a:xfrm>
          <a:prstGeom prst="rect">
            <a:avLst/>
          </a:prstGeom>
        </p:spPr>
      </p:pic>
      <p:pic>
        <p:nvPicPr>
          <p:cNvPr id="3" name="Grafik 2" descr="Ein Bild, das Insekt, Makrofotografie, Gras, Wirbellose enthält.&#10;&#10;KI-generierte Inhalte können fehlerhaft sein.">
            <a:extLst>
              <a:ext uri="{FF2B5EF4-FFF2-40B4-BE49-F238E27FC236}">
                <a16:creationId xmlns:a16="http://schemas.microsoft.com/office/drawing/2014/main" id="{FE28591F-D205-093D-CC3A-E086AF65ED27}"/>
              </a:ext>
            </a:extLst>
          </p:cNvPr>
          <p:cNvPicPr>
            <a:picLocks noChangeAspect="1"/>
          </p:cNvPicPr>
          <p:nvPr/>
        </p:nvPicPr>
        <p:blipFill>
          <a:blip r:embed="rId3"/>
          <a:stretch>
            <a:fillRect/>
          </a:stretch>
        </p:blipFill>
        <p:spPr>
          <a:xfrm>
            <a:off x="305129" y="900313"/>
            <a:ext cx="2635971" cy="5107925"/>
          </a:xfrm>
          <a:prstGeom prst="rect">
            <a:avLst/>
          </a:prstGeom>
        </p:spPr>
      </p:pic>
      <p:sp>
        <p:nvSpPr>
          <p:cNvPr id="4" name="Textfeld 3">
            <a:extLst>
              <a:ext uri="{FF2B5EF4-FFF2-40B4-BE49-F238E27FC236}">
                <a16:creationId xmlns:a16="http://schemas.microsoft.com/office/drawing/2014/main" id="{1120ED11-E294-11E9-64A8-553B3E8E8EDF}"/>
              </a:ext>
            </a:extLst>
          </p:cNvPr>
          <p:cNvSpPr txBox="1"/>
          <p:nvPr/>
        </p:nvSpPr>
        <p:spPr>
          <a:xfrm>
            <a:off x="3271903" y="6096942"/>
            <a:ext cx="5772831" cy="200055"/>
          </a:xfrm>
          <a:prstGeom prst="rect">
            <a:avLst/>
          </a:prstGeom>
          <a:noFill/>
        </p:spPr>
        <p:txBody>
          <a:bodyPr wrap="square">
            <a:spAutoFit/>
          </a:bodyPr>
          <a:lstStyle/>
          <a:p>
            <a:pPr>
              <a:buNone/>
            </a:pPr>
            <a:r>
              <a:rPr lang="de-DE" sz="700" dirty="0">
                <a:latin typeface="Geogrotesque Rg" panose="02000000000000000000" pitchFamily="2" charset="77"/>
              </a:rPr>
              <a:t>Abbildung: erstellt mit ChatGPT (OpenAI), 2. Juni 2026</a:t>
            </a:r>
          </a:p>
        </p:txBody>
      </p:sp>
      <p:sp>
        <p:nvSpPr>
          <p:cNvPr id="5" name="Textfeld 4">
            <a:extLst>
              <a:ext uri="{FF2B5EF4-FFF2-40B4-BE49-F238E27FC236}">
                <a16:creationId xmlns:a16="http://schemas.microsoft.com/office/drawing/2014/main" id="{80E4C1B0-E06A-E28E-BD55-1B2F3578CBD4}"/>
              </a:ext>
            </a:extLst>
          </p:cNvPr>
          <p:cNvSpPr txBox="1"/>
          <p:nvPr/>
        </p:nvSpPr>
        <p:spPr>
          <a:xfrm>
            <a:off x="305130" y="6081553"/>
            <a:ext cx="2812118" cy="215444"/>
          </a:xfrm>
          <a:prstGeom prst="rect">
            <a:avLst/>
          </a:prstGeom>
          <a:noFill/>
        </p:spPr>
        <p:txBody>
          <a:bodyPr wrap="square">
            <a:spAutoFit/>
          </a:bodyPr>
          <a:lstStyle/>
          <a:p>
            <a:pPr>
              <a:buNone/>
            </a:pPr>
            <a:r>
              <a:rPr lang="de-DE" sz="800" dirty="0">
                <a:latin typeface="Geogrotesque Rg" panose="02000000000000000000" pitchFamily="2" charset="77"/>
              </a:rPr>
              <a:t>Abbildung: erstellt mit ChatGPT (OpenAI), 2. Juni 2026</a:t>
            </a:r>
          </a:p>
        </p:txBody>
      </p:sp>
    </p:spTree>
    <p:extLst>
      <p:ext uri="{BB962C8B-B14F-4D97-AF65-F5344CB8AC3E}">
        <p14:creationId xmlns:p14="http://schemas.microsoft.com/office/powerpoint/2010/main" val="3404239740"/>
      </p:ext>
    </p:extLst>
  </p:cSld>
  <p:clrMapOvr>
    <a:masterClrMapping/>
  </p:clrMapOvr>
  <p:transition spd="slow">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328F76-AFB3-F1C2-B790-4C9FD5B29916}"/>
            </a:ext>
          </a:extLst>
        </p:cNvPr>
        <p:cNvGrpSpPr/>
        <p:nvPr/>
      </p:nvGrpSpPr>
      <p:grpSpPr>
        <a:xfrm>
          <a:off x="0" y="0"/>
          <a:ext cx="0" cy="0"/>
          <a:chOff x="0" y="0"/>
          <a:chExt cx="0" cy="0"/>
        </a:xfrm>
      </p:grpSpPr>
      <p:sp>
        <p:nvSpPr>
          <p:cNvPr id="7" name="Textfeld 6">
            <a:extLst>
              <a:ext uri="{FF2B5EF4-FFF2-40B4-BE49-F238E27FC236}">
                <a16:creationId xmlns:a16="http://schemas.microsoft.com/office/drawing/2014/main" id="{5BF11DB5-21EA-71E0-A44E-52E3036F70C7}"/>
              </a:ext>
            </a:extLst>
          </p:cNvPr>
          <p:cNvSpPr txBox="1"/>
          <p:nvPr/>
        </p:nvSpPr>
        <p:spPr>
          <a:xfrm>
            <a:off x="2104053" y="1217475"/>
            <a:ext cx="7983894" cy="1685783"/>
          </a:xfrm>
          <a:prstGeom prst="rect">
            <a:avLst/>
          </a:prstGeom>
          <a:noFill/>
        </p:spPr>
        <p:txBody>
          <a:bodyPr wrap="square">
            <a:spAutoFit/>
          </a:bodyPr>
          <a:lstStyle>
            <a:defPPr>
              <a:defRPr lang="de-DE"/>
            </a:defPPr>
            <a:lvl1pPr marL="309880" algn="ctr">
              <a:lnSpc>
                <a:spcPct val="122000"/>
              </a:lnSpc>
              <a:spcBef>
                <a:spcPts val="1140"/>
              </a:spcBef>
              <a:buNone/>
              <a:defRPr sz="4000" b="1">
                <a:effectLst/>
                <a:latin typeface="Geogrotesque-SemiBold" panose="020B0300000000000000" pitchFamily="34" charset="77"/>
                <a:ea typeface="Arial" panose="020B0604020202020204" pitchFamily="34" charset="0"/>
              </a:defRPr>
            </a:lvl1pPr>
          </a:lstStyle>
          <a:p>
            <a:r>
              <a:rPr lang="de-DE" dirty="0"/>
              <a:t>Was leisten </a:t>
            </a:r>
          </a:p>
          <a:p>
            <a:r>
              <a:rPr lang="de-DE" dirty="0"/>
              <a:t>Bild-Text-Kombinationen?</a:t>
            </a:r>
          </a:p>
        </p:txBody>
      </p:sp>
    </p:spTree>
    <p:extLst>
      <p:ext uri="{BB962C8B-B14F-4D97-AF65-F5344CB8AC3E}">
        <p14:creationId xmlns:p14="http://schemas.microsoft.com/office/powerpoint/2010/main" val="3726662011"/>
      </p:ext>
    </p:extLst>
  </p:cSld>
  <p:clrMapOvr>
    <a:masterClrMapping/>
  </p:clrMapOvr>
  <p:transition spd="slow">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4B7FB8-CBFC-891B-696F-BD1D636E6F56}"/>
            </a:ext>
          </a:extLst>
        </p:cNvPr>
        <p:cNvGrpSpPr/>
        <p:nvPr/>
      </p:nvGrpSpPr>
      <p:grpSpPr>
        <a:xfrm>
          <a:off x="0" y="0"/>
          <a:ext cx="0" cy="0"/>
          <a:chOff x="0" y="0"/>
          <a:chExt cx="0" cy="0"/>
        </a:xfrm>
      </p:grpSpPr>
      <p:pic>
        <p:nvPicPr>
          <p:cNvPr id="6" name="Grafik 5" descr="Ein Bild, das Fahrrad, Text, Feuerlöscher, Bike enthält.&#10;&#10;KI-generierte Inhalte können fehlerhaft sein.">
            <a:extLst>
              <a:ext uri="{FF2B5EF4-FFF2-40B4-BE49-F238E27FC236}">
                <a16:creationId xmlns:a16="http://schemas.microsoft.com/office/drawing/2014/main" id="{38D65027-56CA-314A-3348-EC3B7B588C0E}"/>
              </a:ext>
            </a:extLst>
          </p:cNvPr>
          <p:cNvPicPr>
            <a:picLocks noChangeAspect="1"/>
          </p:cNvPicPr>
          <p:nvPr/>
        </p:nvPicPr>
        <p:blipFill>
          <a:blip r:embed="rId2"/>
          <a:stretch>
            <a:fillRect/>
          </a:stretch>
        </p:blipFill>
        <p:spPr>
          <a:xfrm>
            <a:off x="371359" y="756646"/>
            <a:ext cx="4651000" cy="3897334"/>
          </a:xfrm>
          <a:prstGeom prst="rect">
            <a:avLst/>
          </a:prstGeom>
        </p:spPr>
      </p:pic>
      <p:sp>
        <p:nvSpPr>
          <p:cNvPr id="7" name="Textfeld 6">
            <a:extLst>
              <a:ext uri="{FF2B5EF4-FFF2-40B4-BE49-F238E27FC236}">
                <a16:creationId xmlns:a16="http://schemas.microsoft.com/office/drawing/2014/main" id="{B7AE33BD-7C76-2313-F821-D67DDDFDDFA4}"/>
              </a:ext>
            </a:extLst>
          </p:cNvPr>
          <p:cNvSpPr txBox="1"/>
          <p:nvPr/>
        </p:nvSpPr>
        <p:spPr>
          <a:xfrm>
            <a:off x="371359" y="4626882"/>
            <a:ext cx="3486540" cy="200055"/>
          </a:xfrm>
          <a:prstGeom prst="rect">
            <a:avLst/>
          </a:prstGeom>
          <a:noFill/>
        </p:spPr>
        <p:txBody>
          <a:bodyPr wrap="square">
            <a:spAutoFit/>
          </a:bodyPr>
          <a:lstStyle/>
          <a:p>
            <a:pPr>
              <a:buNone/>
            </a:pPr>
            <a:r>
              <a:rPr lang="de-DE" sz="700" dirty="0">
                <a:latin typeface="Geogrotesque Rg" panose="02000000000000000000" pitchFamily="2" charset="77"/>
              </a:rPr>
              <a:t>Abbildung: eigene Darstellung, zusammen mit ChatGPT (OpenAI), 2. Juni 2026</a:t>
            </a:r>
          </a:p>
        </p:txBody>
      </p:sp>
      <p:grpSp>
        <p:nvGrpSpPr>
          <p:cNvPr id="8" name="Gruppieren 7">
            <a:extLst>
              <a:ext uri="{FF2B5EF4-FFF2-40B4-BE49-F238E27FC236}">
                <a16:creationId xmlns:a16="http://schemas.microsoft.com/office/drawing/2014/main" id="{AECAC339-CD79-44B3-F7D7-C62C2C75B05F}"/>
              </a:ext>
            </a:extLst>
          </p:cNvPr>
          <p:cNvGrpSpPr/>
          <p:nvPr/>
        </p:nvGrpSpPr>
        <p:grpSpPr>
          <a:xfrm>
            <a:off x="5424489" y="606971"/>
            <a:ext cx="4819650" cy="4650860"/>
            <a:chOff x="5766937" y="369277"/>
            <a:chExt cx="6015423" cy="5403153"/>
          </a:xfrm>
        </p:grpSpPr>
        <p:sp>
          <p:nvSpPr>
            <p:cNvPr id="9" name="Textfeld 8">
              <a:extLst>
                <a:ext uri="{FF2B5EF4-FFF2-40B4-BE49-F238E27FC236}">
                  <a16:creationId xmlns:a16="http://schemas.microsoft.com/office/drawing/2014/main" id="{8ED9E3BB-8C51-8E4F-3D8A-0DEEE870F2D3}"/>
                </a:ext>
              </a:extLst>
            </p:cNvPr>
            <p:cNvSpPr txBox="1"/>
            <p:nvPr/>
          </p:nvSpPr>
          <p:spPr>
            <a:xfrm>
              <a:off x="5766937" y="4117682"/>
              <a:ext cx="5492202" cy="1654748"/>
            </a:xfrm>
            <a:prstGeom prst="rect">
              <a:avLst/>
            </a:prstGeom>
            <a:noFill/>
          </p:spPr>
          <p:txBody>
            <a:bodyPr wrap="square">
              <a:spAutoFit/>
            </a:bodyPr>
            <a:lstStyle/>
            <a:p>
              <a:pPr algn="just">
                <a:lnSpc>
                  <a:spcPct val="122000"/>
                </a:lnSpc>
                <a:spcBef>
                  <a:spcPts val="1140"/>
                </a:spcBef>
                <a:buSzPts val="1000"/>
                <a:tabLst>
                  <a:tab pos="457200" algn="l"/>
                </a:tabLst>
              </a:pPr>
              <a:r>
                <a:rPr lang="de-DE" sz="1200" b="1" dirty="0">
                  <a:latin typeface="Geogrotesque-SemiBold" panose="020B0300000000000000" pitchFamily="34" charset="77"/>
                </a:rPr>
                <a:t>Mikrokristalle von Ascorbinsäure (Vitamin C) im polarisierten Licht. </a:t>
              </a:r>
              <a:r>
                <a:rPr lang="de-DE" sz="1200" dirty="0">
                  <a:latin typeface="Geogrotesque-Light" panose="020B0300000000000000" pitchFamily="34" charset="77"/>
                </a:rPr>
                <a:t>Was wie ein abstraktes Kunstwerk aussieht, ist eine lichtmikroskopische Aufnahme winziger Vitamin C-Kristalle. Es wird für die Bildung von Kollagen benötigt, unterstützt die Wundheilung und verbessert die Aufnahme von Eisen aus der Nahrung. Der menschliche Körper kann Vitamin C nicht selbst herstellen. Deshalb muss es regelmäßig über Lebensmittel wie Zitrusfrüchte, Paprika, Kiwi oder Brokkoli aufgenommen werden. Ein Mangel kann zu Skorbut führen.</a:t>
              </a:r>
            </a:p>
          </p:txBody>
        </p:sp>
        <p:pic>
          <p:nvPicPr>
            <p:cNvPr id="10" name="Grafik 9" descr="Ein Bild, das Farbigkeit, violett, lila, Fraktalkunst enthält.&#10;&#10;KI-generierte Inhalte können fehlerhaft sein.">
              <a:extLst>
                <a:ext uri="{FF2B5EF4-FFF2-40B4-BE49-F238E27FC236}">
                  <a16:creationId xmlns:a16="http://schemas.microsoft.com/office/drawing/2014/main" id="{17FD8427-689D-DEC6-E693-E53E2E6154D2}"/>
                </a:ext>
              </a:extLst>
            </p:cNvPr>
            <p:cNvPicPr>
              <a:picLocks noChangeAspect="1"/>
            </p:cNvPicPr>
            <p:nvPr/>
          </p:nvPicPr>
          <p:blipFill>
            <a:blip r:embed="rId3"/>
            <a:stretch>
              <a:fillRect/>
            </a:stretch>
          </p:blipFill>
          <p:spPr>
            <a:xfrm>
              <a:off x="5828991" y="543163"/>
              <a:ext cx="5368095" cy="3574519"/>
            </a:xfrm>
            <a:prstGeom prst="rect">
              <a:avLst/>
            </a:prstGeom>
          </p:spPr>
        </p:pic>
        <p:sp>
          <p:nvSpPr>
            <p:cNvPr id="11" name="Textfeld 10">
              <a:extLst>
                <a:ext uri="{FF2B5EF4-FFF2-40B4-BE49-F238E27FC236}">
                  <a16:creationId xmlns:a16="http://schemas.microsoft.com/office/drawing/2014/main" id="{34D6ECA7-F96E-A33D-CFB9-6C5CDD96F16F}"/>
                </a:ext>
              </a:extLst>
            </p:cNvPr>
            <p:cNvSpPr txBox="1"/>
            <p:nvPr/>
          </p:nvSpPr>
          <p:spPr>
            <a:xfrm rot="16200000">
              <a:off x="9602159" y="2026258"/>
              <a:ext cx="3837181" cy="523220"/>
            </a:xfrm>
            <a:prstGeom prst="rect">
              <a:avLst/>
            </a:prstGeom>
            <a:noFill/>
          </p:spPr>
          <p:txBody>
            <a:bodyPr wrap="square">
              <a:spAutoFit/>
            </a:bodyPr>
            <a:lstStyle/>
            <a:p>
              <a:r>
                <a:rPr lang="de-DE" sz="700" dirty="0">
                  <a:latin typeface="Geogrotesque Rg" panose="02000000000000000000" pitchFamily="2" charset="77"/>
                </a:rPr>
                <a:t>Abbildung: Anatoly </a:t>
              </a:r>
              <a:r>
                <a:rPr lang="de-DE" sz="700" dirty="0" err="1">
                  <a:latin typeface="Geogrotesque Rg" panose="02000000000000000000" pitchFamily="2" charset="77"/>
                </a:rPr>
                <a:t>Mikhaltsov</a:t>
              </a:r>
              <a:r>
                <a:rPr lang="de-DE" sz="700" dirty="0">
                  <a:latin typeface="Geogrotesque Rg" panose="02000000000000000000" pitchFamily="2" charset="77"/>
                </a:rPr>
                <a:t> (Januar 2015). </a:t>
              </a:r>
              <a:r>
                <a:rPr lang="az-Cyrl-AZ" sz="700" dirty="0"/>
                <a:t>Микрокристаллы аскорбиновой кислоты</a:t>
              </a:r>
              <a:r>
                <a:rPr lang="de-DE" sz="700" dirty="0">
                  <a:latin typeface="Geogrotesque Rg" panose="02000000000000000000" pitchFamily="2" charset="77"/>
                </a:rPr>
                <a:t>. Abgerufen am 29. Mai 2026, von </a:t>
              </a:r>
              <a:r>
                <a:rPr lang="de-DE" sz="700" dirty="0">
                  <a:latin typeface="Geogrotesque Rg" panose="02000000000000000000" pitchFamily="2" charset="77"/>
                  <a:hlinkClick r:id="rId4">
                    <a:extLst>
                      <a:ext uri="{A12FA001-AC4F-418D-AE19-62706E023703}">
                        <ahyp:hlinkClr xmlns:ahyp="http://schemas.microsoft.com/office/drawing/2018/hyperlinkcolor" val="tx"/>
                      </a:ext>
                    </a:extLst>
                  </a:hlinkClick>
                </a:rPr>
                <a:t>https://commons.wikimedia.org/w/index.php?curid=44979632</a:t>
              </a:r>
              <a:endParaRPr lang="de-DE" sz="700" dirty="0">
                <a:latin typeface="Geogrotesque Rg" panose="02000000000000000000" pitchFamily="2" charset="77"/>
              </a:endParaRPr>
            </a:p>
            <a:p>
              <a:endParaRPr lang="de-DE" sz="700" dirty="0">
                <a:latin typeface="Geogrotesque Rg" panose="02000000000000000000" pitchFamily="2" charset="77"/>
              </a:endParaRPr>
            </a:p>
            <a:p>
              <a:r>
                <a:rPr lang="de-DE" sz="700" dirty="0">
                  <a:latin typeface="Geogrotesque Rg" panose="02000000000000000000" pitchFamily="2" charset="77"/>
                </a:rPr>
                <a:t>Lizenz: CC BY-SA 4.0</a:t>
              </a:r>
            </a:p>
          </p:txBody>
        </p:sp>
      </p:grpSp>
    </p:spTree>
    <p:extLst>
      <p:ext uri="{BB962C8B-B14F-4D97-AF65-F5344CB8AC3E}">
        <p14:creationId xmlns:p14="http://schemas.microsoft.com/office/powerpoint/2010/main" val="1559095854"/>
      </p:ext>
    </p:extLst>
  </p:cSld>
  <p:clrMapOvr>
    <a:masterClrMapping/>
  </p:clrMapOvr>
  <p:transition spd="slow">
    <p:wipe dir="r"/>
  </p:transition>
</p:sld>
</file>

<file path=ppt/theme/theme1.xml><?xml version="1.0" encoding="utf-8"?>
<a:theme xmlns:a="http://schemas.openxmlformats.org/drawingml/2006/main" name="Office-Design">
  <a:themeElements>
    <a:clrScheme name="Jugend präsentiert">
      <a:dk1>
        <a:srgbClr val="515E69"/>
      </a:dk1>
      <a:lt1>
        <a:srgbClr val="FFFFFF"/>
      </a:lt1>
      <a:dk2>
        <a:srgbClr val="EF7D00"/>
      </a:dk2>
      <a:lt2>
        <a:srgbClr val="E7E6E6"/>
      </a:lt2>
      <a:accent1>
        <a:srgbClr val="EF7D00"/>
      </a:accent1>
      <a:accent2>
        <a:srgbClr val="F59C00"/>
      </a:accent2>
      <a:accent3>
        <a:srgbClr val="719F36"/>
      </a:accent3>
      <a:accent4>
        <a:srgbClr val="E63312"/>
      </a:accent4>
      <a:accent5>
        <a:srgbClr val="0068A3"/>
      </a:accent5>
      <a:accent6>
        <a:srgbClr val="10A5AA"/>
      </a:accent6>
      <a:hlink>
        <a:srgbClr val="EF7D00"/>
      </a:hlink>
      <a:folHlink>
        <a:srgbClr val="EF7D00"/>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kument" ma:contentTypeID="0x01010086B3805B85A60C489183F7B1A68EACE1" ma:contentTypeVersion="11" ma:contentTypeDescription="Ein neues Dokument erstellen." ma:contentTypeScope="" ma:versionID="2da12c07ff1969a592ba6278420033a7">
  <xsd:schema xmlns:xsd="http://www.w3.org/2001/XMLSchema" xmlns:xs="http://www.w3.org/2001/XMLSchema" xmlns:p="http://schemas.microsoft.com/office/2006/metadata/properties" xmlns:ns2="52806471-2cc8-4125-b85b-4fac380c6b8c" xmlns:ns3="be442d10-d911-4372-a859-a1514b63a75b" targetNamespace="http://schemas.microsoft.com/office/2006/metadata/properties" ma:root="true" ma:fieldsID="34a2012a0844bfa6ed34d3c5256b1013" ns2:_="" ns3:_="">
    <xsd:import namespace="52806471-2cc8-4125-b85b-4fac380c6b8c"/>
    <xsd:import namespace="be442d10-d911-4372-a859-a1514b63a75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GenerationTime" minOccurs="0"/>
                <xsd:element ref="ns2:MediaServiceEventHashCode"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2806471-2cc8-4125-b85b-4fac380c6b8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Bildmarkierungen" ma:readOnly="false" ma:fieldId="{5cf76f15-5ced-4ddc-b409-7134ff3c332f}" ma:taxonomyMulti="true" ma:sspId="97274645-6c63-4aa2-82a7-6c546a971499"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e442d10-d911-4372-a859-a1514b63a75b"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9612b00f-ee11-42fd-a655-32e2983c498c}" ma:internalName="TaxCatchAll" ma:showField="CatchAllData" ma:web="be442d10-d911-4372-a859-a1514b63a75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2806471-2cc8-4125-b85b-4fac380c6b8c">
      <Terms xmlns="http://schemas.microsoft.com/office/infopath/2007/PartnerControls"/>
    </lcf76f155ced4ddcb4097134ff3c332f>
    <TaxCatchAll xmlns="be442d10-d911-4372-a859-a1514b63a75b" xsi:nil="true"/>
  </documentManagement>
</p:properties>
</file>

<file path=customXml/itemProps1.xml><?xml version="1.0" encoding="utf-8"?>
<ds:datastoreItem xmlns:ds="http://schemas.openxmlformats.org/officeDocument/2006/customXml" ds:itemID="{495B2F45-9458-49B7-9A1B-301CB1E6AED9}">
  <ds:schemaRefs>
    <ds:schemaRef ds:uri="http://schemas.microsoft.com/sharepoint/v3/contenttype/forms"/>
  </ds:schemaRefs>
</ds:datastoreItem>
</file>

<file path=customXml/itemProps2.xml><?xml version="1.0" encoding="utf-8"?>
<ds:datastoreItem xmlns:ds="http://schemas.openxmlformats.org/officeDocument/2006/customXml" ds:itemID="{CEE60034-9410-451E-832A-77BE930644D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2806471-2cc8-4125-b85b-4fac380c6b8c"/>
    <ds:schemaRef ds:uri="be442d10-d911-4372-a859-a1514b63a75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0268191-B1D8-4935-A0FC-AEFFC10FDB01}">
  <ds:schemaRefs>
    <ds:schemaRef ds:uri="http://schemas.microsoft.com/office/2006/metadata/properties"/>
    <ds:schemaRef ds:uri="http://schemas.microsoft.com/office/2006/documentManagement/types"/>
    <ds:schemaRef ds:uri="be442d10-d911-4372-a859-a1514b63a75b"/>
    <ds:schemaRef ds:uri="http://purl.org/dc/elements/1.1/"/>
    <ds:schemaRef ds:uri="http://www.w3.org/XML/1998/namespace"/>
    <ds:schemaRef ds:uri="http://schemas.microsoft.com/office/infopath/2007/PartnerControls"/>
    <ds:schemaRef ds:uri="52806471-2cc8-4125-b85b-4fac380c6b8c"/>
    <ds:schemaRef ds:uri="http://schemas.openxmlformats.org/package/2006/metadata/core-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otalTime>0</TotalTime>
  <Words>1894</Words>
  <Application>Microsoft Macintosh PowerPoint</Application>
  <PresentationFormat>Breitbild</PresentationFormat>
  <Paragraphs>100</Paragraphs>
  <Slides>18</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18</vt:i4>
      </vt:variant>
    </vt:vector>
  </HeadingPairs>
  <TitlesOfParts>
    <vt:vector size="25" baseType="lpstr">
      <vt:lpstr>Arial</vt:lpstr>
      <vt:lpstr>Calibri</vt:lpstr>
      <vt:lpstr>Geogrotesque Rg</vt:lpstr>
      <vt:lpstr>Geogrotesque-Light</vt:lpstr>
      <vt:lpstr>Geogrotesque-SemiBold</vt:lpstr>
      <vt:lpstr>Helvetica</vt:lpstr>
      <vt:lpstr>Office-Design</vt:lpstr>
      <vt:lpstr>Was leisten Bilder, Medien und Sprache? </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Sperk, Fabian</dc:creator>
  <cp:lastModifiedBy>Jutta Krautter</cp:lastModifiedBy>
  <cp:revision>33</cp:revision>
  <dcterms:created xsi:type="dcterms:W3CDTF">2017-08-08T08:41:38Z</dcterms:created>
  <dcterms:modified xsi:type="dcterms:W3CDTF">2026-07-23T13:27:21Z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0x01010086B3805B85A60C489183F7B1A68EACE1</vt:lpwstr>
  </property>
  <property fmtid="{D5CDD505-2E9C-101B-9397-08002B2CF9AE}" pid="3" name="MediaServiceImageTags">
    <vt:lpwstr/>
  </property>
</Properties>
</file>