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5"/>
  </p:notesMasterIdLst>
  <p:sldIdLst>
    <p:sldId id="256" r:id="rId5"/>
    <p:sldId id="278" r:id="rId6"/>
    <p:sldId id="373" r:id="rId7"/>
    <p:sldId id="376" r:id="rId8"/>
    <p:sldId id="379" r:id="rId9"/>
    <p:sldId id="380" r:id="rId10"/>
    <p:sldId id="381" r:id="rId11"/>
    <p:sldId id="382" r:id="rId12"/>
    <p:sldId id="383" r:id="rId13"/>
    <p:sldId id="277" r:id="rId14"/>
    <p:sldId id="271" r:id="rId15"/>
    <p:sldId id="384" r:id="rId16"/>
    <p:sldId id="375" r:id="rId17"/>
    <p:sldId id="263" r:id="rId18"/>
    <p:sldId id="264" r:id="rId19"/>
    <p:sldId id="265" r:id="rId20"/>
    <p:sldId id="372" r:id="rId21"/>
    <p:sldId id="387" r:id="rId22"/>
    <p:sldId id="388" r:id="rId23"/>
    <p:sldId id="389" r:id="rId2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B002"/>
    <a:srgbClr val="FFA000"/>
    <a:srgbClr val="000000"/>
    <a:srgbClr val="E1D537"/>
    <a:srgbClr val="929D70"/>
    <a:srgbClr val="ECEAE3"/>
    <a:srgbClr val="E7E3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1B41CB-90AE-E247-9685-87AE2E83268F}" v="28" dt="2025-10-05T12:10:07.1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06"/>
    <p:restoredTop sz="69057"/>
  </p:normalViewPr>
  <p:slideViewPr>
    <p:cSldViewPr snapToGrid="0" snapToObjects="1">
      <p:cViewPr varScale="1">
        <p:scale>
          <a:sx n="86" d="100"/>
          <a:sy n="86" d="100"/>
        </p:scale>
        <p:origin x="1608" y="184"/>
      </p:cViewPr>
      <p:guideLst/>
    </p:cSldViewPr>
  </p:slideViewPr>
  <p:notesTextViewPr>
    <p:cViewPr>
      <p:scale>
        <a:sx n="20" d="100"/>
        <a:sy n="2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autter, Jutta" userId="366a3878-dfee-4f72-a8f5-55212954f4c6" providerId="ADAL" clId="{994AED4E-F793-B94F-A71A-A4F2B48BEC22}"/>
    <pc:docChg chg="undo custSel addSld delSld modSld">
      <pc:chgData name="Krautter, Jutta" userId="366a3878-dfee-4f72-a8f5-55212954f4c6" providerId="ADAL" clId="{994AED4E-F793-B94F-A71A-A4F2B48BEC22}" dt="2025-09-15T09:06:44.780" v="1043"/>
      <pc:docMkLst>
        <pc:docMk/>
      </pc:docMkLst>
      <pc:sldChg chg="modSp mod">
        <pc:chgData name="Krautter, Jutta" userId="366a3878-dfee-4f72-a8f5-55212954f4c6" providerId="ADAL" clId="{994AED4E-F793-B94F-A71A-A4F2B48BEC22}" dt="2025-09-15T08:08:06.921" v="186"/>
        <pc:sldMkLst>
          <pc:docMk/>
          <pc:sldMk cId="1345272855" sldId="256"/>
        </pc:sldMkLst>
        <pc:spChg chg="mod">
          <ac:chgData name="Krautter, Jutta" userId="366a3878-dfee-4f72-a8f5-55212954f4c6" providerId="ADAL" clId="{994AED4E-F793-B94F-A71A-A4F2B48BEC22}" dt="2025-09-15T08:08:06.921" v="186"/>
          <ac:spMkLst>
            <pc:docMk/>
            <pc:sldMk cId="1345272855" sldId="256"/>
            <ac:spMk id="2" creationId="{00000000-0000-0000-0000-000000000000}"/>
          </ac:spMkLst>
        </pc:spChg>
        <pc:spChg chg="mod">
          <ac:chgData name="Krautter, Jutta" userId="366a3878-dfee-4f72-a8f5-55212954f4c6" providerId="ADAL" clId="{994AED4E-F793-B94F-A71A-A4F2B48BEC22}" dt="2025-09-11T08:19:50.685" v="54" actId="1076"/>
          <ac:spMkLst>
            <pc:docMk/>
            <pc:sldMk cId="1345272855" sldId="256"/>
            <ac:spMk id="6" creationId="{F23DD921-B070-E7B4-3CA2-219CC9EEC154}"/>
          </ac:spMkLst>
        </pc:spChg>
        <pc:picChg chg="mod">
          <ac:chgData name="Krautter, Jutta" userId="366a3878-dfee-4f72-a8f5-55212954f4c6" providerId="ADAL" clId="{994AED4E-F793-B94F-A71A-A4F2B48BEC22}" dt="2025-09-11T08:20:04.314" v="179" actId="29295"/>
          <ac:picMkLst>
            <pc:docMk/>
            <pc:sldMk cId="1345272855" sldId="256"/>
            <ac:picMk id="11" creationId="{2A8C16D5-B695-B01C-0C17-4718D2F497BD}"/>
          </ac:picMkLst>
        </pc:picChg>
      </pc:sldChg>
      <pc:sldChg chg="addSp del">
        <pc:chgData name="Krautter, Jutta" userId="366a3878-dfee-4f72-a8f5-55212954f4c6" providerId="ADAL" clId="{994AED4E-F793-B94F-A71A-A4F2B48BEC22}" dt="2025-09-15T08:07:18.117" v="183" actId="2696"/>
        <pc:sldMkLst>
          <pc:docMk/>
          <pc:sldMk cId="705006766" sldId="257"/>
        </pc:sldMkLst>
      </pc:sldChg>
      <pc:sldChg chg="add del modTransition">
        <pc:chgData name="Krautter, Jutta" userId="366a3878-dfee-4f72-a8f5-55212954f4c6" providerId="ADAL" clId="{994AED4E-F793-B94F-A71A-A4F2B48BEC22}" dt="2025-09-15T08:07:45.207" v="185"/>
        <pc:sldMkLst>
          <pc:docMk/>
          <pc:sldMk cId="1861034989" sldId="264"/>
        </pc:sldMkLst>
      </pc:sldChg>
      <pc:sldChg chg="add modTransition">
        <pc:chgData name="Krautter, Jutta" userId="366a3878-dfee-4f72-a8f5-55212954f4c6" providerId="ADAL" clId="{994AED4E-F793-B94F-A71A-A4F2B48BEC22}" dt="2025-09-15T08:07:45.207" v="185"/>
        <pc:sldMkLst>
          <pc:docMk/>
          <pc:sldMk cId="2486940057" sldId="265"/>
        </pc:sldMkLst>
      </pc:sldChg>
      <pc:sldChg chg="delSp mod">
        <pc:chgData name="Krautter, Jutta" userId="366a3878-dfee-4f72-a8f5-55212954f4c6" providerId="ADAL" clId="{994AED4E-F793-B94F-A71A-A4F2B48BEC22}" dt="2025-09-15T08:20:42.362" v="751" actId="478"/>
        <pc:sldMkLst>
          <pc:docMk/>
          <pc:sldMk cId="372755701" sldId="271"/>
        </pc:sldMkLst>
      </pc:sldChg>
      <pc:sldChg chg="del">
        <pc:chgData name="Krautter, Jutta" userId="366a3878-dfee-4f72-a8f5-55212954f4c6" providerId="ADAL" clId="{994AED4E-F793-B94F-A71A-A4F2B48BEC22}" dt="2025-09-11T08:19:05.738" v="0" actId="2696"/>
        <pc:sldMkLst>
          <pc:docMk/>
          <pc:sldMk cId="547945675" sldId="278"/>
        </pc:sldMkLst>
      </pc:sldChg>
      <pc:sldChg chg="addSp delSp modSp add mod modTransition delAnim modAnim">
        <pc:chgData name="Krautter, Jutta" userId="366a3878-dfee-4f72-a8f5-55212954f4c6" providerId="ADAL" clId="{994AED4E-F793-B94F-A71A-A4F2B48BEC22}" dt="2025-09-15T08:23:35.769" v="772" actId="478"/>
        <pc:sldMkLst>
          <pc:docMk/>
          <pc:sldMk cId="1217152890" sldId="278"/>
        </pc:sldMkLst>
        <pc:spChg chg="add mod">
          <ac:chgData name="Krautter, Jutta" userId="366a3878-dfee-4f72-a8f5-55212954f4c6" providerId="ADAL" clId="{994AED4E-F793-B94F-A71A-A4F2B48BEC22}" dt="2025-09-15T08:23:24.598" v="770" actId="1035"/>
          <ac:spMkLst>
            <pc:docMk/>
            <pc:sldMk cId="1217152890" sldId="278"/>
            <ac:spMk id="3" creationId="{3D98CBBF-0103-CE28-0B46-81BAB7C93906}"/>
          </ac:spMkLst>
        </pc:spChg>
      </pc:sldChg>
      <pc:sldChg chg="del">
        <pc:chgData name="Krautter, Jutta" userId="366a3878-dfee-4f72-a8f5-55212954f4c6" providerId="ADAL" clId="{994AED4E-F793-B94F-A71A-A4F2B48BEC22}" dt="2025-09-11T08:19:05.738" v="0" actId="2696"/>
        <pc:sldMkLst>
          <pc:docMk/>
          <pc:sldMk cId="2348558223" sldId="279"/>
        </pc:sldMkLst>
      </pc:sldChg>
      <pc:sldChg chg="addSp delSp modSp add mod setBg delAnim modAnim">
        <pc:chgData name="Krautter, Jutta" userId="366a3878-dfee-4f72-a8f5-55212954f4c6" providerId="ADAL" clId="{994AED4E-F793-B94F-A71A-A4F2B48BEC22}" dt="2025-09-15T09:01:29.749" v="946"/>
        <pc:sldMkLst>
          <pc:docMk/>
          <pc:sldMk cId="3538500866" sldId="279"/>
        </pc:sldMkLst>
      </pc:sldChg>
      <pc:sldChg chg="del">
        <pc:chgData name="Krautter, Jutta" userId="366a3878-dfee-4f72-a8f5-55212954f4c6" providerId="ADAL" clId="{994AED4E-F793-B94F-A71A-A4F2B48BEC22}" dt="2025-09-11T08:19:05.738" v="0" actId="2696"/>
        <pc:sldMkLst>
          <pc:docMk/>
          <pc:sldMk cId="2830999467" sldId="280"/>
        </pc:sldMkLst>
      </pc:sldChg>
      <pc:sldChg chg="del">
        <pc:chgData name="Krautter, Jutta" userId="366a3878-dfee-4f72-a8f5-55212954f4c6" providerId="ADAL" clId="{994AED4E-F793-B94F-A71A-A4F2B48BEC22}" dt="2025-09-11T08:19:05.738" v="0" actId="2696"/>
        <pc:sldMkLst>
          <pc:docMk/>
          <pc:sldMk cId="3078930107" sldId="281"/>
        </pc:sldMkLst>
      </pc:sldChg>
      <pc:sldChg chg="del">
        <pc:chgData name="Krautter, Jutta" userId="366a3878-dfee-4f72-a8f5-55212954f4c6" providerId="ADAL" clId="{994AED4E-F793-B94F-A71A-A4F2B48BEC22}" dt="2025-09-11T08:19:05.738" v="0" actId="2696"/>
        <pc:sldMkLst>
          <pc:docMk/>
          <pc:sldMk cId="2460643172" sldId="282"/>
        </pc:sldMkLst>
      </pc:sldChg>
      <pc:sldChg chg="addSp modSp add del mod modAnim">
        <pc:chgData name="Krautter, Jutta" userId="366a3878-dfee-4f72-a8f5-55212954f4c6" providerId="ADAL" clId="{994AED4E-F793-B94F-A71A-A4F2B48BEC22}" dt="2025-09-15T09:06:41.083" v="1042" actId="2696"/>
        <pc:sldMkLst>
          <pc:docMk/>
          <pc:sldMk cId="451871668" sldId="372"/>
        </pc:sldMkLst>
      </pc:sldChg>
      <pc:sldChg chg="add">
        <pc:chgData name="Krautter, Jutta" userId="366a3878-dfee-4f72-a8f5-55212954f4c6" providerId="ADAL" clId="{994AED4E-F793-B94F-A71A-A4F2B48BEC22}" dt="2025-09-15T09:06:44.780" v="1043"/>
        <pc:sldMkLst>
          <pc:docMk/>
          <pc:sldMk cId="1788382751" sldId="372"/>
        </pc:sldMkLst>
      </pc:sldChg>
      <pc:sldChg chg="add del">
        <pc:chgData name="Krautter, Jutta" userId="366a3878-dfee-4f72-a8f5-55212954f4c6" providerId="ADAL" clId="{994AED4E-F793-B94F-A71A-A4F2B48BEC22}" dt="2025-09-15T09:02:38.036" v="954"/>
        <pc:sldMkLst>
          <pc:docMk/>
          <pc:sldMk cId="1776808584" sldId="373"/>
        </pc:sldMkLst>
      </pc:sldChg>
      <pc:sldChg chg="add del">
        <pc:chgData name="Krautter, Jutta" userId="366a3878-dfee-4f72-a8f5-55212954f4c6" providerId="ADAL" clId="{994AED4E-F793-B94F-A71A-A4F2B48BEC22}" dt="2025-09-15T09:02:37.648" v="953"/>
        <pc:sldMkLst>
          <pc:docMk/>
          <pc:sldMk cId="1994384936" sldId="374"/>
        </pc:sldMkLst>
      </pc:sldChg>
      <pc:sldMasterChg chg="delSldLayout">
        <pc:chgData name="Krautter, Jutta" userId="366a3878-dfee-4f72-a8f5-55212954f4c6" providerId="ADAL" clId="{994AED4E-F793-B94F-A71A-A4F2B48BEC22}" dt="2025-09-15T09:06:41.083" v="1042" actId="2696"/>
        <pc:sldMasterMkLst>
          <pc:docMk/>
          <pc:sldMasterMk cId="1462415225" sldId="2147483648"/>
        </pc:sldMasterMkLst>
        <pc:sldLayoutChg chg="del">
          <pc:chgData name="Krautter, Jutta" userId="366a3878-dfee-4f72-a8f5-55212954f4c6" providerId="ADAL" clId="{994AED4E-F793-B94F-A71A-A4F2B48BEC22}" dt="2025-09-15T09:06:41.083" v="1042" actId="2696"/>
          <pc:sldLayoutMkLst>
            <pc:docMk/>
            <pc:sldMasterMk cId="1462415225" sldId="2147483648"/>
            <pc:sldLayoutMk cId="3072484939" sldId="2147483664"/>
          </pc:sldLayoutMkLst>
        </pc:sldLayoutChg>
      </pc:sldMasterChg>
    </pc:docChg>
  </pc:docChgLst>
  <pc:docChgLst>
    <pc:chgData name="Krautter, Jutta" userId="366a3878-dfee-4f72-a8f5-55212954f4c6" providerId="ADAL" clId="{08114FD7-D95F-58E7-85ED-ACB79B7BFFD7}"/>
    <pc:docChg chg="undo custSel addSld delSld modSld sldOrd">
      <pc:chgData name="Krautter, Jutta" userId="366a3878-dfee-4f72-a8f5-55212954f4c6" providerId="ADAL" clId="{08114FD7-D95F-58E7-85ED-ACB79B7BFFD7}" dt="2025-10-05T12:10:08.182" v="487" actId="20577"/>
      <pc:docMkLst>
        <pc:docMk/>
      </pc:docMkLst>
      <pc:sldChg chg="addSp delSp modSp mod">
        <pc:chgData name="Krautter, Jutta" userId="366a3878-dfee-4f72-a8f5-55212954f4c6" providerId="ADAL" clId="{08114FD7-D95F-58E7-85ED-ACB79B7BFFD7}" dt="2025-09-10T17:23:39.084" v="16" actId="1037"/>
        <pc:sldMkLst>
          <pc:docMk/>
          <pc:sldMk cId="1345272855" sldId="256"/>
        </pc:sldMkLst>
        <pc:spChg chg="mod">
          <ac:chgData name="Krautter, Jutta" userId="366a3878-dfee-4f72-a8f5-55212954f4c6" providerId="ADAL" clId="{08114FD7-D95F-58E7-85ED-ACB79B7BFFD7}" dt="2025-09-10T17:22:41.825" v="8"/>
          <ac:spMkLst>
            <pc:docMk/>
            <pc:sldMk cId="1345272855" sldId="256"/>
            <ac:spMk id="2" creationId="{00000000-0000-0000-0000-000000000000}"/>
          </ac:spMkLst>
        </pc:spChg>
        <pc:spChg chg="add mod">
          <ac:chgData name="Krautter, Jutta" userId="366a3878-dfee-4f72-a8f5-55212954f4c6" providerId="ADAL" clId="{08114FD7-D95F-58E7-85ED-ACB79B7BFFD7}" dt="2025-09-10T17:23:39.084" v="16" actId="1037"/>
          <ac:spMkLst>
            <pc:docMk/>
            <pc:sldMk cId="1345272855" sldId="256"/>
            <ac:spMk id="6" creationId="{F23DD921-B070-E7B4-3CA2-219CC9EEC154}"/>
          </ac:spMkLst>
        </pc:spChg>
      </pc:sldChg>
      <pc:sldChg chg="addSp delSp modSp mod">
        <pc:chgData name="Krautter, Jutta" userId="366a3878-dfee-4f72-a8f5-55212954f4c6" providerId="ADAL" clId="{08114FD7-D95F-58E7-85ED-ACB79B7BFFD7}" dt="2025-09-10T17:23:57.779" v="19"/>
        <pc:sldMkLst>
          <pc:docMk/>
          <pc:sldMk cId="705006766" sldId="257"/>
        </pc:sldMkLst>
      </pc:sldChg>
      <pc:sldChg chg="delSp del mod">
        <pc:chgData name="Krautter, Jutta" userId="366a3878-dfee-4f72-a8f5-55212954f4c6" providerId="ADAL" clId="{08114FD7-D95F-58E7-85ED-ACB79B7BFFD7}" dt="2025-09-10T17:24:13.344" v="22" actId="2696"/>
        <pc:sldMkLst>
          <pc:docMk/>
          <pc:sldMk cId="877086109" sldId="258"/>
        </pc:sldMkLst>
      </pc:sldChg>
      <pc:sldChg chg="addSp modSp del">
        <pc:chgData name="Krautter, Jutta" userId="366a3878-dfee-4f72-a8f5-55212954f4c6" providerId="ADAL" clId="{08114FD7-D95F-58E7-85ED-ACB79B7BFFD7}" dt="2025-09-10T17:26:13.786" v="42" actId="2696"/>
        <pc:sldMkLst>
          <pc:docMk/>
          <pc:sldMk cId="1342503673" sldId="260"/>
        </pc:sldMkLst>
      </pc:sldChg>
      <pc:sldChg chg="add del modTransition">
        <pc:chgData name="Krautter, Jutta" userId="366a3878-dfee-4f72-a8f5-55212954f4c6" providerId="ADAL" clId="{08114FD7-D95F-58E7-85ED-ACB79B7BFFD7}" dt="2025-10-05T08:14:53.308" v="303" actId="2696"/>
        <pc:sldMkLst>
          <pc:docMk/>
          <pc:sldMk cId="1265746618" sldId="261"/>
        </pc:sldMkLst>
      </pc:sldChg>
      <pc:sldChg chg="addSp modSp add modTransition">
        <pc:chgData name="Krautter, Jutta" userId="366a3878-dfee-4f72-a8f5-55212954f4c6" providerId="ADAL" clId="{08114FD7-D95F-58E7-85ED-ACB79B7BFFD7}" dt="2025-10-05T08:16:54.515" v="336"/>
        <pc:sldMkLst>
          <pc:docMk/>
          <pc:sldMk cId="378229448" sldId="263"/>
        </pc:sldMkLst>
        <pc:picChg chg="add mod">
          <ac:chgData name="Krautter, Jutta" userId="366a3878-dfee-4f72-a8f5-55212954f4c6" providerId="ADAL" clId="{08114FD7-D95F-58E7-85ED-ACB79B7BFFD7}" dt="2025-10-05T08:16:54.515" v="336"/>
          <ac:picMkLst>
            <pc:docMk/>
            <pc:sldMk cId="378229448" sldId="263"/>
            <ac:picMk id="2" creationId="{06B7CD23-E312-A8AB-E640-B78ED91374E9}"/>
          </ac:picMkLst>
        </pc:picChg>
      </pc:sldChg>
      <pc:sldChg chg="addSp modSp add mod modTransition">
        <pc:chgData name="Krautter, Jutta" userId="366a3878-dfee-4f72-a8f5-55212954f4c6" providerId="ADAL" clId="{08114FD7-D95F-58E7-85ED-ACB79B7BFFD7}" dt="2025-10-05T08:17:24.712" v="351" actId="1035"/>
        <pc:sldMkLst>
          <pc:docMk/>
          <pc:sldMk cId="1861034989" sldId="264"/>
        </pc:sldMkLst>
        <pc:picChg chg="add mod">
          <ac:chgData name="Krautter, Jutta" userId="366a3878-dfee-4f72-a8f5-55212954f4c6" providerId="ADAL" clId="{08114FD7-D95F-58E7-85ED-ACB79B7BFFD7}" dt="2025-10-05T08:16:43.789" v="335" actId="1038"/>
          <ac:picMkLst>
            <pc:docMk/>
            <pc:sldMk cId="1861034989" sldId="264"/>
            <ac:picMk id="3" creationId="{CAC0C2FA-F51B-E291-B219-4CA3A45E6199}"/>
          </ac:picMkLst>
        </pc:picChg>
        <pc:picChg chg="add mod modCrop">
          <ac:chgData name="Krautter, Jutta" userId="366a3878-dfee-4f72-a8f5-55212954f4c6" providerId="ADAL" clId="{08114FD7-D95F-58E7-85ED-ACB79B7BFFD7}" dt="2025-10-05T08:17:24.712" v="351" actId="1035"/>
          <ac:picMkLst>
            <pc:docMk/>
            <pc:sldMk cId="1861034989" sldId="264"/>
            <ac:picMk id="5" creationId="{12134D51-CC4D-B3B9-F441-B6F5E2C7414D}"/>
          </ac:picMkLst>
        </pc:picChg>
      </pc:sldChg>
      <pc:sldChg chg="addSp modSp">
        <pc:chgData name="Krautter, Jutta" userId="366a3878-dfee-4f72-a8f5-55212954f4c6" providerId="ADAL" clId="{08114FD7-D95F-58E7-85ED-ACB79B7BFFD7}" dt="2025-10-05T08:17:32.243" v="352"/>
        <pc:sldMkLst>
          <pc:docMk/>
          <pc:sldMk cId="2486940057" sldId="265"/>
        </pc:sldMkLst>
        <pc:picChg chg="add mod">
          <ac:chgData name="Krautter, Jutta" userId="366a3878-dfee-4f72-a8f5-55212954f4c6" providerId="ADAL" clId="{08114FD7-D95F-58E7-85ED-ACB79B7BFFD7}" dt="2025-10-05T08:17:32.243" v="352"/>
          <ac:picMkLst>
            <pc:docMk/>
            <pc:sldMk cId="2486940057" sldId="265"/>
            <ac:picMk id="3" creationId="{088B9222-2788-6242-9757-0E0807F333A4}"/>
          </ac:picMkLst>
        </pc:picChg>
        <pc:picChg chg="add mod">
          <ac:chgData name="Krautter, Jutta" userId="366a3878-dfee-4f72-a8f5-55212954f4c6" providerId="ADAL" clId="{08114FD7-D95F-58E7-85ED-ACB79B7BFFD7}" dt="2025-10-05T08:17:32.243" v="352"/>
          <ac:picMkLst>
            <pc:docMk/>
            <pc:sldMk cId="2486940057" sldId="265"/>
            <ac:picMk id="6" creationId="{A6BECB37-50D7-AEA0-FA85-8011D07B9807}"/>
          </ac:picMkLst>
        </pc:picChg>
      </pc:sldChg>
      <pc:sldChg chg="delSp del mod">
        <pc:chgData name="Krautter, Jutta" userId="366a3878-dfee-4f72-a8f5-55212954f4c6" providerId="ADAL" clId="{08114FD7-D95F-58E7-85ED-ACB79B7BFFD7}" dt="2025-09-10T17:26:11.401" v="40" actId="2696"/>
        <pc:sldMkLst>
          <pc:docMk/>
          <pc:sldMk cId="4016169423" sldId="269"/>
        </pc:sldMkLst>
      </pc:sldChg>
      <pc:sldChg chg="delSp del mod">
        <pc:chgData name="Krautter, Jutta" userId="366a3878-dfee-4f72-a8f5-55212954f4c6" providerId="ADAL" clId="{08114FD7-D95F-58E7-85ED-ACB79B7BFFD7}" dt="2025-09-10T17:24:30.335" v="26" actId="2696"/>
        <pc:sldMkLst>
          <pc:docMk/>
          <pc:sldMk cId="3006774909" sldId="270"/>
        </pc:sldMkLst>
      </pc:sldChg>
      <pc:sldChg chg="addSp delSp modSp mod">
        <pc:chgData name="Krautter, Jutta" userId="366a3878-dfee-4f72-a8f5-55212954f4c6" providerId="ADAL" clId="{08114FD7-D95F-58E7-85ED-ACB79B7BFFD7}" dt="2025-09-10T17:25:42.384" v="38"/>
        <pc:sldMkLst>
          <pc:docMk/>
          <pc:sldMk cId="372755701" sldId="271"/>
        </pc:sldMkLst>
        <pc:spChg chg="add mod">
          <ac:chgData name="Krautter, Jutta" userId="366a3878-dfee-4f72-a8f5-55212954f4c6" providerId="ADAL" clId="{08114FD7-D95F-58E7-85ED-ACB79B7BFFD7}" dt="2025-09-10T17:25:42.384" v="38"/>
          <ac:spMkLst>
            <pc:docMk/>
            <pc:sldMk cId="372755701" sldId="271"/>
            <ac:spMk id="3" creationId="{1CFA6D96-FE9D-4F70-07E0-D3CB9E4210CE}"/>
          </ac:spMkLst>
        </pc:spChg>
        <pc:picChg chg="add mod">
          <ac:chgData name="Krautter, Jutta" userId="366a3878-dfee-4f72-a8f5-55212954f4c6" providerId="ADAL" clId="{08114FD7-D95F-58E7-85ED-ACB79B7BFFD7}" dt="2025-09-10T17:25:42.384" v="38"/>
          <ac:picMkLst>
            <pc:docMk/>
            <pc:sldMk cId="372755701" sldId="271"/>
            <ac:picMk id="4" creationId="{3403844D-709C-1A71-1EAA-ACD5DAB30784}"/>
          </ac:picMkLst>
        </pc:picChg>
        <pc:picChg chg="add mod">
          <ac:chgData name="Krautter, Jutta" userId="366a3878-dfee-4f72-a8f5-55212954f4c6" providerId="ADAL" clId="{08114FD7-D95F-58E7-85ED-ACB79B7BFFD7}" dt="2025-09-10T17:25:42.384" v="38"/>
          <ac:picMkLst>
            <pc:docMk/>
            <pc:sldMk cId="372755701" sldId="271"/>
            <ac:picMk id="5" creationId="{4B2546A0-AC71-24D2-21A9-D2D91FD439F1}"/>
          </ac:picMkLst>
        </pc:picChg>
      </pc:sldChg>
      <pc:sldChg chg="addSp delSp modSp del mod">
        <pc:chgData name="Krautter, Jutta" userId="366a3878-dfee-4f72-a8f5-55212954f4c6" providerId="ADAL" clId="{08114FD7-D95F-58E7-85ED-ACB79B7BFFD7}" dt="2025-09-10T17:27:20.081" v="47" actId="2696"/>
        <pc:sldMkLst>
          <pc:docMk/>
          <pc:sldMk cId="3977093308" sldId="272"/>
        </pc:sldMkLst>
      </pc:sldChg>
      <pc:sldChg chg="delSp del mod">
        <pc:chgData name="Krautter, Jutta" userId="366a3878-dfee-4f72-a8f5-55212954f4c6" providerId="ADAL" clId="{08114FD7-D95F-58E7-85ED-ACB79B7BFFD7}" dt="2025-09-10T17:24:40.020" v="29" actId="2696"/>
        <pc:sldMkLst>
          <pc:docMk/>
          <pc:sldMk cId="2612582469" sldId="273"/>
        </pc:sldMkLst>
      </pc:sldChg>
      <pc:sldChg chg="delSp del mod">
        <pc:chgData name="Krautter, Jutta" userId="366a3878-dfee-4f72-a8f5-55212954f4c6" providerId="ADAL" clId="{08114FD7-D95F-58E7-85ED-ACB79B7BFFD7}" dt="2025-09-10T17:24:43.555" v="31" actId="2696"/>
        <pc:sldMkLst>
          <pc:docMk/>
          <pc:sldMk cId="1350391729" sldId="274"/>
        </pc:sldMkLst>
      </pc:sldChg>
      <pc:sldChg chg="delSp del mod">
        <pc:chgData name="Krautter, Jutta" userId="366a3878-dfee-4f72-a8f5-55212954f4c6" providerId="ADAL" clId="{08114FD7-D95F-58E7-85ED-ACB79B7BFFD7}" dt="2025-09-10T17:26:11.901" v="41" actId="2696"/>
        <pc:sldMkLst>
          <pc:docMk/>
          <pc:sldMk cId="2366317625" sldId="275"/>
        </pc:sldMkLst>
      </pc:sldChg>
      <pc:sldChg chg="add del modTransition">
        <pc:chgData name="Krautter, Jutta" userId="366a3878-dfee-4f72-a8f5-55212954f4c6" providerId="ADAL" clId="{08114FD7-D95F-58E7-85ED-ACB79B7BFFD7}" dt="2025-10-05T08:14:53.308" v="303" actId="2696"/>
        <pc:sldMkLst>
          <pc:docMk/>
          <pc:sldMk cId="48342486" sldId="276"/>
        </pc:sldMkLst>
      </pc:sldChg>
      <pc:sldChg chg="delSp del mod">
        <pc:chgData name="Krautter, Jutta" userId="366a3878-dfee-4f72-a8f5-55212954f4c6" providerId="ADAL" clId="{08114FD7-D95F-58E7-85ED-ACB79B7BFFD7}" dt="2025-09-10T17:24:47.917" v="33" actId="2696"/>
        <pc:sldMkLst>
          <pc:docMk/>
          <pc:sldMk cId="1771654177" sldId="276"/>
        </pc:sldMkLst>
      </pc:sldChg>
      <pc:sldChg chg="addSp delSp modSp add mod ord">
        <pc:chgData name="Krautter, Jutta" userId="366a3878-dfee-4f72-a8f5-55212954f4c6" providerId="ADAL" clId="{08114FD7-D95F-58E7-85ED-ACB79B7BFFD7}" dt="2025-09-10T17:26:50.848" v="46"/>
        <pc:sldMkLst>
          <pc:docMk/>
          <pc:sldMk cId="1236162877" sldId="277"/>
        </pc:sldMkLst>
        <pc:spChg chg="add mod">
          <ac:chgData name="Krautter, Jutta" userId="366a3878-dfee-4f72-a8f5-55212954f4c6" providerId="ADAL" clId="{08114FD7-D95F-58E7-85ED-ACB79B7BFFD7}" dt="2025-09-10T17:26:50.848" v="46"/>
          <ac:spMkLst>
            <pc:docMk/>
            <pc:sldMk cId="1236162877" sldId="277"/>
            <ac:spMk id="2" creationId="{2E9E9220-64B9-0CF5-0C00-708E70D65FDE}"/>
          </ac:spMkLst>
        </pc:spChg>
        <pc:picChg chg="add mod">
          <ac:chgData name="Krautter, Jutta" userId="366a3878-dfee-4f72-a8f5-55212954f4c6" providerId="ADAL" clId="{08114FD7-D95F-58E7-85ED-ACB79B7BFFD7}" dt="2025-09-10T17:26:50.848" v="46"/>
          <ac:picMkLst>
            <pc:docMk/>
            <pc:sldMk cId="1236162877" sldId="277"/>
            <ac:picMk id="6" creationId="{99144096-5585-E46D-8EF4-B22C0A4D9D52}"/>
          </ac:picMkLst>
        </pc:picChg>
      </pc:sldChg>
      <pc:sldChg chg="addSp delSp modSp add mod ord setBg modNotesTx">
        <pc:chgData name="Krautter, Jutta" userId="366a3878-dfee-4f72-a8f5-55212954f4c6" providerId="ADAL" clId="{08114FD7-D95F-58E7-85ED-ACB79B7BFFD7}" dt="2025-09-10T19:06:26.996" v="215" actId="20577"/>
        <pc:sldMkLst>
          <pc:docMk/>
          <pc:sldMk cId="547945675" sldId="278"/>
        </pc:sldMkLst>
      </pc:sldChg>
      <pc:sldChg chg="add del setBg">
        <pc:chgData name="Krautter, Jutta" userId="366a3878-dfee-4f72-a8f5-55212954f4c6" providerId="ADAL" clId="{08114FD7-D95F-58E7-85ED-ACB79B7BFFD7}" dt="2025-09-10T18:35:08.923" v="53"/>
        <pc:sldMkLst>
          <pc:docMk/>
          <pc:sldMk cId="632383474" sldId="278"/>
        </pc:sldMkLst>
      </pc:sldChg>
      <pc:sldChg chg="addSp delSp modSp add mod setBg chgLayout modNotesTx">
        <pc:chgData name="Krautter, Jutta" userId="366a3878-dfee-4f72-a8f5-55212954f4c6" providerId="ADAL" clId="{08114FD7-D95F-58E7-85ED-ACB79B7BFFD7}" dt="2025-09-10T19:07:04.060" v="221" actId="478"/>
        <pc:sldMkLst>
          <pc:docMk/>
          <pc:sldMk cId="2348558223" sldId="279"/>
        </pc:sldMkLst>
      </pc:sldChg>
      <pc:sldChg chg="add del setBg">
        <pc:chgData name="Krautter, Jutta" userId="366a3878-dfee-4f72-a8f5-55212954f4c6" providerId="ADAL" clId="{08114FD7-D95F-58E7-85ED-ACB79B7BFFD7}" dt="2025-09-10T18:35:08.414" v="52"/>
        <pc:sldMkLst>
          <pc:docMk/>
          <pc:sldMk cId="3266761529" sldId="279"/>
        </pc:sldMkLst>
      </pc:sldChg>
      <pc:sldChg chg="del">
        <pc:chgData name="Krautter, Jutta" userId="366a3878-dfee-4f72-a8f5-55212954f4c6" providerId="ADAL" clId="{08114FD7-D95F-58E7-85ED-ACB79B7BFFD7}" dt="2025-10-05T08:13:42.663" v="277" actId="2696"/>
        <pc:sldMkLst>
          <pc:docMk/>
          <pc:sldMk cId="3538500866" sldId="279"/>
        </pc:sldMkLst>
      </pc:sldChg>
      <pc:sldChg chg="addSp delSp modSp add mod setBg chgLayout modNotesTx">
        <pc:chgData name="Krautter, Jutta" userId="366a3878-dfee-4f72-a8f5-55212954f4c6" providerId="ADAL" clId="{08114FD7-D95F-58E7-85ED-ACB79B7BFFD7}" dt="2025-09-10T19:11:56.305" v="254" actId="26606"/>
        <pc:sldMkLst>
          <pc:docMk/>
          <pc:sldMk cId="2830999467" sldId="280"/>
        </pc:sldMkLst>
      </pc:sldChg>
      <pc:sldChg chg="add del setBg">
        <pc:chgData name="Krautter, Jutta" userId="366a3878-dfee-4f72-a8f5-55212954f4c6" providerId="ADAL" clId="{08114FD7-D95F-58E7-85ED-ACB79B7BFFD7}" dt="2025-09-10T18:35:08.134" v="51"/>
        <pc:sldMkLst>
          <pc:docMk/>
          <pc:sldMk cId="3247765385" sldId="280"/>
        </pc:sldMkLst>
      </pc:sldChg>
      <pc:sldChg chg="addSp delSp modSp add mod setBg modClrScheme chgLayout modNotesTx">
        <pc:chgData name="Krautter, Jutta" userId="366a3878-dfee-4f72-a8f5-55212954f4c6" providerId="ADAL" clId="{08114FD7-D95F-58E7-85ED-ACB79B7BFFD7}" dt="2025-09-10T19:13:40.460" v="268" actId="1076"/>
        <pc:sldMkLst>
          <pc:docMk/>
          <pc:sldMk cId="3078930107" sldId="281"/>
        </pc:sldMkLst>
      </pc:sldChg>
      <pc:sldChg chg="addSp delSp modSp add mod setBg modClrScheme chgLayout modNotesTx">
        <pc:chgData name="Krautter, Jutta" userId="366a3878-dfee-4f72-a8f5-55212954f4c6" providerId="ADAL" clId="{08114FD7-D95F-58E7-85ED-ACB79B7BFFD7}" dt="2025-09-10T19:14:06.068" v="275" actId="1076"/>
        <pc:sldMkLst>
          <pc:docMk/>
          <pc:sldMk cId="2460643172" sldId="282"/>
        </pc:sldMkLst>
      </pc:sldChg>
      <pc:sldChg chg="add del">
        <pc:chgData name="Krautter, Jutta" userId="366a3878-dfee-4f72-a8f5-55212954f4c6" providerId="ADAL" clId="{08114FD7-D95F-58E7-85ED-ACB79B7BFFD7}" dt="2025-09-10T18:54:12.163" v="99"/>
        <pc:sldMkLst>
          <pc:docMk/>
          <pc:sldMk cId="4093786638" sldId="282"/>
        </pc:sldMkLst>
      </pc:sldChg>
      <pc:sldChg chg="new del">
        <pc:chgData name="Krautter, Jutta" userId="366a3878-dfee-4f72-a8f5-55212954f4c6" providerId="ADAL" clId="{08114FD7-D95F-58E7-85ED-ACB79B7BFFD7}" dt="2025-09-10T19:05:42.253" v="211" actId="680"/>
        <pc:sldMkLst>
          <pc:docMk/>
          <pc:sldMk cId="407377870" sldId="283"/>
        </pc:sldMkLst>
      </pc:sldChg>
      <pc:sldChg chg="addSp delSp modSp new del mod setBg">
        <pc:chgData name="Krautter, Jutta" userId="366a3878-dfee-4f72-a8f5-55212954f4c6" providerId="ADAL" clId="{08114FD7-D95F-58E7-85ED-ACB79B7BFFD7}" dt="2025-09-10T19:08:14.465" v="232" actId="2696"/>
        <pc:sldMkLst>
          <pc:docMk/>
          <pc:sldMk cId="455091169" sldId="283"/>
        </pc:sldMkLst>
      </pc:sldChg>
      <pc:sldChg chg="new del">
        <pc:chgData name="Krautter, Jutta" userId="366a3878-dfee-4f72-a8f5-55212954f4c6" providerId="ADAL" clId="{08114FD7-D95F-58E7-85ED-ACB79B7BFFD7}" dt="2025-09-10T19:11:47.159" v="253" actId="2696"/>
        <pc:sldMkLst>
          <pc:docMk/>
          <pc:sldMk cId="2354148690" sldId="283"/>
        </pc:sldMkLst>
      </pc:sldChg>
      <pc:sldChg chg="new del">
        <pc:chgData name="Krautter, Jutta" userId="366a3878-dfee-4f72-a8f5-55212954f4c6" providerId="ADAL" clId="{08114FD7-D95F-58E7-85ED-ACB79B7BFFD7}" dt="2025-09-10T19:05:41.403" v="210" actId="680"/>
        <pc:sldMkLst>
          <pc:docMk/>
          <pc:sldMk cId="1355062508" sldId="284"/>
        </pc:sldMkLst>
      </pc:sldChg>
      <pc:sldChg chg="new del">
        <pc:chgData name="Krautter, Jutta" userId="366a3878-dfee-4f72-a8f5-55212954f4c6" providerId="ADAL" clId="{08114FD7-D95F-58E7-85ED-ACB79B7BFFD7}" dt="2025-09-10T19:05:40.736" v="209" actId="680"/>
        <pc:sldMkLst>
          <pc:docMk/>
          <pc:sldMk cId="130282492" sldId="285"/>
        </pc:sldMkLst>
      </pc:sldChg>
      <pc:sldChg chg="add del">
        <pc:chgData name="Krautter, Jutta" userId="366a3878-dfee-4f72-a8f5-55212954f4c6" providerId="ADAL" clId="{08114FD7-D95F-58E7-85ED-ACB79B7BFFD7}" dt="2025-10-05T08:15:21.977" v="306"/>
        <pc:sldMkLst>
          <pc:docMk/>
          <pc:sldMk cId="1788382751" sldId="372"/>
        </pc:sldMkLst>
      </pc:sldChg>
      <pc:sldChg chg="addSp delSp modSp add mod modTransition">
        <pc:chgData name="Krautter, Jutta" userId="366a3878-dfee-4f72-a8f5-55212954f4c6" providerId="ADAL" clId="{08114FD7-D95F-58E7-85ED-ACB79B7BFFD7}" dt="2025-10-05T08:13:46.585" v="279"/>
        <pc:sldMkLst>
          <pc:docMk/>
          <pc:sldMk cId="740160931" sldId="373"/>
        </pc:sldMkLst>
        <pc:spChg chg="add mod">
          <ac:chgData name="Krautter, Jutta" userId="366a3878-dfee-4f72-a8f5-55212954f4c6" providerId="ADAL" clId="{08114FD7-D95F-58E7-85ED-ACB79B7BFFD7}" dt="2025-10-05T08:13:46.585" v="279"/>
          <ac:spMkLst>
            <pc:docMk/>
            <pc:sldMk cId="740160931" sldId="373"/>
            <ac:spMk id="2" creationId="{F5D4F3F9-0C84-5A3E-7A7A-E70E5056FCCE}"/>
          </ac:spMkLst>
        </pc:spChg>
        <pc:spChg chg="del">
          <ac:chgData name="Krautter, Jutta" userId="366a3878-dfee-4f72-a8f5-55212954f4c6" providerId="ADAL" clId="{08114FD7-D95F-58E7-85ED-ACB79B7BFFD7}" dt="2025-10-05T08:13:46.461" v="278" actId="478"/>
          <ac:spMkLst>
            <pc:docMk/>
            <pc:sldMk cId="740160931" sldId="373"/>
            <ac:spMk id="4" creationId="{27946F20-6AC4-D713-8544-B03BBA254ADB}"/>
          </ac:spMkLst>
        </pc:spChg>
      </pc:sldChg>
      <pc:sldChg chg="addSp delSp modSp add del mod modTransition">
        <pc:chgData name="Krautter, Jutta" userId="366a3878-dfee-4f72-a8f5-55212954f4c6" providerId="ADAL" clId="{08114FD7-D95F-58E7-85ED-ACB79B7BFFD7}" dt="2025-10-05T08:28:33.277" v="406" actId="14100"/>
        <pc:sldMkLst>
          <pc:docMk/>
          <pc:sldMk cId="1631455940" sldId="375"/>
        </pc:sldMkLst>
        <pc:spChg chg="add mod">
          <ac:chgData name="Krautter, Jutta" userId="366a3878-dfee-4f72-a8f5-55212954f4c6" providerId="ADAL" clId="{08114FD7-D95F-58E7-85ED-ACB79B7BFFD7}" dt="2025-10-05T08:14:49.378" v="302"/>
          <ac:spMkLst>
            <pc:docMk/>
            <pc:sldMk cId="1631455940" sldId="375"/>
            <ac:spMk id="2" creationId="{751AE82A-A726-5F09-A0C7-BC592A90624F}"/>
          </ac:spMkLst>
        </pc:spChg>
        <pc:spChg chg="del">
          <ac:chgData name="Krautter, Jutta" userId="366a3878-dfee-4f72-a8f5-55212954f4c6" providerId="ADAL" clId="{08114FD7-D95F-58E7-85ED-ACB79B7BFFD7}" dt="2025-10-05T08:14:49.236" v="301" actId="478"/>
          <ac:spMkLst>
            <pc:docMk/>
            <pc:sldMk cId="1631455940" sldId="375"/>
            <ac:spMk id="8" creationId="{250796E9-EEB0-46BD-375A-9C9B0807BF42}"/>
          </ac:spMkLst>
        </pc:spChg>
        <pc:picChg chg="add mod">
          <ac:chgData name="Krautter, Jutta" userId="366a3878-dfee-4f72-a8f5-55212954f4c6" providerId="ADAL" clId="{08114FD7-D95F-58E7-85ED-ACB79B7BFFD7}" dt="2025-10-05T08:28:33.277" v="406" actId="14100"/>
          <ac:picMkLst>
            <pc:docMk/>
            <pc:sldMk cId="1631455940" sldId="375"/>
            <ac:picMk id="4" creationId="{E8A1B533-B968-A444-EA6F-E3475C778549}"/>
          </ac:picMkLst>
        </pc:picChg>
        <pc:picChg chg="mod">
          <ac:chgData name="Krautter, Jutta" userId="366a3878-dfee-4f72-a8f5-55212954f4c6" providerId="ADAL" clId="{08114FD7-D95F-58E7-85ED-ACB79B7BFFD7}" dt="2025-10-05T08:28:25.485" v="403" actId="1076"/>
          <ac:picMkLst>
            <pc:docMk/>
            <pc:sldMk cId="1631455940" sldId="375"/>
            <ac:picMk id="5" creationId="{EB014F1F-0EA1-2C36-A578-43C385E1719F}"/>
          </ac:picMkLst>
        </pc:picChg>
      </pc:sldChg>
      <pc:sldChg chg="addSp delSp modSp add mod modTransition">
        <pc:chgData name="Krautter, Jutta" userId="366a3878-dfee-4f72-a8f5-55212954f4c6" providerId="ADAL" clId="{08114FD7-D95F-58E7-85ED-ACB79B7BFFD7}" dt="2025-10-05T08:13:50.583" v="281"/>
        <pc:sldMkLst>
          <pc:docMk/>
          <pc:sldMk cId="1364704511" sldId="376"/>
        </pc:sldMkLst>
        <pc:spChg chg="add mod">
          <ac:chgData name="Krautter, Jutta" userId="366a3878-dfee-4f72-a8f5-55212954f4c6" providerId="ADAL" clId="{08114FD7-D95F-58E7-85ED-ACB79B7BFFD7}" dt="2025-10-05T08:13:50.583" v="281"/>
          <ac:spMkLst>
            <pc:docMk/>
            <pc:sldMk cId="1364704511" sldId="376"/>
            <ac:spMk id="2" creationId="{A3C859A2-D12C-FF23-C381-B92FCC975562}"/>
          </ac:spMkLst>
        </pc:spChg>
        <pc:spChg chg="del">
          <ac:chgData name="Krautter, Jutta" userId="366a3878-dfee-4f72-a8f5-55212954f4c6" providerId="ADAL" clId="{08114FD7-D95F-58E7-85ED-ACB79B7BFFD7}" dt="2025-10-05T08:13:50.465" v="280" actId="478"/>
          <ac:spMkLst>
            <pc:docMk/>
            <pc:sldMk cId="1364704511" sldId="376"/>
            <ac:spMk id="4" creationId="{C88C9C40-D204-3C73-7473-640EA89F81A4}"/>
          </ac:spMkLst>
        </pc:spChg>
      </pc:sldChg>
      <pc:sldChg chg="addSp delSp modSp add mod modTransition">
        <pc:chgData name="Krautter, Jutta" userId="366a3878-dfee-4f72-a8f5-55212954f4c6" providerId="ADAL" clId="{08114FD7-D95F-58E7-85ED-ACB79B7BFFD7}" dt="2025-10-05T08:13:53.974" v="283"/>
        <pc:sldMkLst>
          <pc:docMk/>
          <pc:sldMk cId="1075661357" sldId="379"/>
        </pc:sldMkLst>
        <pc:spChg chg="add mod">
          <ac:chgData name="Krautter, Jutta" userId="366a3878-dfee-4f72-a8f5-55212954f4c6" providerId="ADAL" clId="{08114FD7-D95F-58E7-85ED-ACB79B7BFFD7}" dt="2025-10-05T08:13:53.974" v="283"/>
          <ac:spMkLst>
            <pc:docMk/>
            <pc:sldMk cId="1075661357" sldId="379"/>
            <ac:spMk id="3" creationId="{D0CF6F8B-1D26-3D6E-F6A7-C2F1AFD4A63D}"/>
          </ac:spMkLst>
        </pc:spChg>
        <pc:spChg chg="del">
          <ac:chgData name="Krautter, Jutta" userId="366a3878-dfee-4f72-a8f5-55212954f4c6" providerId="ADAL" clId="{08114FD7-D95F-58E7-85ED-ACB79B7BFFD7}" dt="2025-10-05T08:13:53.865" v="282" actId="478"/>
          <ac:spMkLst>
            <pc:docMk/>
            <pc:sldMk cId="1075661357" sldId="379"/>
            <ac:spMk id="4" creationId="{C5FE2E2F-A5B7-CF0D-B544-C3BA67BC9733}"/>
          </ac:spMkLst>
        </pc:spChg>
      </pc:sldChg>
      <pc:sldChg chg="addSp delSp modSp add mod modTransition">
        <pc:chgData name="Krautter, Jutta" userId="366a3878-dfee-4f72-a8f5-55212954f4c6" providerId="ADAL" clId="{08114FD7-D95F-58E7-85ED-ACB79B7BFFD7}" dt="2025-10-05T08:13:56.696" v="285"/>
        <pc:sldMkLst>
          <pc:docMk/>
          <pc:sldMk cId="47911066" sldId="380"/>
        </pc:sldMkLst>
        <pc:spChg chg="add mod">
          <ac:chgData name="Krautter, Jutta" userId="366a3878-dfee-4f72-a8f5-55212954f4c6" providerId="ADAL" clId="{08114FD7-D95F-58E7-85ED-ACB79B7BFFD7}" dt="2025-10-05T08:13:56.696" v="285"/>
          <ac:spMkLst>
            <pc:docMk/>
            <pc:sldMk cId="47911066" sldId="380"/>
            <ac:spMk id="3" creationId="{7DE04BE7-4BD1-E792-1087-87CEC8EB9437}"/>
          </ac:spMkLst>
        </pc:spChg>
        <pc:spChg chg="del">
          <ac:chgData name="Krautter, Jutta" userId="366a3878-dfee-4f72-a8f5-55212954f4c6" providerId="ADAL" clId="{08114FD7-D95F-58E7-85ED-ACB79B7BFFD7}" dt="2025-10-05T08:13:56.569" v="284" actId="478"/>
          <ac:spMkLst>
            <pc:docMk/>
            <pc:sldMk cId="47911066" sldId="380"/>
            <ac:spMk id="4" creationId="{2FA6327F-CD35-11EF-6852-29AAAED9207F}"/>
          </ac:spMkLst>
        </pc:spChg>
      </pc:sldChg>
      <pc:sldChg chg="addSp delSp modSp add mod modTransition">
        <pc:chgData name="Krautter, Jutta" userId="366a3878-dfee-4f72-a8f5-55212954f4c6" providerId="ADAL" clId="{08114FD7-D95F-58E7-85ED-ACB79B7BFFD7}" dt="2025-10-05T08:14:00.719" v="287"/>
        <pc:sldMkLst>
          <pc:docMk/>
          <pc:sldMk cId="3023512085" sldId="381"/>
        </pc:sldMkLst>
        <pc:spChg chg="add mod">
          <ac:chgData name="Krautter, Jutta" userId="366a3878-dfee-4f72-a8f5-55212954f4c6" providerId="ADAL" clId="{08114FD7-D95F-58E7-85ED-ACB79B7BFFD7}" dt="2025-10-05T08:14:00.719" v="287"/>
          <ac:spMkLst>
            <pc:docMk/>
            <pc:sldMk cId="3023512085" sldId="381"/>
            <ac:spMk id="3" creationId="{57009C24-F960-C942-168B-EE46B2B123B3}"/>
          </ac:spMkLst>
        </pc:spChg>
        <pc:spChg chg="del">
          <ac:chgData name="Krautter, Jutta" userId="366a3878-dfee-4f72-a8f5-55212954f4c6" providerId="ADAL" clId="{08114FD7-D95F-58E7-85ED-ACB79B7BFFD7}" dt="2025-10-05T08:14:00.497" v="286" actId="478"/>
          <ac:spMkLst>
            <pc:docMk/>
            <pc:sldMk cId="3023512085" sldId="381"/>
            <ac:spMk id="4" creationId="{5A4CFEAF-76EE-AE82-820C-132FE7F02274}"/>
          </ac:spMkLst>
        </pc:spChg>
      </pc:sldChg>
      <pc:sldChg chg="addSp delSp modSp add mod modTransition">
        <pc:chgData name="Krautter, Jutta" userId="366a3878-dfee-4f72-a8f5-55212954f4c6" providerId="ADAL" clId="{08114FD7-D95F-58E7-85ED-ACB79B7BFFD7}" dt="2025-10-05T08:14:03.541" v="289"/>
        <pc:sldMkLst>
          <pc:docMk/>
          <pc:sldMk cId="2422958398" sldId="382"/>
        </pc:sldMkLst>
        <pc:spChg chg="add mod">
          <ac:chgData name="Krautter, Jutta" userId="366a3878-dfee-4f72-a8f5-55212954f4c6" providerId="ADAL" clId="{08114FD7-D95F-58E7-85ED-ACB79B7BFFD7}" dt="2025-10-05T08:14:03.541" v="289"/>
          <ac:spMkLst>
            <pc:docMk/>
            <pc:sldMk cId="2422958398" sldId="382"/>
            <ac:spMk id="3" creationId="{7EAD2E6D-6304-9779-CA95-6B35AF295694}"/>
          </ac:spMkLst>
        </pc:spChg>
        <pc:spChg chg="del">
          <ac:chgData name="Krautter, Jutta" userId="366a3878-dfee-4f72-a8f5-55212954f4c6" providerId="ADAL" clId="{08114FD7-D95F-58E7-85ED-ACB79B7BFFD7}" dt="2025-10-05T08:14:03.417" v="288" actId="478"/>
          <ac:spMkLst>
            <pc:docMk/>
            <pc:sldMk cId="2422958398" sldId="382"/>
            <ac:spMk id="4" creationId="{72682DF5-22B5-98C2-84AD-A541A7D2C63C}"/>
          </ac:spMkLst>
        </pc:spChg>
      </pc:sldChg>
      <pc:sldChg chg="addSp delSp modSp add mod modTransition">
        <pc:chgData name="Krautter, Jutta" userId="366a3878-dfee-4f72-a8f5-55212954f4c6" providerId="ADAL" clId="{08114FD7-D95F-58E7-85ED-ACB79B7BFFD7}" dt="2025-10-05T08:14:07.135" v="291"/>
        <pc:sldMkLst>
          <pc:docMk/>
          <pc:sldMk cId="475130159" sldId="383"/>
        </pc:sldMkLst>
        <pc:spChg chg="add mod">
          <ac:chgData name="Krautter, Jutta" userId="366a3878-dfee-4f72-a8f5-55212954f4c6" providerId="ADAL" clId="{08114FD7-D95F-58E7-85ED-ACB79B7BFFD7}" dt="2025-10-05T08:14:07.135" v="291"/>
          <ac:spMkLst>
            <pc:docMk/>
            <pc:sldMk cId="475130159" sldId="383"/>
            <ac:spMk id="3" creationId="{87E132F6-4A11-FA92-977E-274045B92179}"/>
          </ac:spMkLst>
        </pc:spChg>
        <pc:spChg chg="del">
          <ac:chgData name="Krautter, Jutta" userId="366a3878-dfee-4f72-a8f5-55212954f4c6" providerId="ADAL" clId="{08114FD7-D95F-58E7-85ED-ACB79B7BFFD7}" dt="2025-10-05T08:14:07.001" v="290" actId="478"/>
          <ac:spMkLst>
            <pc:docMk/>
            <pc:sldMk cId="475130159" sldId="383"/>
            <ac:spMk id="4" creationId="{650557F9-DBB1-9B78-14D2-B92E02A3DCE4}"/>
          </ac:spMkLst>
        </pc:spChg>
      </pc:sldChg>
      <pc:sldChg chg="addSp delSp modSp add mod modTransition">
        <pc:chgData name="Krautter, Jutta" userId="366a3878-dfee-4f72-a8f5-55212954f4c6" providerId="ADAL" clId="{08114FD7-D95F-58E7-85ED-ACB79B7BFFD7}" dt="2025-10-05T08:14:46.634" v="300"/>
        <pc:sldMkLst>
          <pc:docMk/>
          <pc:sldMk cId="196906407" sldId="384"/>
        </pc:sldMkLst>
        <pc:spChg chg="add mod">
          <ac:chgData name="Krautter, Jutta" userId="366a3878-dfee-4f72-a8f5-55212954f4c6" providerId="ADAL" clId="{08114FD7-D95F-58E7-85ED-ACB79B7BFFD7}" dt="2025-10-05T08:14:46.634" v="300"/>
          <ac:spMkLst>
            <pc:docMk/>
            <pc:sldMk cId="196906407" sldId="384"/>
            <ac:spMk id="2" creationId="{0271CD58-B069-9692-6504-186B49727E8F}"/>
          </ac:spMkLst>
        </pc:spChg>
        <pc:spChg chg="del">
          <ac:chgData name="Krautter, Jutta" userId="366a3878-dfee-4f72-a8f5-55212954f4c6" providerId="ADAL" clId="{08114FD7-D95F-58E7-85ED-ACB79B7BFFD7}" dt="2025-10-05T08:14:46.567" v="299" actId="478"/>
          <ac:spMkLst>
            <pc:docMk/>
            <pc:sldMk cId="196906407" sldId="384"/>
            <ac:spMk id="4" creationId="{00000000-0000-0000-0000-000000000000}"/>
          </ac:spMkLst>
        </pc:spChg>
      </pc:sldChg>
      <pc:sldChg chg="modSp add mod modTransition">
        <pc:chgData name="Krautter, Jutta" userId="366a3878-dfee-4f72-a8f5-55212954f4c6" providerId="ADAL" clId="{08114FD7-D95F-58E7-85ED-ACB79B7BFFD7}" dt="2025-10-05T12:09:52.179" v="483" actId="3626"/>
        <pc:sldMkLst>
          <pc:docMk/>
          <pc:sldMk cId="3462722133" sldId="387"/>
        </pc:sldMkLst>
        <pc:spChg chg="mod">
          <ac:chgData name="Krautter, Jutta" userId="366a3878-dfee-4f72-a8f5-55212954f4c6" providerId="ADAL" clId="{08114FD7-D95F-58E7-85ED-ACB79B7BFFD7}" dt="2025-10-05T12:09:52.179" v="483" actId="3626"/>
          <ac:spMkLst>
            <pc:docMk/>
            <pc:sldMk cId="3462722133" sldId="387"/>
            <ac:spMk id="3" creationId="{57FA0C9F-4B8D-FF46-C324-363FE9E4A3F1}"/>
          </ac:spMkLst>
        </pc:spChg>
      </pc:sldChg>
      <pc:sldChg chg="modSp add mod modTransition">
        <pc:chgData name="Krautter, Jutta" userId="366a3878-dfee-4f72-a8f5-55212954f4c6" providerId="ADAL" clId="{08114FD7-D95F-58E7-85ED-ACB79B7BFFD7}" dt="2025-10-05T08:30:05.205" v="448" actId="20577"/>
        <pc:sldMkLst>
          <pc:docMk/>
          <pc:sldMk cId="3993071873" sldId="388"/>
        </pc:sldMkLst>
        <pc:spChg chg="mod">
          <ac:chgData name="Krautter, Jutta" userId="366a3878-dfee-4f72-a8f5-55212954f4c6" providerId="ADAL" clId="{08114FD7-D95F-58E7-85ED-ACB79B7BFFD7}" dt="2025-10-05T08:30:05.205" v="448" actId="20577"/>
          <ac:spMkLst>
            <pc:docMk/>
            <pc:sldMk cId="3993071873" sldId="388"/>
            <ac:spMk id="3" creationId="{91693341-CC75-9224-1543-7F52D88B1334}"/>
          </ac:spMkLst>
        </pc:spChg>
      </pc:sldChg>
      <pc:sldChg chg="modSp add mod">
        <pc:chgData name="Krautter, Jutta" userId="366a3878-dfee-4f72-a8f5-55212954f4c6" providerId="ADAL" clId="{08114FD7-D95F-58E7-85ED-ACB79B7BFFD7}" dt="2025-10-05T12:10:08.182" v="487" actId="20577"/>
        <pc:sldMkLst>
          <pc:docMk/>
          <pc:sldMk cId="2093803669" sldId="389"/>
        </pc:sldMkLst>
        <pc:spChg chg="mod">
          <ac:chgData name="Krautter, Jutta" userId="366a3878-dfee-4f72-a8f5-55212954f4c6" providerId="ADAL" clId="{08114FD7-D95F-58E7-85ED-ACB79B7BFFD7}" dt="2025-10-05T12:10:08.182" v="487" actId="20577"/>
          <ac:spMkLst>
            <pc:docMk/>
            <pc:sldMk cId="2093803669" sldId="389"/>
            <ac:spMk id="3" creationId="{2909A1DC-5DE7-1BD2-EF61-86BBED4B94B4}"/>
          </ac:spMkLst>
        </pc:spChg>
      </pc:sldChg>
      <pc:sldMasterChg chg="delSldLayout">
        <pc:chgData name="Krautter, Jutta" userId="366a3878-dfee-4f72-a8f5-55212954f4c6" providerId="ADAL" clId="{08114FD7-D95F-58E7-85ED-ACB79B7BFFD7}" dt="2025-10-05T08:15:18.468" v="305" actId="2696"/>
        <pc:sldMasterMkLst>
          <pc:docMk/>
          <pc:sldMasterMk cId="1462415225" sldId="2147483648"/>
        </pc:sldMasterMkLst>
        <pc:sldLayoutChg chg="del">
          <pc:chgData name="Krautter, Jutta" userId="366a3878-dfee-4f72-a8f5-55212954f4c6" providerId="ADAL" clId="{08114FD7-D95F-58E7-85ED-ACB79B7BFFD7}" dt="2025-10-05T08:15:18.468" v="305" actId="2696"/>
          <pc:sldLayoutMkLst>
            <pc:docMk/>
            <pc:sldMasterMk cId="1462415225" sldId="2147483648"/>
            <pc:sldLayoutMk cId="3403185667" sldId="2147483664"/>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27D575-2DE3-3D41-B1C0-3D6E1731AFDD}" type="datetimeFigureOut">
              <a:rPr lang="de-DE" smtClean="0"/>
              <a:t>05.10.25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995BAD-C1C9-BE43-BE90-F24598B3C4D1}" type="slidenum">
              <a:rPr lang="de-DE" smtClean="0"/>
              <a:t>‹Nr.›</a:t>
            </a:fld>
            <a:endParaRPr lang="de-DE"/>
          </a:p>
        </p:txBody>
      </p:sp>
    </p:spTree>
    <p:extLst>
      <p:ext uri="{BB962C8B-B14F-4D97-AF65-F5344CB8AC3E}">
        <p14:creationId xmlns:p14="http://schemas.microsoft.com/office/powerpoint/2010/main" val="161213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6995BAD-C1C9-BE43-BE90-F24598B3C4D1}" type="slidenum">
              <a:rPr lang="de-DE" smtClean="0"/>
              <a:t>1</a:t>
            </a:fld>
            <a:endParaRPr lang="de-DE"/>
          </a:p>
        </p:txBody>
      </p:sp>
    </p:spTree>
    <p:extLst>
      <p:ext uri="{BB962C8B-B14F-4D97-AF65-F5344CB8AC3E}">
        <p14:creationId xmlns:p14="http://schemas.microsoft.com/office/powerpoint/2010/main" val="15947993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6995BAD-C1C9-BE43-BE90-F24598B3C4D1}" type="slidenum">
              <a:rPr lang="de-DE" smtClean="0"/>
              <a:t>11</a:t>
            </a:fld>
            <a:endParaRPr lang="de-DE"/>
          </a:p>
        </p:txBody>
      </p:sp>
    </p:spTree>
    <p:extLst>
      <p:ext uri="{BB962C8B-B14F-4D97-AF65-F5344CB8AC3E}">
        <p14:creationId xmlns:p14="http://schemas.microsoft.com/office/powerpoint/2010/main" val="13592765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Bildquelle links: </a:t>
            </a:r>
            <a:br>
              <a:rPr lang="de-DE" dirty="0"/>
            </a:br>
            <a:r>
              <a:rPr lang="de-DE" dirty="0"/>
              <a:t>KI generiert, Sora.</a:t>
            </a:r>
            <a:br>
              <a:rPr lang="de-DE" dirty="0"/>
            </a:br>
            <a:br>
              <a:rPr lang="de-DE" dirty="0"/>
            </a:br>
            <a:r>
              <a:rPr lang="de-DE" dirty="0"/>
              <a:t>Prompt: Ein hyperrealistisches Foto, detailreich: Eine Biene fliegt auf eine leuchtend gelbe Blume (z. B. Sonnenblume oder Löwenzahn) zu. Man sieht die Biene im Flug, die Flügel halb durchsichtig, fein geäderte Struktur, der pelzige Körper glänzt leicht in der Sonne, die Beine mit kleinen Pollenansammlungen. Die Blume ist scharf und farbintensiv dargestellt, einzelne Blütenblätter und Staubgefäße sind gut erkennbar. Der Hintergrund ist leicht unscharf (Bokeh-Effekt), damit die Biene und die Blume im Vordergrund realistisch hervorgehoben werden.</a:t>
            </a:r>
            <a:br>
              <a:rPr lang="de-DE" dirty="0"/>
            </a:br>
            <a:br>
              <a:rPr lang="de-DE" dirty="0"/>
            </a:br>
            <a:r>
              <a:rPr lang="de-DE" dirty="0"/>
              <a:t>Bildquelle links: </a:t>
            </a:r>
            <a:br>
              <a:rPr lang="de-DE" dirty="0"/>
            </a:br>
            <a:r>
              <a:rPr lang="de-DE" dirty="0"/>
              <a:t>Wikimedia:</a:t>
            </a:r>
          </a:p>
          <a:p>
            <a:r>
              <a:rPr lang="de-DE" dirty="0" err="1"/>
              <a:t>Walké</a:t>
            </a:r>
            <a:r>
              <a:rPr lang="de-DE" dirty="0"/>
              <a:t> and </a:t>
            </a:r>
            <a:r>
              <a:rPr lang="de-DE" dirty="0" err="1"/>
              <a:t>various</a:t>
            </a:r>
            <a:r>
              <a:rPr lang="de-DE" dirty="0"/>
              <a:t> </a:t>
            </a:r>
            <a:r>
              <a:rPr lang="de-DE" dirty="0" err="1"/>
              <a:t>helps</a:t>
            </a:r>
            <a:r>
              <a:rPr lang="de-DE" dirty="0"/>
              <a:t> (</a:t>
            </a:r>
            <a:r>
              <a:rPr lang="de-DE" dirty="0" err="1"/>
              <a:t>wikigraphists</a:t>
            </a:r>
            <a:r>
              <a:rPr lang="de-DE" dirty="0"/>
              <a:t>: </a:t>
            </a:r>
            <a:r>
              <a:rPr lang="de-DE" dirty="0" err="1"/>
              <a:t>Séhmur</a:t>
            </a:r>
            <a:r>
              <a:rPr lang="de-DE" dirty="0"/>
              <a:t>, Al2, etc.) (https://</a:t>
            </a:r>
            <a:r>
              <a:rPr lang="de-DE" dirty="0" err="1"/>
              <a:t>commons.wikimedia.org</a:t>
            </a:r>
            <a:r>
              <a:rPr lang="de-DE" dirty="0"/>
              <a:t>/</a:t>
            </a:r>
            <a:r>
              <a:rPr lang="de-DE" dirty="0" err="1"/>
              <a:t>wiki</a:t>
            </a:r>
            <a:r>
              <a:rPr lang="de-DE" dirty="0"/>
              <a:t>/</a:t>
            </a:r>
            <a:r>
              <a:rPr lang="de-DE" dirty="0" err="1"/>
              <a:t>File:Schéma_abeille-tag.svg</a:t>
            </a:r>
            <a:r>
              <a:rPr lang="de-DE" dirty="0"/>
              <a:t>), „</a:t>
            </a:r>
            <a:r>
              <a:rPr lang="de-DE" dirty="0" err="1"/>
              <a:t>Schéma</a:t>
            </a:r>
            <a:r>
              <a:rPr lang="de-DE" dirty="0"/>
              <a:t> </a:t>
            </a:r>
            <a:r>
              <a:rPr lang="de-DE" dirty="0" err="1"/>
              <a:t>abeille</a:t>
            </a:r>
            <a:r>
              <a:rPr lang="de-DE" dirty="0"/>
              <a:t>-tag“, https://</a:t>
            </a:r>
            <a:r>
              <a:rPr lang="de-DE" dirty="0" err="1"/>
              <a:t>creativecommons.org</a:t>
            </a:r>
            <a:r>
              <a:rPr lang="de-DE" dirty="0"/>
              <a:t>/</a:t>
            </a:r>
            <a:r>
              <a:rPr lang="de-DE" dirty="0" err="1"/>
              <a:t>licenses</a:t>
            </a:r>
            <a:r>
              <a:rPr lang="de-DE" dirty="0"/>
              <a:t>/</a:t>
            </a:r>
            <a:r>
              <a:rPr lang="de-DE" dirty="0" err="1"/>
              <a:t>by-sa</a:t>
            </a:r>
            <a:r>
              <a:rPr lang="de-DE" dirty="0"/>
              <a:t>/3.0/</a:t>
            </a:r>
            <a:r>
              <a:rPr lang="de-DE" dirty="0" err="1"/>
              <a:t>legalcode</a:t>
            </a:r>
            <a:r>
              <a:rPr lang="de-DE" dirty="0"/>
              <a:t> </a:t>
            </a:r>
          </a:p>
        </p:txBody>
      </p:sp>
      <p:sp>
        <p:nvSpPr>
          <p:cNvPr id="4" name="Foliennummernplatzhalter 3"/>
          <p:cNvSpPr>
            <a:spLocks noGrp="1"/>
          </p:cNvSpPr>
          <p:nvPr>
            <p:ph type="sldNum" sz="quarter" idx="10"/>
          </p:nvPr>
        </p:nvSpPr>
        <p:spPr/>
        <p:txBody>
          <a:bodyPr/>
          <a:lstStyle/>
          <a:p>
            <a:fld id="{58D2791B-11DD-9C46-B6B9-4E63F7546029}" type="slidenum">
              <a:rPr lang="de-DE" smtClean="0"/>
              <a:t>12</a:t>
            </a:fld>
            <a:endParaRPr lang="de-DE"/>
          </a:p>
        </p:txBody>
      </p:sp>
    </p:spTree>
    <p:extLst>
      <p:ext uri="{BB962C8B-B14F-4D97-AF65-F5344CB8AC3E}">
        <p14:creationId xmlns:p14="http://schemas.microsoft.com/office/powerpoint/2010/main" val="7433436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901BF7-0CE9-11D2-5B6E-1304E345761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055432E-1603-B7C2-7EEF-BAB3C50EFB7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1346415-5045-1B1B-2C0F-AB23C6345F6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effectLst/>
              </a:rPr>
              <a:t>Prompt für Sora:</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a:effectLst/>
              </a:rPr>
              <a:t>Eine typische Folie aus einer Schulpräsentation. Schlichtes PowerPoint-Design mit weißem Hintergrund, klar lesbarer Überschrift in deutscher Sprache: „Kreislauf des Wassers“. In der Mitte eine farbige Grafik mit blauen und grünen Pfeilen, die klar und korrekt positioniert sind. Die Pfeile verbinden stilisierte Symbole wie Wolke (Regen), Fluss, See und Sonne. Pfeile sind in kräftigen Farben, leicht zu erkennen und sauber angeordnet. Das Layout ist übersichtlich, sachlich und für Schülerinnen und Schüler leicht </a:t>
            </a:r>
            <a:r>
              <a:rPr lang="de-DE" err="1">
                <a:effectLst/>
              </a:rPr>
              <a:t>verständlich.Eine</a:t>
            </a:r>
            <a:r>
              <a:rPr lang="de-DE">
                <a:effectLst/>
              </a:rPr>
              <a:t> typische Folie aus einer Schulpräsentation. Schlichtes PowerPoint-Design mit weißem Hintergrund, klar lesbarer Überschrift in deutscher Sprache: „Kreislauf des Wassers“. In der Mitte eine farbige Grafik mit blauen und grünen Pfeilen, die klar und korrekt positioniert sind. Die Pfeile verbinden stilisierte Symbole wie Wolke (Regen), Fluss, See und Sonne. Pfeile sind in kräftigen Farben, leicht zu erkennen und sauber angeordnet. Das Layout ist übersichtlich, sachlich und für Schülerinnen und Schüler leicht verständlich.</a:t>
            </a:r>
          </a:p>
          <a:p>
            <a:endParaRPr lang="de-DE"/>
          </a:p>
        </p:txBody>
      </p:sp>
      <p:sp>
        <p:nvSpPr>
          <p:cNvPr id="4" name="Foliennummernplatzhalter 3">
            <a:extLst>
              <a:ext uri="{FF2B5EF4-FFF2-40B4-BE49-F238E27FC236}">
                <a16:creationId xmlns:a16="http://schemas.microsoft.com/office/drawing/2014/main" id="{EA679C60-4FC4-9789-6B63-DD31DD883E25}"/>
              </a:ext>
            </a:extLst>
          </p:cNvPr>
          <p:cNvSpPr>
            <a:spLocks noGrp="1"/>
          </p:cNvSpPr>
          <p:nvPr>
            <p:ph type="sldNum" sz="quarter" idx="10"/>
          </p:nvPr>
        </p:nvSpPr>
        <p:spPr/>
        <p:txBody>
          <a:bodyPr/>
          <a:lstStyle/>
          <a:p>
            <a:fld id="{58D2791B-11DD-9C46-B6B9-4E63F7546029}" type="slidenum">
              <a:rPr lang="de-DE" smtClean="0"/>
              <a:t>13</a:t>
            </a:fld>
            <a:endParaRPr lang="de-DE"/>
          </a:p>
        </p:txBody>
      </p:sp>
    </p:spTree>
    <p:extLst>
      <p:ext uri="{BB962C8B-B14F-4D97-AF65-F5344CB8AC3E}">
        <p14:creationId xmlns:p14="http://schemas.microsoft.com/office/powerpoint/2010/main" val="22176199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8D2791B-11DD-9C46-B6B9-4E63F7546029}" type="slidenum">
              <a:rPr lang="de-DE" smtClean="0"/>
              <a:t>14</a:t>
            </a:fld>
            <a:endParaRPr lang="de-DE" dirty="0"/>
          </a:p>
        </p:txBody>
      </p:sp>
    </p:spTree>
    <p:extLst>
      <p:ext uri="{BB962C8B-B14F-4D97-AF65-F5344CB8AC3E}">
        <p14:creationId xmlns:p14="http://schemas.microsoft.com/office/powerpoint/2010/main" val="3507374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8D2791B-11DD-9C46-B6B9-4E63F7546029}" type="slidenum">
              <a:rPr lang="de-DE" smtClean="0"/>
              <a:t>15</a:t>
            </a:fld>
            <a:endParaRPr lang="de-DE" dirty="0"/>
          </a:p>
        </p:txBody>
      </p:sp>
    </p:spTree>
    <p:extLst>
      <p:ext uri="{BB962C8B-B14F-4D97-AF65-F5344CB8AC3E}">
        <p14:creationId xmlns:p14="http://schemas.microsoft.com/office/powerpoint/2010/main" val="3157415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8D2791B-11DD-9C46-B6B9-4E63F7546029}" type="slidenum">
              <a:rPr lang="de-DE" smtClean="0"/>
              <a:t>16</a:t>
            </a:fld>
            <a:endParaRPr lang="de-DE" dirty="0"/>
          </a:p>
        </p:txBody>
      </p:sp>
    </p:spTree>
    <p:extLst>
      <p:ext uri="{BB962C8B-B14F-4D97-AF65-F5344CB8AC3E}">
        <p14:creationId xmlns:p14="http://schemas.microsoft.com/office/powerpoint/2010/main" val="25181737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latin typeface="Geogrotesque Light" panose="020B0300000000000000" pitchFamily="34" charset="0"/>
              </a:rPr>
              <a:t>Bildquelle: eigene Aufnahme</a:t>
            </a:r>
          </a:p>
        </p:txBody>
      </p:sp>
      <p:sp>
        <p:nvSpPr>
          <p:cNvPr id="4" name="Foliennummernplatzhalter 3"/>
          <p:cNvSpPr>
            <a:spLocks noGrp="1"/>
          </p:cNvSpPr>
          <p:nvPr>
            <p:ph type="sldNum" sz="quarter" idx="5"/>
          </p:nvPr>
        </p:nvSpPr>
        <p:spPr/>
        <p:txBody>
          <a:bodyPr/>
          <a:lstStyle/>
          <a:p>
            <a:fld id="{E6995BAD-C1C9-BE43-BE90-F24598B3C4D1}" type="slidenum">
              <a:rPr lang="de-DE" smtClean="0"/>
              <a:t>17</a:t>
            </a:fld>
            <a:endParaRPr lang="de-DE"/>
          </a:p>
        </p:txBody>
      </p:sp>
    </p:spTree>
    <p:extLst>
      <p:ext uri="{BB962C8B-B14F-4D97-AF65-F5344CB8AC3E}">
        <p14:creationId xmlns:p14="http://schemas.microsoft.com/office/powerpoint/2010/main" val="18752944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3104B-F377-D876-3CD8-2069959EF2E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E5D84B9-1ECF-EE0D-F45E-121686303CE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E474BEE-EE99-4CC5-96BC-B44C55AA5B2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a:extLst>
              <a:ext uri="{FF2B5EF4-FFF2-40B4-BE49-F238E27FC236}">
                <a16:creationId xmlns:a16="http://schemas.microsoft.com/office/drawing/2014/main" id="{AA40F29A-D2DE-2DB1-C6D9-EB2571372027}"/>
              </a:ext>
            </a:extLst>
          </p:cNvPr>
          <p:cNvSpPr>
            <a:spLocks noGrp="1"/>
          </p:cNvSpPr>
          <p:nvPr>
            <p:ph type="sldNum" sz="quarter" idx="10"/>
          </p:nvPr>
        </p:nvSpPr>
        <p:spPr/>
        <p:txBody>
          <a:bodyPr/>
          <a:lstStyle/>
          <a:p>
            <a:fld id="{58D2791B-11DD-9C46-B6B9-4E63F7546029}" type="slidenum">
              <a:rPr lang="de-DE" smtClean="0"/>
              <a:t>18</a:t>
            </a:fld>
            <a:endParaRPr lang="de-DE"/>
          </a:p>
        </p:txBody>
      </p:sp>
    </p:spTree>
    <p:extLst>
      <p:ext uri="{BB962C8B-B14F-4D97-AF65-F5344CB8AC3E}">
        <p14:creationId xmlns:p14="http://schemas.microsoft.com/office/powerpoint/2010/main" val="15136724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AEF7F-B657-3D93-5EBC-9696F84B590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6E0DBA9-C81A-34D7-50A9-C39696B1B2F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32B156E-FECC-5800-8EF1-A3F72D0BC55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a:extLst>
              <a:ext uri="{FF2B5EF4-FFF2-40B4-BE49-F238E27FC236}">
                <a16:creationId xmlns:a16="http://schemas.microsoft.com/office/drawing/2014/main" id="{555B932D-D8EA-CC68-46F1-050ADF72B366}"/>
              </a:ext>
            </a:extLst>
          </p:cNvPr>
          <p:cNvSpPr>
            <a:spLocks noGrp="1"/>
          </p:cNvSpPr>
          <p:nvPr>
            <p:ph type="sldNum" sz="quarter" idx="10"/>
          </p:nvPr>
        </p:nvSpPr>
        <p:spPr/>
        <p:txBody>
          <a:bodyPr/>
          <a:lstStyle/>
          <a:p>
            <a:fld id="{58D2791B-11DD-9C46-B6B9-4E63F7546029}" type="slidenum">
              <a:rPr lang="de-DE" smtClean="0"/>
              <a:t>19</a:t>
            </a:fld>
            <a:endParaRPr lang="de-DE"/>
          </a:p>
        </p:txBody>
      </p:sp>
    </p:spTree>
    <p:extLst>
      <p:ext uri="{BB962C8B-B14F-4D97-AF65-F5344CB8AC3E}">
        <p14:creationId xmlns:p14="http://schemas.microsoft.com/office/powerpoint/2010/main" val="37088648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523435-1F35-7957-E47F-836671F74F7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639E49F-136E-AD40-A32E-E1A4B72F58E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5BC50A3-1851-5007-7989-32AEB9377A9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a:extLst>
              <a:ext uri="{FF2B5EF4-FFF2-40B4-BE49-F238E27FC236}">
                <a16:creationId xmlns:a16="http://schemas.microsoft.com/office/drawing/2014/main" id="{826F922C-706D-B54B-A571-5ACAF6C045B4}"/>
              </a:ext>
            </a:extLst>
          </p:cNvPr>
          <p:cNvSpPr>
            <a:spLocks noGrp="1"/>
          </p:cNvSpPr>
          <p:nvPr>
            <p:ph type="sldNum" sz="quarter" idx="10"/>
          </p:nvPr>
        </p:nvSpPr>
        <p:spPr/>
        <p:txBody>
          <a:bodyPr/>
          <a:lstStyle/>
          <a:p>
            <a:fld id="{58D2791B-11DD-9C46-B6B9-4E63F7546029}" type="slidenum">
              <a:rPr lang="de-DE" smtClean="0"/>
              <a:t>20</a:t>
            </a:fld>
            <a:endParaRPr lang="de-DE"/>
          </a:p>
        </p:txBody>
      </p:sp>
    </p:spTree>
    <p:extLst>
      <p:ext uri="{BB962C8B-B14F-4D97-AF65-F5344CB8AC3E}">
        <p14:creationId xmlns:p14="http://schemas.microsoft.com/office/powerpoint/2010/main" val="2374127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8D2791B-11DD-9C46-B6B9-4E63F7546029}" type="slidenum">
              <a:rPr lang="de-DE" smtClean="0"/>
              <a:t>2</a:t>
            </a:fld>
            <a:endParaRPr lang="de-DE" dirty="0"/>
          </a:p>
        </p:txBody>
      </p:sp>
    </p:spTree>
    <p:extLst>
      <p:ext uri="{BB962C8B-B14F-4D97-AF65-F5344CB8AC3E}">
        <p14:creationId xmlns:p14="http://schemas.microsoft.com/office/powerpoint/2010/main" val="836931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9FF6D-63B9-0763-5F48-70036D00C46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3F8C6B0-1576-FB25-19BF-7B2C30B4B1C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4EC370A-4915-6F2C-8236-8E28266E2155}"/>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F2F6C8ED-B22C-8AB6-1B44-E4DBA37105B9}"/>
              </a:ext>
            </a:extLst>
          </p:cNvPr>
          <p:cNvSpPr>
            <a:spLocks noGrp="1"/>
          </p:cNvSpPr>
          <p:nvPr>
            <p:ph type="sldNum" sz="quarter" idx="10"/>
          </p:nvPr>
        </p:nvSpPr>
        <p:spPr/>
        <p:txBody>
          <a:bodyPr/>
          <a:lstStyle/>
          <a:p>
            <a:fld id="{58D2791B-11DD-9C46-B6B9-4E63F7546029}" type="slidenum">
              <a:rPr lang="de-DE" smtClean="0"/>
              <a:t>3</a:t>
            </a:fld>
            <a:endParaRPr lang="de-DE"/>
          </a:p>
        </p:txBody>
      </p:sp>
    </p:spTree>
    <p:extLst>
      <p:ext uri="{BB962C8B-B14F-4D97-AF65-F5344CB8AC3E}">
        <p14:creationId xmlns:p14="http://schemas.microsoft.com/office/powerpoint/2010/main" val="1871287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2C91B8-C854-D35F-9AF6-298E3CA60C7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27D126F-23F8-18F5-3F93-2B84D61CAC6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2AA9090-2DEF-427F-838D-981781CAB507}"/>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B41FD4A2-7C00-9761-BD4C-140E983164EE}"/>
              </a:ext>
            </a:extLst>
          </p:cNvPr>
          <p:cNvSpPr>
            <a:spLocks noGrp="1"/>
          </p:cNvSpPr>
          <p:nvPr>
            <p:ph type="sldNum" sz="quarter" idx="10"/>
          </p:nvPr>
        </p:nvSpPr>
        <p:spPr/>
        <p:txBody>
          <a:bodyPr/>
          <a:lstStyle/>
          <a:p>
            <a:fld id="{58D2791B-11DD-9C46-B6B9-4E63F7546029}" type="slidenum">
              <a:rPr lang="de-DE" smtClean="0"/>
              <a:t>4</a:t>
            </a:fld>
            <a:endParaRPr lang="de-DE"/>
          </a:p>
        </p:txBody>
      </p:sp>
    </p:spTree>
    <p:extLst>
      <p:ext uri="{BB962C8B-B14F-4D97-AF65-F5344CB8AC3E}">
        <p14:creationId xmlns:p14="http://schemas.microsoft.com/office/powerpoint/2010/main" val="588753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09266-DAAF-CBCA-10A7-4A0840D0DE7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B0B8432-D608-936D-1182-7DB36C42DF0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CA38E2A-5635-7A06-A66A-AB220ECF111D}"/>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AAF1A1F0-3662-C79B-EA35-5B883B1F3D4A}"/>
              </a:ext>
            </a:extLst>
          </p:cNvPr>
          <p:cNvSpPr>
            <a:spLocks noGrp="1"/>
          </p:cNvSpPr>
          <p:nvPr>
            <p:ph type="sldNum" sz="quarter" idx="10"/>
          </p:nvPr>
        </p:nvSpPr>
        <p:spPr/>
        <p:txBody>
          <a:bodyPr/>
          <a:lstStyle/>
          <a:p>
            <a:fld id="{58D2791B-11DD-9C46-B6B9-4E63F7546029}" type="slidenum">
              <a:rPr lang="de-DE" smtClean="0"/>
              <a:t>5</a:t>
            </a:fld>
            <a:endParaRPr lang="de-DE"/>
          </a:p>
        </p:txBody>
      </p:sp>
    </p:spTree>
    <p:extLst>
      <p:ext uri="{BB962C8B-B14F-4D97-AF65-F5344CB8AC3E}">
        <p14:creationId xmlns:p14="http://schemas.microsoft.com/office/powerpoint/2010/main" val="2085584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B1FC78-6BE5-BB2F-82B8-827C498F800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B85F833-A124-6A3B-648B-E3B0F1DEEC0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D408DB1-B71A-A1A9-F01A-3677367A8B01}"/>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D54F2525-FF29-745D-7CAC-6BAC26B646B0}"/>
              </a:ext>
            </a:extLst>
          </p:cNvPr>
          <p:cNvSpPr>
            <a:spLocks noGrp="1"/>
          </p:cNvSpPr>
          <p:nvPr>
            <p:ph type="sldNum" sz="quarter" idx="10"/>
          </p:nvPr>
        </p:nvSpPr>
        <p:spPr/>
        <p:txBody>
          <a:bodyPr/>
          <a:lstStyle/>
          <a:p>
            <a:fld id="{58D2791B-11DD-9C46-B6B9-4E63F7546029}" type="slidenum">
              <a:rPr lang="de-DE" smtClean="0"/>
              <a:t>6</a:t>
            </a:fld>
            <a:endParaRPr lang="de-DE"/>
          </a:p>
        </p:txBody>
      </p:sp>
    </p:spTree>
    <p:extLst>
      <p:ext uri="{BB962C8B-B14F-4D97-AF65-F5344CB8AC3E}">
        <p14:creationId xmlns:p14="http://schemas.microsoft.com/office/powerpoint/2010/main" val="1331673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673A5-4211-8A11-F334-63D6A6BF3BE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964A795-32C1-C534-B321-0A0D691B1BC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5EB674E-D062-D0E6-0B30-A766D41C27D2}"/>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20936876-232C-EE68-65E3-89C35611A944}"/>
              </a:ext>
            </a:extLst>
          </p:cNvPr>
          <p:cNvSpPr>
            <a:spLocks noGrp="1"/>
          </p:cNvSpPr>
          <p:nvPr>
            <p:ph type="sldNum" sz="quarter" idx="10"/>
          </p:nvPr>
        </p:nvSpPr>
        <p:spPr/>
        <p:txBody>
          <a:bodyPr/>
          <a:lstStyle/>
          <a:p>
            <a:fld id="{58D2791B-11DD-9C46-B6B9-4E63F7546029}" type="slidenum">
              <a:rPr lang="de-DE" smtClean="0"/>
              <a:t>7</a:t>
            </a:fld>
            <a:endParaRPr lang="de-DE"/>
          </a:p>
        </p:txBody>
      </p:sp>
    </p:spTree>
    <p:extLst>
      <p:ext uri="{BB962C8B-B14F-4D97-AF65-F5344CB8AC3E}">
        <p14:creationId xmlns:p14="http://schemas.microsoft.com/office/powerpoint/2010/main" val="3038028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9986D-6742-1996-6DEE-40C1B956F77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10E77A5-C28F-D16C-15E7-AA42052BA24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AF5A04B-BAFF-94E8-44B0-38D0F97C7E11}"/>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6E25ACA3-79BB-8B9F-091A-3F2DE9556DD3}"/>
              </a:ext>
            </a:extLst>
          </p:cNvPr>
          <p:cNvSpPr>
            <a:spLocks noGrp="1"/>
          </p:cNvSpPr>
          <p:nvPr>
            <p:ph type="sldNum" sz="quarter" idx="10"/>
          </p:nvPr>
        </p:nvSpPr>
        <p:spPr/>
        <p:txBody>
          <a:bodyPr/>
          <a:lstStyle/>
          <a:p>
            <a:fld id="{58D2791B-11DD-9C46-B6B9-4E63F7546029}" type="slidenum">
              <a:rPr lang="de-DE" smtClean="0"/>
              <a:t>8</a:t>
            </a:fld>
            <a:endParaRPr lang="de-DE"/>
          </a:p>
        </p:txBody>
      </p:sp>
    </p:spTree>
    <p:extLst>
      <p:ext uri="{BB962C8B-B14F-4D97-AF65-F5344CB8AC3E}">
        <p14:creationId xmlns:p14="http://schemas.microsoft.com/office/powerpoint/2010/main" val="672495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2FB4E-13B2-58B2-A836-E3A7F941A54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710C983-F439-B320-D6E5-5812C1FB2A9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B65874F-DB88-0077-E100-BC5DD25351BA}"/>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DE056478-7EA9-F391-BA3A-B41255424F8B}"/>
              </a:ext>
            </a:extLst>
          </p:cNvPr>
          <p:cNvSpPr>
            <a:spLocks noGrp="1"/>
          </p:cNvSpPr>
          <p:nvPr>
            <p:ph type="sldNum" sz="quarter" idx="10"/>
          </p:nvPr>
        </p:nvSpPr>
        <p:spPr/>
        <p:txBody>
          <a:bodyPr/>
          <a:lstStyle/>
          <a:p>
            <a:fld id="{58D2791B-11DD-9C46-B6B9-4E63F7546029}" type="slidenum">
              <a:rPr lang="de-DE" smtClean="0"/>
              <a:t>9</a:t>
            </a:fld>
            <a:endParaRPr lang="de-DE"/>
          </a:p>
        </p:txBody>
      </p:sp>
    </p:spTree>
    <p:extLst>
      <p:ext uri="{BB962C8B-B14F-4D97-AF65-F5344CB8AC3E}">
        <p14:creationId xmlns:p14="http://schemas.microsoft.com/office/powerpoint/2010/main" val="36217149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weiß / Hintergrundbild">
    <p:spTree>
      <p:nvGrpSpPr>
        <p:cNvPr id="1" name=""/>
        <p:cNvGrpSpPr/>
        <p:nvPr/>
      </p:nvGrpSpPr>
      <p:grpSpPr>
        <a:xfrm>
          <a:off x="0" y="0"/>
          <a:ext cx="0" cy="0"/>
          <a:chOff x="0" y="0"/>
          <a:chExt cx="0" cy="0"/>
        </a:xfrm>
      </p:grpSpPr>
      <p:sp>
        <p:nvSpPr>
          <p:cNvPr id="2" name="Titel 1"/>
          <p:cNvSpPr>
            <a:spLocks noGrp="1"/>
          </p:cNvSpPr>
          <p:nvPr>
            <p:ph type="ctrTitle"/>
          </p:nvPr>
        </p:nvSpPr>
        <p:spPr>
          <a:xfrm>
            <a:off x="1291931" y="1559684"/>
            <a:ext cx="9144000" cy="2387600"/>
          </a:xfrm>
        </p:spPr>
        <p:txBody>
          <a:bodyPr anchor="b"/>
          <a:lstStyle>
            <a:lvl1pPr algn="l">
              <a:defRPr sz="6000" b="1" i="0">
                <a:solidFill>
                  <a:schemeClr val="tx2"/>
                </a:solidFill>
                <a:latin typeface="Geogrotesque SemiBold" panose="020B0300000000000000" pitchFamily="34" charset="77"/>
              </a:defRPr>
            </a:lvl1pPr>
          </a:lstStyle>
          <a:p>
            <a:r>
              <a:rPr lang="de-DE" dirty="0"/>
              <a:t>Mastertitelformat bearbeiten</a:t>
            </a:r>
          </a:p>
        </p:txBody>
      </p:sp>
      <p:sp>
        <p:nvSpPr>
          <p:cNvPr id="3" name="Untertitel 2"/>
          <p:cNvSpPr>
            <a:spLocks noGrp="1"/>
          </p:cNvSpPr>
          <p:nvPr>
            <p:ph type="subTitle" idx="1"/>
          </p:nvPr>
        </p:nvSpPr>
        <p:spPr>
          <a:xfrm>
            <a:off x="1291931" y="4039359"/>
            <a:ext cx="9144000" cy="1655762"/>
          </a:xfrm>
        </p:spPr>
        <p:txBody>
          <a:bodyPr/>
          <a:lstStyle>
            <a:lvl1pPr marL="0" indent="0" algn="l">
              <a:buNone/>
              <a:defRPr sz="2400">
                <a:solidFill>
                  <a:schemeClr val="tx2"/>
                </a:solidFill>
                <a:latin typeface="Geogrotesque Light" panose="020B0300000000000000"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pic>
        <p:nvPicPr>
          <p:cNvPr id="6" name="Grafik 5" descr="Ein Bild, das Text, Screenshot, Logo, Grafikdesign enthält.&#10;&#10;Automatisch generierte Beschreibung">
            <a:extLst>
              <a:ext uri="{FF2B5EF4-FFF2-40B4-BE49-F238E27FC236}">
                <a16:creationId xmlns:a16="http://schemas.microsoft.com/office/drawing/2014/main" id="{56FB9BE6-3701-B81C-4CAC-D7C8936A9897}"/>
              </a:ext>
            </a:extLst>
          </p:cNvPr>
          <p:cNvPicPr>
            <a:picLocks noChangeAspect="1"/>
          </p:cNvPicPr>
          <p:nvPr userDrawn="1"/>
        </p:nvPicPr>
        <p:blipFill rotWithShape="1">
          <a:blip r:embed="rId2"/>
          <a:srcRect t="28618"/>
          <a:stretch/>
        </p:blipFill>
        <p:spPr>
          <a:xfrm>
            <a:off x="0" y="1962614"/>
            <a:ext cx="12192000" cy="4895385"/>
          </a:xfrm>
          <a:prstGeom prst="rect">
            <a:avLst/>
          </a:prstGeom>
        </p:spPr>
      </p:pic>
      <p:pic>
        <p:nvPicPr>
          <p:cNvPr id="4" name="Grafik 3" descr="Ein Bild, das Text, Screenshot, Visitenkarte, Logo enthält.&#10;&#10;Automatisch generierte Beschreibung">
            <a:extLst>
              <a:ext uri="{FF2B5EF4-FFF2-40B4-BE49-F238E27FC236}">
                <a16:creationId xmlns:a16="http://schemas.microsoft.com/office/drawing/2014/main" id="{492ED0A3-1C28-A08E-D103-DEDF5A659696}"/>
              </a:ext>
            </a:extLst>
          </p:cNvPr>
          <p:cNvPicPr>
            <a:picLocks noChangeAspect="1"/>
          </p:cNvPicPr>
          <p:nvPr userDrawn="1"/>
        </p:nvPicPr>
        <p:blipFill rotWithShape="1">
          <a:blip r:embed="rId3"/>
          <a:srcRect l="76034" b="71608"/>
          <a:stretch/>
        </p:blipFill>
        <p:spPr>
          <a:xfrm>
            <a:off x="9245600" y="-16665"/>
            <a:ext cx="2926649" cy="1950245"/>
          </a:xfrm>
          <a:prstGeom prst="rect">
            <a:avLst/>
          </a:prstGeom>
        </p:spPr>
      </p:pic>
    </p:spTree>
    <p:extLst>
      <p:ext uri="{BB962C8B-B14F-4D97-AF65-F5344CB8AC3E}">
        <p14:creationId xmlns:p14="http://schemas.microsoft.com/office/powerpoint/2010/main" val="862346660"/>
      </p:ext>
    </p:extLst>
  </p:cSld>
  <p:clrMapOvr>
    <a:masterClrMapping/>
  </p:clrMapOvr>
  <p:transition spd="slow">
    <p:wipe dir="r"/>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lie für seitenfüllendes Foto V1">
    <p:spTree>
      <p:nvGrpSpPr>
        <p:cNvPr id="1" name=""/>
        <p:cNvGrpSpPr/>
        <p:nvPr/>
      </p:nvGrpSpPr>
      <p:grpSpPr>
        <a:xfrm>
          <a:off x="0" y="0"/>
          <a:ext cx="0" cy="0"/>
          <a:chOff x="0" y="0"/>
          <a:chExt cx="0" cy="0"/>
        </a:xfrm>
      </p:grpSpPr>
      <p:sp>
        <p:nvSpPr>
          <p:cNvPr id="7" name="Bildplatzhalter 6"/>
          <p:cNvSpPr>
            <a:spLocks noGrp="1"/>
          </p:cNvSpPr>
          <p:nvPr>
            <p:ph type="pic" sz="quarter" idx="13"/>
          </p:nvPr>
        </p:nvSpPr>
        <p:spPr>
          <a:xfrm>
            <a:off x="0" y="0"/>
            <a:ext cx="12192000" cy="6858000"/>
          </a:xfrm>
        </p:spPr>
        <p:txBody>
          <a:bodyPr/>
          <a:lstStyle/>
          <a:p>
            <a:endParaRPr lang="de-DE" dirty="0"/>
          </a:p>
        </p:txBody>
      </p:sp>
      <p:pic>
        <p:nvPicPr>
          <p:cNvPr id="9" name="Bild 8"/>
          <p:cNvPicPr>
            <a:picLocks noChangeAspect="1"/>
          </p:cNvPicPr>
          <p:nvPr userDrawn="1"/>
        </p:nvPicPr>
        <p:blipFill>
          <a:blip r:embed="rId2" cstate="screen">
            <a:extLst>
              <a:ext uri="{28A0092B-C50C-407E-A947-70E740481C1C}">
                <a14:useLocalDpi xmlns:a14="http://schemas.microsoft.com/office/drawing/2010/main"/>
              </a:ext>
            </a:extLst>
          </a:blip>
          <a:srcRect l="60285" t="23523"/>
          <a:stretch>
            <a:fillRect/>
          </a:stretch>
        </p:blipFill>
        <p:spPr>
          <a:xfrm>
            <a:off x="7349924" y="3429000"/>
            <a:ext cx="4842076" cy="3429000"/>
          </a:xfrm>
          <a:prstGeom prst="rect">
            <a:avLst/>
          </a:prstGeom>
        </p:spPr>
      </p:pic>
      <p:pic>
        <p:nvPicPr>
          <p:cNvPr id="10" name="Bild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17605" y="561895"/>
            <a:ext cx="1284316" cy="810491"/>
          </a:xfrm>
          <a:prstGeom prst="rect">
            <a:avLst/>
          </a:prstGeom>
        </p:spPr>
      </p:pic>
      <p:sp>
        <p:nvSpPr>
          <p:cNvPr id="3" name="Textplatzhalter 2">
            <a:extLst>
              <a:ext uri="{FF2B5EF4-FFF2-40B4-BE49-F238E27FC236}">
                <a16:creationId xmlns:a16="http://schemas.microsoft.com/office/drawing/2014/main" id="{5A0057B6-9AF5-728A-2E11-C58C5E58734F}"/>
              </a:ext>
            </a:extLst>
          </p:cNvPr>
          <p:cNvSpPr>
            <a:spLocks noGrp="1"/>
          </p:cNvSpPr>
          <p:nvPr>
            <p:ph type="body" sz="quarter" idx="14" hasCustomPrompt="1"/>
          </p:nvPr>
        </p:nvSpPr>
        <p:spPr>
          <a:xfrm>
            <a:off x="10517605" y="561894"/>
            <a:ext cx="1284316" cy="810491"/>
          </a:xfrm>
          <a:blipFill>
            <a:blip r:embed="rId4"/>
            <a:stretch>
              <a:fillRect/>
            </a:stretch>
          </a:blipFill>
        </p:spPr>
        <p:txBody>
          <a:bodyPr/>
          <a:lstStyle>
            <a:lvl1pPr marL="0" indent="0">
              <a:buNone/>
              <a:defRPr sz="100"/>
            </a:lvl1pPr>
          </a:lstStyle>
          <a:p>
            <a:pPr lvl="0"/>
            <a:r>
              <a:rPr lang="ko-KR" altLang="de-DE" dirty="0"/>
              <a:t>ㅤ</a:t>
            </a:r>
            <a:r>
              <a:rPr lang="de-DE" dirty="0"/>
              <a:t>      </a:t>
            </a:r>
          </a:p>
        </p:txBody>
      </p:sp>
      <p:sp>
        <p:nvSpPr>
          <p:cNvPr id="19" name="Textplatzhalter 18">
            <a:extLst>
              <a:ext uri="{FF2B5EF4-FFF2-40B4-BE49-F238E27FC236}">
                <a16:creationId xmlns:a16="http://schemas.microsoft.com/office/drawing/2014/main" id="{F1C19D9E-F0A7-E87A-7029-61B3B2365F77}"/>
              </a:ext>
            </a:extLst>
          </p:cNvPr>
          <p:cNvSpPr>
            <a:spLocks noGrp="1"/>
          </p:cNvSpPr>
          <p:nvPr>
            <p:ph type="body" sz="quarter" idx="15" hasCustomPrompt="1"/>
          </p:nvPr>
        </p:nvSpPr>
        <p:spPr>
          <a:xfrm>
            <a:off x="7349924" y="3455042"/>
            <a:ext cx="4841875" cy="3429001"/>
          </a:xfrm>
          <a:blipFill>
            <a:blip r:embed="rId5"/>
            <a:stretch>
              <a:fillRect/>
            </a:stretch>
          </a:blipFill>
        </p:spPr>
        <p:txBody>
          <a:bodyPr/>
          <a:lstStyle>
            <a:lvl1pPr marL="0" indent="0">
              <a:buNone/>
              <a:defRPr sz="100"/>
            </a:lvl1pPr>
          </a:lstStyle>
          <a:p>
            <a:pPr lvl="0"/>
            <a:r>
              <a:rPr lang="ko-KR" altLang="de-DE" dirty="0"/>
              <a:t>ㅤ</a:t>
            </a:r>
            <a:endParaRPr lang="de-DE" dirty="0"/>
          </a:p>
        </p:txBody>
      </p:sp>
    </p:spTree>
    <p:extLst>
      <p:ext uri="{BB962C8B-B14F-4D97-AF65-F5344CB8AC3E}">
        <p14:creationId xmlns:p14="http://schemas.microsoft.com/office/powerpoint/2010/main" val="1588732391"/>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lie für seitenfüllendes Foto V2">
    <p:spTree>
      <p:nvGrpSpPr>
        <p:cNvPr id="1" name=""/>
        <p:cNvGrpSpPr/>
        <p:nvPr/>
      </p:nvGrpSpPr>
      <p:grpSpPr>
        <a:xfrm>
          <a:off x="0" y="0"/>
          <a:ext cx="0" cy="0"/>
          <a:chOff x="0" y="0"/>
          <a:chExt cx="0" cy="0"/>
        </a:xfrm>
      </p:grpSpPr>
      <p:sp>
        <p:nvSpPr>
          <p:cNvPr id="7" name="Bildplatzhalter 6"/>
          <p:cNvSpPr>
            <a:spLocks noGrp="1"/>
          </p:cNvSpPr>
          <p:nvPr>
            <p:ph type="pic" sz="quarter" idx="13"/>
          </p:nvPr>
        </p:nvSpPr>
        <p:spPr>
          <a:xfrm>
            <a:off x="0" y="1"/>
            <a:ext cx="12192000" cy="6858000"/>
          </a:xfrm>
        </p:spPr>
        <p:txBody>
          <a:bodyPr/>
          <a:lstStyle/>
          <a:p>
            <a:endParaRPr lang="de-DE" dirty="0"/>
          </a:p>
        </p:txBody>
      </p:sp>
      <p:sp>
        <p:nvSpPr>
          <p:cNvPr id="6" name="Textplatzhalter 5">
            <a:extLst>
              <a:ext uri="{FF2B5EF4-FFF2-40B4-BE49-F238E27FC236}">
                <a16:creationId xmlns:a16="http://schemas.microsoft.com/office/drawing/2014/main" id="{5C111494-2347-7D3B-D472-2BA6E9C331B6}"/>
              </a:ext>
            </a:extLst>
          </p:cNvPr>
          <p:cNvSpPr>
            <a:spLocks noGrp="1"/>
          </p:cNvSpPr>
          <p:nvPr>
            <p:ph type="body" sz="quarter" idx="15" hasCustomPrompt="1"/>
          </p:nvPr>
        </p:nvSpPr>
        <p:spPr>
          <a:xfrm>
            <a:off x="0" y="0"/>
            <a:ext cx="4282633" cy="2141316"/>
          </a:xfrm>
          <a:blipFill>
            <a:blip r:embed="rId2"/>
            <a:stretch>
              <a:fillRect l="-1" t="-3" r="-184685" b="-220197"/>
            </a:stretch>
          </a:blipFill>
        </p:spPr>
        <p:txBody>
          <a:bodyPr/>
          <a:lstStyle>
            <a:lvl1pPr marL="0" indent="0">
              <a:buNone/>
              <a:defRPr sz="100"/>
            </a:lvl1pPr>
          </a:lstStyle>
          <a:p>
            <a:pPr lvl="0"/>
            <a:r>
              <a:rPr lang="ko-KR" altLang="de-DE" dirty="0"/>
              <a:t>ㅤ</a:t>
            </a:r>
            <a:endParaRPr lang="de-DE" dirty="0"/>
          </a:p>
        </p:txBody>
      </p:sp>
      <p:pic>
        <p:nvPicPr>
          <p:cNvPr id="8" name="Bild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17605" y="561895"/>
            <a:ext cx="1284316" cy="810491"/>
          </a:xfrm>
          <a:prstGeom prst="rect">
            <a:avLst/>
          </a:prstGeom>
        </p:spPr>
      </p:pic>
      <p:sp>
        <p:nvSpPr>
          <p:cNvPr id="4" name="Textplatzhalter 3">
            <a:extLst>
              <a:ext uri="{FF2B5EF4-FFF2-40B4-BE49-F238E27FC236}">
                <a16:creationId xmlns:a16="http://schemas.microsoft.com/office/drawing/2014/main" id="{258D02A6-DECD-11E0-C50B-80F362474170}"/>
              </a:ext>
            </a:extLst>
          </p:cNvPr>
          <p:cNvSpPr>
            <a:spLocks noGrp="1"/>
          </p:cNvSpPr>
          <p:nvPr>
            <p:ph type="body" sz="quarter" idx="14" hasCustomPrompt="1"/>
          </p:nvPr>
        </p:nvSpPr>
        <p:spPr>
          <a:xfrm>
            <a:off x="10517188" y="561975"/>
            <a:ext cx="1284287" cy="809625"/>
          </a:xfrm>
          <a:blipFill>
            <a:blip r:embed="rId4"/>
            <a:stretch>
              <a:fillRect/>
            </a:stretch>
          </a:blipFill>
        </p:spPr>
        <p:txBody>
          <a:bodyPr/>
          <a:lstStyle>
            <a:lvl1pPr marL="0" indent="0">
              <a:buNone/>
              <a:defRPr sz="100"/>
            </a:lvl1pPr>
          </a:lstStyle>
          <a:p>
            <a:pPr lvl="0"/>
            <a:r>
              <a:rPr lang="ko-KR" altLang="de-DE" dirty="0"/>
              <a:t>ㅤ</a:t>
            </a:r>
            <a:endParaRPr lang="de-DE" dirty="0"/>
          </a:p>
        </p:txBody>
      </p:sp>
      <p:sp>
        <p:nvSpPr>
          <p:cNvPr id="19" name="Textplatzhalter 18">
            <a:extLst>
              <a:ext uri="{FF2B5EF4-FFF2-40B4-BE49-F238E27FC236}">
                <a16:creationId xmlns:a16="http://schemas.microsoft.com/office/drawing/2014/main" id="{41434129-08EE-8608-5389-894306947F2A}"/>
              </a:ext>
            </a:extLst>
          </p:cNvPr>
          <p:cNvSpPr>
            <a:spLocks noGrp="1"/>
          </p:cNvSpPr>
          <p:nvPr>
            <p:ph type="body" sz="quarter" idx="16" hasCustomPrompt="1"/>
          </p:nvPr>
        </p:nvSpPr>
        <p:spPr>
          <a:xfrm>
            <a:off x="0" y="1"/>
            <a:ext cx="4282633" cy="2141316"/>
          </a:xfrm>
          <a:blipFill>
            <a:blip r:embed="rId5">
              <a:extLst>
                <a:ext uri="{96DAC541-7B7A-43D3-8B79-37D633B846F1}">
                  <asvg:svgBlip xmlns:asvg="http://schemas.microsoft.com/office/drawing/2016/SVG/main" r:embed="rId6"/>
                </a:ext>
              </a:extLst>
            </a:blip>
            <a:stretch>
              <a:fillRect t="-1" b="23"/>
            </a:stretch>
          </a:blipFill>
        </p:spPr>
        <p:txBody>
          <a:bodyPr/>
          <a:lstStyle>
            <a:lvl1pPr marL="0" indent="0">
              <a:buNone/>
              <a:defRPr sz="100"/>
            </a:lvl1pPr>
          </a:lstStyle>
          <a:p>
            <a:pPr lvl="0"/>
            <a:r>
              <a:rPr lang="ko-KR" altLang="de-DE" dirty="0"/>
              <a:t>ㅤ</a:t>
            </a:r>
            <a:endParaRPr lang="de-DE" dirty="0"/>
          </a:p>
        </p:txBody>
      </p:sp>
    </p:spTree>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to für seitenfüllendes Foto mit BU">
    <p:spTree>
      <p:nvGrpSpPr>
        <p:cNvPr id="1" name=""/>
        <p:cNvGrpSpPr/>
        <p:nvPr/>
      </p:nvGrpSpPr>
      <p:grpSpPr>
        <a:xfrm>
          <a:off x="0" y="0"/>
          <a:ext cx="0" cy="0"/>
          <a:chOff x="0" y="0"/>
          <a:chExt cx="0" cy="0"/>
        </a:xfrm>
      </p:grpSpPr>
      <p:sp>
        <p:nvSpPr>
          <p:cNvPr id="7" name="Bildplatzhalter 6"/>
          <p:cNvSpPr>
            <a:spLocks noGrp="1"/>
          </p:cNvSpPr>
          <p:nvPr>
            <p:ph type="pic" sz="quarter" idx="13"/>
          </p:nvPr>
        </p:nvSpPr>
        <p:spPr>
          <a:xfrm>
            <a:off x="0" y="0"/>
            <a:ext cx="12192000" cy="6858000"/>
          </a:xfrm>
        </p:spPr>
        <p:txBody>
          <a:bodyPr/>
          <a:lstStyle/>
          <a:p>
            <a:endParaRPr lang="de-DE" dirty="0"/>
          </a:p>
        </p:txBody>
      </p:sp>
      <p:pic>
        <p:nvPicPr>
          <p:cNvPr id="6" name="Bild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471714"/>
            <a:ext cx="12192000" cy="2386286"/>
          </a:xfrm>
          <a:prstGeom prst="rect">
            <a:avLst/>
          </a:prstGeom>
        </p:spPr>
      </p:pic>
      <p:sp>
        <p:nvSpPr>
          <p:cNvPr id="9" name="Textplatzhalter 8"/>
          <p:cNvSpPr>
            <a:spLocks noGrp="1"/>
          </p:cNvSpPr>
          <p:nvPr>
            <p:ph type="body" sz="quarter" idx="14"/>
          </p:nvPr>
        </p:nvSpPr>
        <p:spPr>
          <a:xfrm>
            <a:off x="496799" y="6078537"/>
            <a:ext cx="11287034" cy="642938"/>
          </a:xfrm>
        </p:spPr>
        <p:txBody>
          <a:bodyPr anchor="ctr"/>
          <a:lstStyle>
            <a:lvl1pPr marL="0" indent="0">
              <a:buNone/>
              <a:defRPr sz="1400">
                <a:solidFill>
                  <a:schemeClr val="bg1"/>
                </a:solidFill>
              </a:defRPr>
            </a:lvl1pPr>
            <a:lvl2pPr marL="2538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de-DE" dirty="0"/>
              <a:t>Mastertextformat bearbeiten</a:t>
            </a:r>
          </a:p>
        </p:txBody>
      </p:sp>
      <p:pic>
        <p:nvPicPr>
          <p:cNvPr id="2" name="Bild 7">
            <a:extLst>
              <a:ext uri="{FF2B5EF4-FFF2-40B4-BE49-F238E27FC236}">
                <a16:creationId xmlns:a16="http://schemas.microsoft.com/office/drawing/2014/main" id="{9746EEB8-4926-9793-858D-624157011EC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17605" y="561895"/>
            <a:ext cx="1284316" cy="810491"/>
          </a:xfrm>
          <a:prstGeom prst="rect">
            <a:avLst/>
          </a:prstGeom>
        </p:spPr>
      </p:pic>
      <p:sp>
        <p:nvSpPr>
          <p:cNvPr id="10" name="Textplatzhalter 9">
            <a:extLst>
              <a:ext uri="{FF2B5EF4-FFF2-40B4-BE49-F238E27FC236}">
                <a16:creationId xmlns:a16="http://schemas.microsoft.com/office/drawing/2014/main" id="{CD26E814-87A2-921D-C7A3-0356B6556C67}"/>
              </a:ext>
            </a:extLst>
          </p:cNvPr>
          <p:cNvSpPr>
            <a:spLocks noGrp="1"/>
          </p:cNvSpPr>
          <p:nvPr>
            <p:ph type="body" sz="quarter" idx="16" hasCustomPrompt="1"/>
          </p:nvPr>
        </p:nvSpPr>
        <p:spPr>
          <a:xfrm>
            <a:off x="0" y="4471988"/>
            <a:ext cx="12192000" cy="2386012"/>
          </a:xfrm>
          <a:blipFill>
            <a:blip r:embed="rId4"/>
            <a:stretch>
              <a:fillRect/>
            </a:stretch>
          </a:blipFill>
        </p:spPr>
        <p:txBody>
          <a:bodyPr/>
          <a:lstStyle>
            <a:lvl1pPr marL="0" indent="0">
              <a:buNone/>
              <a:defRPr sz="100"/>
            </a:lvl1pPr>
          </a:lstStyle>
          <a:p>
            <a:pPr lvl="0"/>
            <a:r>
              <a:rPr lang="ko-KR" altLang="de-DE" dirty="0"/>
              <a:t>ㅤ</a:t>
            </a:r>
            <a:endParaRPr lang="de-DE" dirty="0"/>
          </a:p>
        </p:txBody>
      </p:sp>
      <p:sp>
        <p:nvSpPr>
          <p:cNvPr id="4" name="Textplatzhalter 3">
            <a:extLst>
              <a:ext uri="{FF2B5EF4-FFF2-40B4-BE49-F238E27FC236}">
                <a16:creationId xmlns:a16="http://schemas.microsoft.com/office/drawing/2014/main" id="{C483A7AA-7A30-2DB0-013E-79785306085D}"/>
              </a:ext>
            </a:extLst>
          </p:cNvPr>
          <p:cNvSpPr>
            <a:spLocks noGrp="1"/>
          </p:cNvSpPr>
          <p:nvPr>
            <p:ph type="body" sz="quarter" idx="15" hasCustomPrompt="1"/>
          </p:nvPr>
        </p:nvSpPr>
        <p:spPr>
          <a:xfrm>
            <a:off x="10517188" y="561975"/>
            <a:ext cx="1284287" cy="809625"/>
          </a:xfrm>
          <a:blipFill>
            <a:blip r:embed="rId5"/>
            <a:stretch>
              <a:fillRect/>
            </a:stretch>
          </a:blipFill>
        </p:spPr>
        <p:txBody>
          <a:bodyPr/>
          <a:lstStyle>
            <a:lvl1pPr marL="0" indent="0">
              <a:buNone/>
              <a:defRPr sz="100"/>
            </a:lvl1pPr>
          </a:lstStyle>
          <a:p>
            <a:pPr lvl="0"/>
            <a:r>
              <a:rPr lang="ko-KR" altLang="de-DE" dirty="0"/>
              <a:t>ㅤ</a:t>
            </a:r>
            <a:endParaRPr lang="de-DE" dirty="0"/>
          </a:p>
        </p:txBody>
      </p:sp>
    </p:spTree>
    <p:extLst>
      <p:ext uri="{BB962C8B-B14F-4D97-AF65-F5344CB8AC3E}">
        <p14:creationId xmlns:p14="http://schemas.microsoft.com/office/powerpoint/2010/main" val="13628739"/>
      </p:ext>
    </p:extLst>
  </p:cSld>
  <p:clrMapOvr>
    <a:masterClrMapping/>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CE77D03E-9F14-438D-9403-589D2E5DC635}"/>
              </a:ext>
            </a:extLst>
          </p:cNvPr>
          <p:cNvSpPr>
            <a:spLocks noGrp="1"/>
          </p:cNvSpPr>
          <p:nvPr>
            <p:ph type="dt" sz="half" idx="10"/>
          </p:nvPr>
        </p:nvSpPr>
        <p:spPr/>
        <p:txBody>
          <a:bodyPr/>
          <a:lstStyle/>
          <a:p>
            <a:fld id="{B63015A5-1B72-490D-90A3-404BAE70AE9F}" type="datetimeFigureOut">
              <a:rPr lang="de-DE" smtClean="0"/>
              <a:t>05.10.25</a:t>
            </a:fld>
            <a:endParaRPr lang="de-DE"/>
          </a:p>
        </p:txBody>
      </p:sp>
      <p:sp>
        <p:nvSpPr>
          <p:cNvPr id="3" name="Fußzeilenplatzhalter 2">
            <a:extLst>
              <a:ext uri="{FF2B5EF4-FFF2-40B4-BE49-F238E27FC236}">
                <a16:creationId xmlns:a16="http://schemas.microsoft.com/office/drawing/2014/main" id="{0FFF2044-6562-4C38-8B1B-9F1B4DFD88A2}"/>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560D43D9-97B3-4D1B-8F23-47C7ED85A6EF}"/>
              </a:ext>
            </a:extLst>
          </p:cNvPr>
          <p:cNvSpPr>
            <a:spLocks noGrp="1"/>
          </p:cNvSpPr>
          <p:nvPr>
            <p:ph type="sldNum" sz="quarter" idx="12"/>
          </p:nvPr>
        </p:nvSpPr>
        <p:spPr/>
        <p:txBody>
          <a:bodyPr/>
          <a:lstStyle/>
          <a:p>
            <a:fld id="{6BB427C0-5BF0-4B63-BDE0-BCA92FF00867}" type="slidenum">
              <a:rPr lang="de-DE" smtClean="0"/>
              <a:t>‹Nr.›</a:t>
            </a:fld>
            <a:endParaRPr lang="de-DE"/>
          </a:p>
        </p:txBody>
      </p:sp>
    </p:spTree>
    <p:extLst>
      <p:ext uri="{BB962C8B-B14F-4D97-AF65-F5344CB8AC3E}">
        <p14:creationId xmlns:p14="http://schemas.microsoft.com/office/powerpoint/2010/main" val="2050458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Inhaltsfolie V1">
    <p:spTree>
      <p:nvGrpSpPr>
        <p:cNvPr id="1" name=""/>
        <p:cNvGrpSpPr/>
        <p:nvPr/>
      </p:nvGrpSpPr>
      <p:grpSpPr>
        <a:xfrm>
          <a:off x="0" y="0"/>
          <a:ext cx="0" cy="0"/>
          <a:chOff x="0" y="0"/>
          <a:chExt cx="0" cy="0"/>
        </a:xfrm>
      </p:grpSpPr>
      <p:pic>
        <p:nvPicPr>
          <p:cNvPr id="10" name="Bild 9"/>
          <p:cNvPicPr>
            <a:picLocks noChangeAspect="1"/>
          </p:cNvPicPr>
          <p:nvPr userDrawn="1"/>
        </p:nvPicPr>
        <p:blipFill rotWithShape="1">
          <a:blip r:embed="rId2" cstate="screen">
            <a:extLst>
              <a:ext uri="{28A0092B-C50C-407E-A947-70E740481C1C}">
                <a14:useLocalDpi xmlns:a14="http://schemas.microsoft.com/office/drawing/2010/main"/>
              </a:ext>
            </a:extLst>
          </a:blip>
          <a:srcRect l="5439" r="2300"/>
          <a:stretch/>
        </p:blipFill>
        <p:spPr>
          <a:xfrm>
            <a:off x="0" y="2374303"/>
            <a:ext cx="11790947" cy="4483697"/>
          </a:xfrm>
          <a:prstGeom prst="rect">
            <a:avLst/>
          </a:prstGeom>
        </p:spPr>
      </p:pic>
      <p:sp>
        <p:nvSpPr>
          <p:cNvPr id="2" name="Titel 1"/>
          <p:cNvSpPr>
            <a:spLocks noGrp="1"/>
          </p:cNvSpPr>
          <p:nvPr>
            <p:ph type="title"/>
          </p:nvPr>
        </p:nvSpPr>
        <p:spPr/>
        <p:txBody>
          <a:bodyPr/>
          <a:lstStyle/>
          <a:p>
            <a:r>
              <a:rPr lang="de-DE" dirty="0"/>
              <a:t>Mastertitelformat bearbeiten</a:t>
            </a:r>
          </a:p>
        </p:txBody>
      </p:sp>
      <p:sp>
        <p:nvSpPr>
          <p:cNvPr id="3" name="Inhaltsplatzhalter 2"/>
          <p:cNvSpPr>
            <a:spLocks noGrp="1"/>
          </p:cNvSpPr>
          <p:nvPr>
            <p:ph idx="1"/>
          </p:nvPr>
        </p:nvSpPr>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4" name="Bild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17605" y="561895"/>
            <a:ext cx="1284316" cy="810491"/>
          </a:xfrm>
          <a:prstGeom prst="rect">
            <a:avLst/>
          </a:prstGeom>
        </p:spPr>
      </p:pic>
    </p:spTree>
    <p:extLst>
      <p:ext uri="{BB962C8B-B14F-4D97-AF65-F5344CB8AC3E}">
        <p14:creationId xmlns:p14="http://schemas.microsoft.com/office/powerpoint/2010/main" val="93181017"/>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Inhaltsfolie V2">
    <p:spTree>
      <p:nvGrpSpPr>
        <p:cNvPr id="1" name=""/>
        <p:cNvGrpSpPr/>
        <p:nvPr/>
      </p:nvGrpSpPr>
      <p:grpSpPr>
        <a:xfrm>
          <a:off x="0" y="0"/>
          <a:ext cx="0" cy="0"/>
          <a:chOff x="0" y="0"/>
          <a:chExt cx="0" cy="0"/>
        </a:xfrm>
      </p:grpSpPr>
      <p:pic>
        <p:nvPicPr>
          <p:cNvPr id="7" name="Bild 6"/>
          <p:cNvPicPr>
            <a:picLocks noChangeAspect="1"/>
          </p:cNvPicPr>
          <p:nvPr userDrawn="1"/>
        </p:nvPicPr>
        <p:blipFill>
          <a:blip r:embed="rId2" cstate="screen">
            <a:extLst>
              <a:ext uri="{28A0092B-C50C-407E-A947-70E740481C1C}">
                <a14:useLocalDpi xmlns:a14="http://schemas.microsoft.com/office/drawing/2010/main"/>
              </a:ext>
            </a:extLst>
          </a:blip>
          <a:srcRect r="1378"/>
          <a:stretch/>
        </p:blipFill>
        <p:spPr>
          <a:xfrm>
            <a:off x="168000" y="0"/>
            <a:ext cx="12024000" cy="6856442"/>
          </a:xfrm>
          <a:prstGeom prst="rect">
            <a:avLst/>
          </a:prstGeom>
        </p:spPr>
      </p:pic>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9" name="Bild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17605" y="561895"/>
            <a:ext cx="1284316" cy="810491"/>
          </a:xfrm>
          <a:prstGeom prst="rect">
            <a:avLst/>
          </a:prstGeom>
        </p:spPr>
      </p:pic>
    </p:spTree>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Inhaltsfolie V3">
    <p:spTree>
      <p:nvGrpSpPr>
        <p:cNvPr id="1" name=""/>
        <p:cNvGrpSpPr/>
        <p:nvPr/>
      </p:nvGrpSpPr>
      <p:grpSpPr>
        <a:xfrm>
          <a:off x="0" y="0"/>
          <a:ext cx="0" cy="0"/>
          <a:chOff x="0" y="0"/>
          <a:chExt cx="0" cy="0"/>
        </a:xfrm>
      </p:grpSpPr>
      <p:pic>
        <p:nvPicPr>
          <p:cNvPr id="8" name="Bild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6442"/>
          </a:xfrm>
          <a:prstGeom prst="rect">
            <a:avLst/>
          </a:prstGeom>
        </p:spPr>
      </p:pic>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9" name="Bild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17605" y="561895"/>
            <a:ext cx="1284316" cy="810491"/>
          </a:xfrm>
          <a:prstGeom prst="rect">
            <a:avLst/>
          </a:prstGeom>
        </p:spPr>
      </p:pic>
    </p:spTree>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Inhaltsfolie mit Pat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Mastertitelformat bearbeiten</a:t>
            </a:r>
          </a:p>
        </p:txBody>
      </p:sp>
      <p:sp>
        <p:nvSpPr>
          <p:cNvPr id="3" name="Inhaltsplatzhalter 2"/>
          <p:cNvSpPr>
            <a:spLocks noGrp="1"/>
          </p:cNvSpPr>
          <p:nvPr>
            <p:ph idx="1"/>
          </p:nvPr>
        </p:nvSpPr>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4" name="Grafik 3" descr="Ein Bild, das Screenshot, Design enthält.&#10;&#10;Automatisch generierte Beschreibung">
            <a:extLst>
              <a:ext uri="{FF2B5EF4-FFF2-40B4-BE49-F238E27FC236}">
                <a16:creationId xmlns:a16="http://schemas.microsoft.com/office/drawing/2014/main" id="{6DFFD58C-2A92-3295-B4B8-6EC291AC29D4}"/>
              </a:ext>
            </a:extLst>
          </p:cNvPr>
          <p:cNvPicPr>
            <a:picLocks noChangeAspect="1"/>
          </p:cNvPicPr>
          <p:nvPr userDrawn="1"/>
        </p:nvPicPr>
        <p:blipFill>
          <a:blip r:embed="rId2"/>
          <a:srcRect l="1978" t="75365" r="-1978" b="3113"/>
          <a:stretch/>
        </p:blipFill>
        <p:spPr>
          <a:xfrm>
            <a:off x="0" y="5382000"/>
            <a:ext cx="12192000" cy="1476000"/>
          </a:xfrm>
          <a:prstGeom prst="rect">
            <a:avLst/>
          </a:prstGeom>
        </p:spPr>
      </p:pic>
      <p:pic>
        <p:nvPicPr>
          <p:cNvPr id="6" name="Bild 8">
            <a:extLst>
              <a:ext uri="{FF2B5EF4-FFF2-40B4-BE49-F238E27FC236}">
                <a16:creationId xmlns:a16="http://schemas.microsoft.com/office/drawing/2014/main" id="{2F891F52-93F1-B4AE-FA1E-D8D19F4C973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17605" y="561895"/>
            <a:ext cx="1284316" cy="810491"/>
          </a:xfrm>
          <a:prstGeom prst="rect">
            <a:avLst/>
          </a:prstGeom>
        </p:spPr>
      </p:pic>
    </p:spTree>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Inhaltsfolie Grau nur Logo">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accent1"/>
                </a:solidFill>
              </a:defRPr>
            </a:lvl1pPr>
          </a:lstStyle>
          <a:p>
            <a:r>
              <a:rPr lang="de-DE" dirty="0"/>
              <a:t>Mastertitelformat bearbeiten</a:t>
            </a:r>
          </a:p>
        </p:txBody>
      </p:sp>
      <p:sp>
        <p:nvSpPr>
          <p:cNvPr id="3" name="Inhaltsplatzhalter 2"/>
          <p:cNvSpPr>
            <a:spLocks noGrp="1"/>
          </p:cNvSpPr>
          <p:nvPr>
            <p:ph idx="1"/>
          </p:nvPr>
        </p:nvSpPr>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9" name="Bild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17605" y="561895"/>
            <a:ext cx="1284316" cy="810491"/>
          </a:xfrm>
          <a:prstGeom prst="rect">
            <a:avLst/>
          </a:prstGeom>
        </p:spPr>
      </p:pic>
    </p:spTree>
  </p:cSld>
  <p:clrMapOvr>
    <a:overrideClrMapping bg1="dk1" tx1="lt1" bg2="dk2" tx2="lt2" accent1="accent1" accent2="accent2" accent3="accent3" accent4="accent4" accent5="accent5" accent6="accent6" hlink="hlink" folHlink="folHlink"/>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Inhaltsfolie Grau">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accent1"/>
                </a:solidFill>
              </a:defRPr>
            </a:lvl1pPr>
          </a:lstStyle>
          <a:p>
            <a:r>
              <a:rPr lang="de-DE" dirty="0"/>
              <a:t>Mastertitelformat bearbeiten</a:t>
            </a:r>
          </a:p>
        </p:txBody>
      </p:sp>
      <p:sp>
        <p:nvSpPr>
          <p:cNvPr id="3" name="Inhaltsplatzhalter 2"/>
          <p:cNvSpPr>
            <a:spLocks noGrp="1"/>
          </p:cNvSpPr>
          <p:nvPr>
            <p:ph idx="1"/>
          </p:nvPr>
        </p:nvSpPr>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cSld>
  <p:clrMapOvr>
    <a:overrideClrMapping bg1="dk1" tx1="lt1" bg2="dk2" tx2="lt2" accent1="accent1" accent2="accent2" accent3="accent3" accent4="accent4" accent5="accent5" accent6="accent6" hlink="hlink" folHlink="folHlink"/>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altsfolie 2spaltig V1">
    <p:spTree>
      <p:nvGrpSpPr>
        <p:cNvPr id="1" name=""/>
        <p:cNvGrpSpPr/>
        <p:nvPr/>
      </p:nvGrpSpPr>
      <p:grpSpPr>
        <a:xfrm>
          <a:off x="0" y="0"/>
          <a:ext cx="0" cy="0"/>
          <a:chOff x="0" y="0"/>
          <a:chExt cx="0" cy="0"/>
        </a:xfrm>
      </p:grpSpPr>
      <p:pic>
        <p:nvPicPr>
          <p:cNvPr id="4" name="Bild 3"/>
          <p:cNvPicPr>
            <a:picLocks noChangeAspect="1"/>
          </p:cNvPicPr>
          <p:nvPr userDrawn="1"/>
        </p:nvPicPr>
        <p:blipFill rotWithShape="1">
          <a:blip r:embed="rId2" cstate="screen">
            <a:extLst>
              <a:ext uri="{28A0092B-C50C-407E-A947-70E740481C1C}">
                <a14:useLocalDpi xmlns:a14="http://schemas.microsoft.com/office/drawing/2010/main"/>
              </a:ext>
            </a:extLst>
          </a:blip>
          <a:srcRect t="-13416" b="13416"/>
          <a:stretch/>
        </p:blipFill>
        <p:spPr>
          <a:xfrm>
            <a:off x="0" y="2374303"/>
            <a:ext cx="12192000" cy="4483697"/>
          </a:xfrm>
          <a:prstGeom prst="rect">
            <a:avLst/>
          </a:prstGeom>
        </p:spPr>
      </p:pic>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1076445" y="1825625"/>
            <a:ext cx="4990399" cy="4351338"/>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0" name="Inhaltsplatzhalter 2"/>
          <p:cNvSpPr>
            <a:spLocks noGrp="1"/>
          </p:cNvSpPr>
          <p:nvPr>
            <p:ph sz="half" idx="13"/>
          </p:nvPr>
        </p:nvSpPr>
        <p:spPr>
          <a:xfrm>
            <a:off x="6372307" y="1825625"/>
            <a:ext cx="5121354" cy="4351338"/>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9" name="Bild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17605" y="561895"/>
            <a:ext cx="1284316" cy="810491"/>
          </a:xfrm>
          <a:prstGeom prst="rect">
            <a:avLst/>
          </a:prstGeom>
        </p:spPr>
      </p:pic>
    </p:spTree>
    <p:extLst>
      <p:ext uri="{BB962C8B-B14F-4D97-AF65-F5344CB8AC3E}">
        <p14:creationId xmlns:p14="http://schemas.microsoft.com/office/powerpoint/2010/main" val="1874991105"/>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haltsfolie 2spaltig V2">
    <p:spTree>
      <p:nvGrpSpPr>
        <p:cNvPr id="1" name=""/>
        <p:cNvGrpSpPr/>
        <p:nvPr/>
      </p:nvGrpSpPr>
      <p:grpSpPr>
        <a:xfrm>
          <a:off x="0" y="0"/>
          <a:ext cx="0" cy="0"/>
          <a:chOff x="0" y="0"/>
          <a:chExt cx="0" cy="0"/>
        </a:xfrm>
      </p:grpSpPr>
      <p:pic>
        <p:nvPicPr>
          <p:cNvPr id="7" name="Bild 6"/>
          <p:cNvPicPr>
            <a:picLocks noChangeAspect="1"/>
          </p:cNvPicPr>
          <p:nvPr userDrawn="1"/>
        </p:nvPicPr>
        <p:blipFill>
          <a:blip r:embed="rId2" cstate="screen">
            <a:extLst>
              <a:ext uri="{28A0092B-C50C-407E-A947-70E740481C1C}">
                <a14:useLocalDpi xmlns:a14="http://schemas.microsoft.com/office/drawing/2010/main"/>
              </a:ext>
            </a:extLst>
          </a:blip>
          <a:srcRect t="-6300" b="6300"/>
          <a:stretch/>
        </p:blipFill>
        <p:spPr>
          <a:xfrm>
            <a:off x="0" y="0"/>
            <a:ext cx="12192000" cy="6856442"/>
          </a:xfrm>
          <a:prstGeom prst="rect">
            <a:avLst/>
          </a:prstGeom>
        </p:spPr>
      </p:pic>
      <p:sp>
        <p:nvSpPr>
          <p:cNvPr id="2" name="Titel 1"/>
          <p:cNvSpPr>
            <a:spLocks noGrp="1"/>
          </p:cNvSpPr>
          <p:nvPr>
            <p:ph type="title"/>
          </p:nvPr>
        </p:nvSpPr>
        <p:spPr/>
        <p:txBody>
          <a:bodyPr/>
          <a:lstStyle/>
          <a:p>
            <a:r>
              <a:rPr lang="de-DE"/>
              <a:t>Mastertitelformat bearbeiten</a:t>
            </a:r>
          </a:p>
        </p:txBody>
      </p:sp>
      <p:pic>
        <p:nvPicPr>
          <p:cNvPr id="11" name="Bild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17605" y="561895"/>
            <a:ext cx="1284316" cy="810491"/>
          </a:xfrm>
          <a:prstGeom prst="rect">
            <a:avLst/>
          </a:prstGeom>
        </p:spPr>
      </p:pic>
      <p:sp>
        <p:nvSpPr>
          <p:cNvPr id="8" name="Inhaltsplatzhalter 2"/>
          <p:cNvSpPr>
            <a:spLocks noGrp="1"/>
          </p:cNvSpPr>
          <p:nvPr>
            <p:ph sz="half" idx="1"/>
          </p:nvPr>
        </p:nvSpPr>
        <p:spPr>
          <a:xfrm>
            <a:off x="1076445" y="1825625"/>
            <a:ext cx="4990399" cy="4351338"/>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Inhaltsplatzhalter 2"/>
          <p:cNvSpPr>
            <a:spLocks noGrp="1"/>
          </p:cNvSpPr>
          <p:nvPr>
            <p:ph sz="half" idx="13"/>
          </p:nvPr>
        </p:nvSpPr>
        <p:spPr>
          <a:xfrm>
            <a:off x="6372307" y="1825625"/>
            <a:ext cx="5121354" cy="4351338"/>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1076446" y="365125"/>
            <a:ext cx="7630232" cy="1325563"/>
          </a:xfrm>
          <a:prstGeom prst="rect">
            <a:avLst/>
          </a:prstGeom>
        </p:spPr>
        <p:txBody>
          <a:bodyPr vert="horz" lIns="0" tIns="0" rIns="0" bIns="0" rtlCol="0" anchor="b" anchorCtr="0">
            <a:noAutofit/>
          </a:bodyPr>
          <a:lstStyle/>
          <a:p>
            <a:r>
              <a:rPr lang="de-DE" dirty="0"/>
              <a:t>Mastertitelformat bearbeiten</a:t>
            </a:r>
          </a:p>
        </p:txBody>
      </p:sp>
      <p:sp>
        <p:nvSpPr>
          <p:cNvPr id="3" name="Textplatzhalter 2"/>
          <p:cNvSpPr>
            <a:spLocks noGrp="1"/>
          </p:cNvSpPr>
          <p:nvPr>
            <p:ph type="body" idx="1"/>
          </p:nvPr>
        </p:nvSpPr>
        <p:spPr>
          <a:xfrm>
            <a:off x="1076446" y="1876507"/>
            <a:ext cx="10197296" cy="4300455"/>
          </a:xfrm>
          <a:prstGeom prst="rect">
            <a:avLst/>
          </a:prstGeom>
        </p:spPr>
        <p:txBody>
          <a:bodyPr vert="horz" lIns="0" tIns="0" rIns="0" bIns="0" rtlCol="0" anchor="t" anchorCtr="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4624152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56" r:id="rId4"/>
    <p:sldLayoutId id="2147483661" r:id="rId5"/>
    <p:sldLayoutId id="2147483662" r:id="rId6"/>
    <p:sldLayoutId id="2147483663" r:id="rId7"/>
    <p:sldLayoutId id="2147483652" r:id="rId8"/>
    <p:sldLayoutId id="2147483659" r:id="rId9"/>
    <p:sldLayoutId id="2147483654" r:id="rId10"/>
    <p:sldLayoutId id="2147483658" r:id="rId11"/>
    <p:sldLayoutId id="2147483655" r:id="rId12"/>
    <p:sldLayoutId id="2147483664" r:id="rId13"/>
  </p:sldLayoutIdLst>
  <p:transition spd="slow">
    <p:wipe dir="r"/>
  </p:transition>
  <p:txStyles>
    <p:titleStyle>
      <a:lvl1pPr algn="l" defTabSz="914400" rtl="0" eaLnBrk="1" latinLnBrk="0" hangingPunct="1">
        <a:lnSpc>
          <a:spcPct val="90000"/>
        </a:lnSpc>
        <a:spcBef>
          <a:spcPct val="0"/>
        </a:spcBef>
        <a:buNone/>
        <a:defRPr sz="4400" b="1" i="0" kern="1200">
          <a:solidFill>
            <a:schemeClr val="tx2"/>
          </a:solidFill>
          <a:latin typeface="Geogrotesque SemiBold" panose="020B0300000000000000" pitchFamily="34" charset="77"/>
          <a:ea typeface="+mj-ea"/>
          <a:cs typeface="+mj-cs"/>
        </a:defRPr>
      </a:lvl1pPr>
    </p:titleStyle>
    <p:bodyStyle>
      <a:lvl1pPr marL="228600" indent="-228600" algn="l" defTabSz="914400" rtl="0" eaLnBrk="1" latinLnBrk="0" hangingPunct="1">
        <a:lnSpc>
          <a:spcPct val="90000"/>
        </a:lnSpc>
        <a:spcBef>
          <a:spcPts val="1000"/>
        </a:spcBef>
        <a:buClr>
          <a:schemeClr val="tx2"/>
        </a:buClr>
        <a:buFont typeface="Helvetica" charset="0"/>
        <a:buChar char="‣"/>
        <a:defRPr sz="2800" kern="1200">
          <a:solidFill>
            <a:schemeClr val="bg2">
              <a:lumMod val="10000"/>
            </a:schemeClr>
          </a:solidFill>
          <a:latin typeface="Geogrotesque Light" panose="020B0300000000000000" pitchFamily="34" charset="77"/>
          <a:ea typeface="+mn-ea"/>
          <a:cs typeface="+mn-cs"/>
        </a:defRPr>
      </a:lvl1pPr>
      <a:lvl2pPr marL="253800" indent="205200" algn="l" defTabSz="914400" rtl="0" eaLnBrk="1" latinLnBrk="0" hangingPunct="1">
        <a:lnSpc>
          <a:spcPct val="90000"/>
        </a:lnSpc>
        <a:spcBef>
          <a:spcPts val="500"/>
        </a:spcBef>
        <a:buClr>
          <a:schemeClr val="tx2"/>
        </a:buClr>
        <a:buFont typeface="Helvetica" charset="0"/>
        <a:buChar char="‣"/>
        <a:defRPr sz="2400" kern="1200">
          <a:solidFill>
            <a:schemeClr val="bg2">
              <a:lumMod val="10000"/>
            </a:schemeClr>
          </a:solidFill>
          <a:latin typeface="Geogrotesque Light" panose="020B0300000000000000" pitchFamily="34" charset="77"/>
          <a:ea typeface="+mn-ea"/>
          <a:cs typeface="+mn-cs"/>
        </a:defRPr>
      </a:lvl2pPr>
      <a:lvl3pPr marL="1143000" indent="-228600" algn="l" defTabSz="914400" rtl="0" eaLnBrk="1" latinLnBrk="0" hangingPunct="1">
        <a:lnSpc>
          <a:spcPct val="90000"/>
        </a:lnSpc>
        <a:spcBef>
          <a:spcPts val="500"/>
        </a:spcBef>
        <a:buClr>
          <a:schemeClr val="tx2"/>
        </a:buClr>
        <a:buFont typeface="Helvetica" charset="0"/>
        <a:buChar char="‣"/>
        <a:defRPr sz="2000" kern="1200">
          <a:solidFill>
            <a:schemeClr val="bg2">
              <a:lumMod val="10000"/>
            </a:schemeClr>
          </a:solidFill>
          <a:latin typeface="Geogrotesque Light" panose="020B0300000000000000" pitchFamily="34" charset="77"/>
          <a:ea typeface="+mn-ea"/>
          <a:cs typeface="+mn-cs"/>
        </a:defRPr>
      </a:lvl3pPr>
      <a:lvl4pPr marL="1600200" indent="-228600" algn="l" defTabSz="914400" rtl="0" eaLnBrk="1" latinLnBrk="0" hangingPunct="1">
        <a:lnSpc>
          <a:spcPct val="90000"/>
        </a:lnSpc>
        <a:spcBef>
          <a:spcPts val="500"/>
        </a:spcBef>
        <a:buClr>
          <a:schemeClr val="tx2"/>
        </a:buClr>
        <a:buFont typeface="Helvetica" charset="0"/>
        <a:buChar char="‣"/>
        <a:defRPr sz="1800" kern="1200">
          <a:solidFill>
            <a:schemeClr val="bg2">
              <a:lumMod val="10000"/>
            </a:schemeClr>
          </a:solidFill>
          <a:latin typeface="Geogrotesque Light" panose="020B0300000000000000" pitchFamily="34" charset="77"/>
          <a:ea typeface="+mn-ea"/>
          <a:cs typeface="+mn-cs"/>
        </a:defRPr>
      </a:lvl4pPr>
      <a:lvl5pPr marL="2057400" indent="-228600" algn="l" defTabSz="914400" rtl="0" eaLnBrk="1" latinLnBrk="0" hangingPunct="1">
        <a:lnSpc>
          <a:spcPct val="90000"/>
        </a:lnSpc>
        <a:spcBef>
          <a:spcPts val="500"/>
        </a:spcBef>
        <a:buClr>
          <a:schemeClr val="tx2"/>
        </a:buClr>
        <a:buFont typeface="Helvetica" charset="0"/>
        <a:buChar char="‣"/>
        <a:defRPr sz="1800" kern="1200">
          <a:solidFill>
            <a:schemeClr val="bg2">
              <a:lumMod val="10000"/>
            </a:schemeClr>
          </a:solidFill>
          <a:latin typeface="Geogrotesque Light" panose="020B0300000000000000" pitchFamily="34" charset="77"/>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25.tiff"/></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32000"/>
          </a:schemeClr>
        </a:solidFill>
        <a:effectLst/>
      </p:bgPr>
    </p:bg>
    <p:spTree>
      <p:nvGrpSpPr>
        <p:cNvPr id="1" name=""/>
        <p:cNvGrpSpPr/>
        <p:nvPr/>
      </p:nvGrpSpPr>
      <p:grpSpPr>
        <a:xfrm>
          <a:off x="0" y="0"/>
          <a:ext cx="0" cy="0"/>
          <a:chOff x="0" y="0"/>
          <a:chExt cx="0" cy="0"/>
        </a:xfrm>
      </p:grpSpPr>
      <p:pic>
        <p:nvPicPr>
          <p:cNvPr id="11" name="Bildplatzhalter 2">
            <a:extLst>
              <a:ext uri="{FF2B5EF4-FFF2-40B4-BE49-F238E27FC236}">
                <a16:creationId xmlns:a16="http://schemas.microsoft.com/office/drawing/2014/main" id="{2A8C16D5-B695-B01C-0C17-4718D2F497BD}"/>
              </a:ext>
            </a:extLst>
          </p:cNvPr>
          <p:cNvPicPr>
            <a:picLocks noChangeAspect="1"/>
          </p:cNvPicPr>
          <p:nvPr/>
        </p:nvPicPr>
        <p:blipFill>
          <a:blip r:embed="rId3">
            <a:alphaModFix amt="33000"/>
          </a:blip>
          <a:srcRect t="-15353" b="15625"/>
          <a:stretch/>
        </p:blipFill>
        <p:spPr>
          <a:xfrm>
            <a:off x="11973" y="-1254642"/>
            <a:ext cx="12199778" cy="8112642"/>
          </a:xfrm>
          <a:prstGeom prst="rect">
            <a:avLst/>
          </a:prstGeom>
        </p:spPr>
      </p:pic>
      <p:sp>
        <p:nvSpPr>
          <p:cNvPr id="2" name="Titel 1"/>
          <p:cNvSpPr>
            <a:spLocks noGrp="1"/>
          </p:cNvSpPr>
          <p:nvPr>
            <p:ph type="ctrTitle"/>
          </p:nvPr>
        </p:nvSpPr>
        <p:spPr>
          <a:xfrm>
            <a:off x="3392774" y="2363725"/>
            <a:ext cx="9144000" cy="2387600"/>
          </a:xfrm>
        </p:spPr>
        <p:txBody>
          <a:bodyPr/>
          <a:lstStyle/>
          <a:p>
            <a:r>
              <a:rPr lang="de-DE" dirty="0">
                <a:latin typeface="Geogrotesque SemiBold" charset="0"/>
                <a:ea typeface="Geogrotesque SemiBold" charset="0"/>
                <a:cs typeface="Geogrotesque SemiBold" charset="0"/>
              </a:rPr>
              <a:t>Präsentationsdesign</a:t>
            </a:r>
            <a:br>
              <a:rPr lang="de-DE" dirty="0">
                <a:latin typeface="Geogrotesque SemiBold" charset="0"/>
                <a:ea typeface="Geogrotesque SemiBold" charset="0"/>
                <a:cs typeface="Geogrotesque SemiBold" charset="0"/>
              </a:rPr>
            </a:br>
            <a:r>
              <a:rPr lang="de-DE" dirty="0">
                <a:latin typeface="Geogrotesque SemiBold" charset="0"/>
                <a:ea typeface="Geogrotesque SemiBold" charset="0"/>
                <a:cs typeface="Geogrotesque SemiBold" charset="0"/>
              </a:rPr>
              <a:t>Zirkel zur Gestaltung</a:t>
            </a:r>
            <a:endParaRPr lang="de-DE" dirty="0"/>
          </a:p>
        </p:txBody>
      </p:sp>
      <p:pic>
        <p:nvPicPr>
          <p:cNvPr id="13" name="Grafik 12" descr="Ein Bild, das Text, Screenshot, Visitenkarte, Logo enthält.&#10;&#10;Automatisch generierte Beschreibung">
            <a:extLst>
              <a:ext uri="{FF2B5EF4-FFF2-40B4-BE49-F238E27FC236}">
                <a16:creationId xmlns:a16="http://schemas.microsoft.com/office/drawing/2014/main" id="{EF9753F4-04EF-279F-01E8-4C2F1B0DD66C}"/>
              </a:ext>
            </a:extLst>
          </p:cNvPr>
          <p:cNvPicPr>
            <a:picLocks noChangeAspect="1"/>
          </p:cNvPicPr>
          <p:nvPr/>
        </p:nvPicPr>
        <p:blipFill rotWithShape="1">
          <a:blip r:embed="rId4"/>
          <a:srcRect l="76034" b="71608"/>
          <a:stretch/>
        </p:blipFill>
        <p:spPr>
          <a:xfrm>
            <a:off x="9212779" y="-29477"/>
            <a:ext cx="2979222" cy="1985278"/>
          </a:xfrm>
          <a:prstGeom prst="rect">
            <a:avLst/>
          </a:prstGeom>
        </p:spPr>
      </p:pic>
      <p:pic>
        <p:nvPicPr>
          <p:cNvPr id="15" name="Grafik 14" descr="Ein Bild, das Screenshot, orange, Schwarz enthält.&#10;&#10;Automatisch generierte Beschreibung">
            <a:extLst>
              <a:ext uri="{FF2B5EF4-FFF2-40B4-BE49-F238E27FC236}">
                <a16:creationId xmlns:a16="http://schemas.microsoft.com/office/drawing/2014/main" id="{AAEA45BA-5163-4A21-73A8-D9F2256F21D3}"/>
              </a:ext>
            </a:extLst>
          </p:cNvPr>
          <p:cNvPicPr>
            <a:picLocks noChangeAspect="1"/>
          </p:cNvPicPr>
          <p:nvPr/>
        </p:nvPicPr>
        <p:blipFill rotWithShape="1">
          <a:blip r:embed="rId5"/>
          <a:srcRect t="50000" r="85573"/>
          <a:stretch/>
        </p:blipFill>
        <p:spPr>
          <a:xfrm>
            <a:off x="0" y="3428999"/>
            <a:ext cx="1756069" cy="3423445"/>
          </a:xfrm>
          <a:prstGeom prst="rect">
            <a:avLst/>
          </a:prstGeom>
        </p:spPr>
      </p:pic>
      <p:pic>
        <p:nvPicPr>
          <p:cNvPr id="17" name="Grafik 16" descr="Ein Bild, das Screenshot, orange, Design enthält.&#10;&#10;Automatisch generierte Beschreibung">
            <a:extLst>
              <a:ext uri="{FF2B5EF4-FFF2-40B4-BE49-F238E27FC236}">
                <a16:creationId xmlns:a16="http://schemas.microsoft.com/office/drawing/2014/main" id="{7ADD6951-2610-4CB8-EF00-AAB618796825}"/>
              </a:ext>
            </a:extLst>
          </p:cNvPr>
          <p:cNvPicPr>
            <a:picLocks noChangeAspect="1"/>
          </p:cNvPicPr>
          <p:nvPr/>
        </p:nvPicPr>
        <p:blipFill rotWithShape="1">
          <a:blip r:embed="rId6"/>
          <a:srcRect l="39903" t="71516" r="-162"/>
          <a:stretch/>
        </p:blipFill>
        <p:spPr>
          <a:xfrm>
            <a:off x="4876801" y="4902199"/>
            <a:ext cx="7334950" cy="1950245"/>
          </a:xfrm>
          <a:prstGeom prst="rect">
            <a:avLst/>
          </a:prstGeom>
          <a:noFill/>
        </p:spPr>
      </p:pic>
      <p:sp>
        <p:nvSpPr>
          <p:cNvPr id="6" name="Textfeld 5">
            <a:extLst>
              <a:ext uri="{FF2B5EF4-FFF2-40B4-BE49-F238E27FC236}">
                <a16:creationId xmlns:a16="http://schemas.microsoft.com/office/drawing/2014/main" id="{F23DD921-B070-E7B4-3CA2-219CC9EEC154}"/>
              </a:ext>
            </a:extLst>
          </p:cNvPr>
          <p:cNvSpPr txBox="1"/>
          <p:nvPr/>
        </p:nvSpPr>
        <p:spPr>
          <a:xfrm>
            <a:off x="3392774" y="4789917"/>
            <a:ext cx="7055708" cy="369332"/>
          </a:xfrm>
          <a:prstGeom prst="rect">
            <a:avLst/>
          </a:prstGeom>
          <a:noFill/>
        </p:spPr>
        <p:txBody>
          <a:bodyPr wrap="square">
            <a:spAutoFit/>
          </a:bodyPr>
          <a:lstStyle/>
          <a:p>
            <a:r>
              <a:rPr lang="de-DE" dirty="0">
                <a:solidFill>
                  <a:schemeClr val="tx2"/>
                </a:solidFill>
                <a:latin typeface="Geogrotesque SemiBold" charset="0"/>
                <a:ea typeface="Geogrotesque SemiBold" charset="0"/>
                <a:cs typeface="Geogrotesque SemiBold" charset="0"/>
              </a:rPr>
              <a:t>Diskussion der Ergebnisse</a:t>
            </a:r>
          </a:p>
        </p:txBody>
      </p:sp>
    </p:spTree>
    <p:extLst>
      <p:ext uri="{BB962C8B-B14F-4D97-AF65-F5344CB8AC3E}">
        <p14:creationId xmlns:p14="http://schemas.microsoft.com/office/powerpoint/2010/main" val="1345272855"/>
      </p:ext>
    </p:extLst>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89265B-5170-8D72-833F-1EBF850D9590}"/>
            </a:ext>
          </a:extLst>
        </p:cNvPr>
        <p:cNvGrpSpPr/>
        <p:nvPr/>
      </p:nvGrpSpPr>
      <p:grpSpPr>
        <a:xfrm>
          <a:off x="0" y="0"/>
          <a:ext cx="0" cy="0"/>
          <a:chOff x="0" y="0"/>
          <a:chExt cx="0" cy="0"/>
        </a:xfrm>
      </p:grpSpPr>
      <p:sp>
        <p:nvSpPr>
          <p:cNvPr id="7" name="Text Placeholder 2">
            <a:extLst>
              <a:ext uri="{FF2B5EF4-FFF2-40B4-BE49-F238E27FC236}">
                <a16:creationId xmlns:a16="http://schemas.microsoft.com/office/drawing/2014/main" id="{6E8068DE-FE51-BFE0-F9DA-FC8AEF9FAD9B}"/>
              </a:ext>
            </a:extLst>
          </p:cNvPr>
          <p:cNvSpPr>
            <a:spLocks noGrp="1"/>
          </p:cNvSpPr>
          <p:nvPr>
            <p:ph type="body" sz="quarter" idx="14"/>
          </p:nvPr>
        </p:nvSpPr>
        <p:spPr>
          <a:xfrm>
            <a:off x="10517605" y="561894"/>
            <a:ext cx="1284316" cy="810491"/>
          </a:xfrm>
        </p:spPr>
        <p:txBody>
          <a:bodyPr/>
          <a:lstStyle/>
          <a:p>
            <a:endParaRPr lang="en-US"/>
          </a:p>
        </p:txBody>
      </p:sp>
      <p:sp>
        <p:nvSpPr>
          <p:cNvPr id="9" name="Text Placeholder 3">
            <a:extLst>
              <a:ext uri="{FF2B5EF4-FFF2-40B4-BE49-F238E27FC236}">
                <a16:creationId xmlns:a16="http://schemas.microsoft.com/office/drawing/2014/main" id="{BB87069F-D064-7C5D-7AE4-BD8E1D6AB61E}"/>
              </a:ext>
            </a:extLst>
          </p:cNvPr>
          <p:cNvSpPr>
            <a:spLocks noGrp="1"/>
          </p:cNvSpPr>
          <p:nvPr>
            <p:ph type="body" sz="quarter" idx="15"/>
          </p:nvPr>
        </p:nvSpPr>
        <p:spPr>
          <a:xfrm>
            <a:off x="7349924" y="3455042"/>
            <a:ext cx="4841875" cy="3429001"/>
          </a:xfrm>
        </p:spPr>
        <p:txBody>
          <a:bodyPr/>
          <a:lstStyle/>
          <a:p>
            <a:endParaRPr lang="en-US"/>
          </a:p>
        </p:txBody>
      </p:sp>
      <p:sp>
        <p:nvSpPr>
          <p:cNvPr id="2" name="Textfeld 1">
            <a:extLst>
              <a:ext uri="{FF2B5EF4-FFF2-40B4-BE49-F238E27FC236}">
                <a16:creationId xmlns:a16="http://schemas.microsoft.com/office/drawing/2014/main" id="{2E9E9220-64B9-0CF5-0C00-708E70D65FDE}"/>
              </a:ext>
            </a:extLst>
          </p:cNvPr>
          <p:cNvSpPr txBox="1"/>
          <p:nvPr/>
        </p:nvSpPr>
        <p:spPr>
          <a:xfrm>
            <a:off x="700088" y="800101"/>
            <a:ext cx="8029575" cy="523220"/>
          </a:xfrm>
          <a:prstGeom prst="rect">
            <a:avLst/>
          </a:prstGeom>
          <a:noFill/>
        </p:spPr>
        <p:txBody>
          <a:bodyPr wrap="square" rtlCol="0">
            <a:spAutoFit/>
          </a:bodyPr>
          <a:lstStyle/>
          <a:p>
            <a:r>
              <a:rPr lang="de-DE" sz="2800" dirty="0">
                <a:latin typeface="Geogrotesque SemiBold" charset="0"/>
                <a:ea typeface="Geogrotesque SemiBold" charset="0"/>
                <a:cs typeface="Geogrotesque SemiBold" charset="0"/>
              </a:rPr>
              <a:t>Station 2: Typografie</a:t>
            </a:r>
          </a:p>
        </p:txBody>
      </p:sp>
      <p:pic>
        <p:nvPicPr>
          <p:cNvPr id="6" name="Grafik 5">
            <a:extLst>
              <a:ext uri="{FF2B5EF4-FFF2-40B4-BE49-F238E27FC236}">
                <a16:creationId xmlns:a16="http://schemas.microsoft.com/office/drawing/2014/main" id="{99144096-5585-E46D-8EF4-B22C0A4D9D52}"/>
              </a:ext>
            </a:extLst>
          </p:cNvPr>
          <p:cNvPicPr>
            <a:picLocks noChangeAspect="1"/>
          </p:cNvPicPr>
          <p:nvPr/>
        </p:nvPicPr>
        <p:blipFill>
          <a:blip r:embed="rId2"/>
          <a:stretch>
            <a:fillRect/>
          </a:stretch>
        </p:blipFill>
        <p:spPr>
          <a:xfrm>
            <a:off x="2101850" y="1689100"/>
            <a:ext cx="7988300" cy="3479800"/>
          </a:xfrm>
          <a:prstGeom prst="rect">
            <a:avLst/>
          </a:prstGeom>
        </p:spPr>
      </p:pic>
    </p:spTree>
    <p:extLst>
      <p:ext uri="{BB962C8B-B14F-4D97-AF65-F5344CB8AC3E}">
        <p14:creationId xmlns:p14="http://schemas.microsoft.com/office/powerpoint/2010/main" val="1236162877"/>
      </p:ext>
    </p:extLst>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E0F24-FBE3-5A6F-11B9-823A08C07B3A}"/>
            </a:ext>
          </a:extLst>
        </p:cNvPr>
        <p:cNvGrpSpPr/>
        <p:nvPr/>
      </p:nvGrpSpPr>
      <p:grpSpPr>
        <a:xfrm>
          <a:off x="0" y="0"/>
          <a:ext cx="0" cy="0"/>
          <a:chOff x="0" y="0"/>
          <a:chExt cx="0" cy="0"/>
        </a:xfrm>
      </p:grpSpPr>
      <p:sp>
        <p:nvSpPr>
          <p:cNvPr id="7" name="Text Placeholder 2">
            <a:extLst>
              <a:ext uri="{FF2B5EF4-FFF2-40B4-BE49-F238E27FC236}">
                <a16:creationId xmlns:a16="http://schemas.microsoft.com/office/drawing/2014/main" id="{1D3D158E-B4B1-6FE7-E6CD-C192EF83F48D}"/>
              </a:ext>
            </a:extLst>
          </p:cNvPr>
          <p:cNvSpPr>
            <a:spLocks noGrp="1"/>
          </p:cNvSpPr>
          <p:nvPr>
            <p:ph type="body" sz="quarter" idx="14"/>
          </p:nvPr>
        </p:nvSpPr>
        <p:spPr>
          <a:xfrm>
            <a:off x="10517605" y="561894"/>
            <a:ext cx="1284316" cy="810491"/>
          </a:xfrm>
        </p:spPr>
        <p:txBody>
          <a:bodyPr/>
          <a:lstStyle/>
          <a:p>
            <a:endParaRPr lang="en-US"/>
          </a:p>
        </p:txBody>
      </p:sp>
      <p:sp>
        <p:nvSpPr>
          <p:cNvPr id="3" name="Textfeld 2">
            <a:extLst>
              <a:ext uri="{FF2B5EF4-FFF2-40B4-BE49-F238E27FC236}">
                <a16:creationId xmlns:a16="http://schemas.microsoft.com/office/drawing/2014/main" id="{1CFA6D96-FE9D-4F70-07E0-D3CB9E4210CE}"/>
              </a:ext>
            </a:extLst>
          </p:cNvPr>
          <p:cNvSpPr txBox="1"/>
          <p:nvPr/>
        </p:nvSpPr>
        <p:spPr>
          <a:xfrm>
            <a:off x="700088" y="800101"/>
            <a:ext cx="8029575" cy="523220"/>
          </a:xfrm>
          <a:prstGeom prst="rect">
            <a:avLst/>
          </a:prstGeom>
          <a:noFill/>
        </p:spPr>
        <p:txBody>
          <a:bodyPr wrap="square" rtlCol="0">
            <a:spAutoFit/>
          </a:bodyPr>
          <a:lstStyle/>
          <a:p>
            <a:r>
              <a:rPr lang="de-DE" sz="2800">
                <a:latin typeface="Geogrotesque SemiBold" charset="0"/>
                <a:ea typeface="Geogrotesque SemiBold" charset="0"/>
                <a:cs typeface="Geogrotesque SemiBold" charset="0"/>
              </a:rPr>
              <a:t>Station 2: Typografie</a:t>
            </a:r>
          </a:p>
        </p:txBody>
      </p:sp>
      <p:pic>
        <p:nvPicPr>
          <p:cNvPr id="4" name="Grafik 3">
            <a:extLst>
              <a:ext uri="{FF2B5EF4-FFF2-40B4-BE49-F238E27FC236}">
                <a16:creationId xmlns:a16="http://schemas.microsoft.com/office/drawing/2014/main" id="{3403844D-709C-1A71-1EAA-ACD5DAB30784}"/>
              </a:ext>
            </a:extLst>
          </p:cNvPr>
          <p:cNvPicPr>
            <a:picLocks noChangeAspect="1"/>
          </p:cNvPicPr>
          <p:nvPr/>
        </p:nvPicPr>
        <p:blipFill>
          <a:blip r:embed="rId3"/>
          <a:stretch>
            <a:fillRect/>
          </a:stretch>
        </p:blipFill>
        <p:spPr>
          <a:xfrm>
            <a:off x="700088" y="2212367"/>
            <a:ext cx="5304321" cy="2865471"/>
          </a:xfrm>
          <a:prstGeom prst="rect">
            <a:avLst/>
          </a:prstGeom>
        </p:spPr>
      </p:pic>
      <p:pic>
        <p:nvPicPr>
          <p:cNvPr id="5" name="Grafik 4">
            <a:extLst>
              <a:ext uri="{FF2B5EF4-FFF2-40B4-BE49-F238E27FC236}">
                <a16:creationId xmlns:a16="http://schemas.microsoft.com/office/drawing/2014/main" id="{4B2546A0-AC71-24D2-21A9-D2D91FD439F1}"/>
              </a:ext>
            </a:extLst>
          </p:cNvPr>
          <p:cNvPicPr>
            <a:picLocks noChangeAspect="1"/>
          </p:cNvPicPr>
          <p:nvPr/>
        </p:nvPicPr>
        <p:blipFill>
          <a:blip r:embed="rId4"/>
          <a:stretch>
            <a:fillRect/>
          </a:stretch>
        </p:blipFill>
        <p:spPr>
          <a:xfrm>
            <a:off x="6004409" y="2618136"/>
            <a:ext cx="5012785" cy="2664453"/>
          </a:xfrm>
          <a:prstGeom prst="rect">
            <a:avLst/>
          </a:prstGeom>
        </p:spPr>
      </p:pic>
    </p:spTree>
    <p:extLst>
      <p:ext uri="{BB962C8B-B14F-4D97-AF65-F5344CB8AC3E}">
        <p14:creationId xmlns:p14="http://schemas.microsoft.com/office/powerpoint/2010/main" val="372755701"/>
      </p:ext>
    </p:extLst>
  </p:cSld>
  <p:clrMapOvr>
    <a:masterClrMapping/>
  </p:clrMapOvr>
  <p:transition spd="slow">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Ein Bild, das Insekt, Pollen, Wirbellose, Hautflügler enthält.&#10;&#10;KI-generierte Inhalte können fehlerhaft sein.">
            <a:extLst>
              <a:ext uri="{FF2B5EF4-FFF2-40B4-BE49-F238E27FC236}">
                <a16:creationId xmlns:a16="http://schemas.microsoft.com/office/drawing/2014/main" id="{E3BB5066-7799-C67A-6492-A847B610CDE4}"/>
              </a:ext>
            </a:extLst>
          </p:cNvPr>
          <p:cNvPicPr>
            <a:picLocks noChangeAspect="1"/>
          </p:cNvPicPr>
          <p:nvPr/>
        </p:nvPicPr>
        <p:blipFill>
          <a:blip r:embed="rId3">
            <a:extLst>
              <a:ext uri="{28A0092B-C50C-407E-A947-70E740481C1C}">
                <a14:useLocalDpi xmlns:a14="http://schemas.microsoft.com/office/drawing/2010/main" val="0"/>
              </a:ext>
            </a:extLst>
          </a:blip>
          <a:srcRect r="25929"/>
          <a:stretch>
            <a:fillRect/>
          </a:stretch>
        </p:blipFill>
        <p:spPr>
          <a:xfrm flipH="1">
            <a:off x="771804" y="1740645"/>
            <a:ext cx="4914486" cy="4205941"/>
          </a:xfrm>
          <a:prstGeom prst="rect">
            <a:avLst/>
          </a:prstGeom>
        </p:spPr>
      </p:pic>
      <p:pic>
        <p:nvPicPr>
          <p:cNvPr id="12" name="Grafik 11">
            <a:extLst>
              <a:ext uri="{FF2B5EF4-FFF2-40B4-BE49-F238E27FC236}">
                <a16:creationId xmlns:a16="http://schemas.microsoft.com/office/drawing/2014/main" id="{6F7AF35A-B303-8870-D259-1A4F8D46F9A2}"/>
              </a:ext>
            </a:extLst>
          </p:cNvPr>
          <p:cNvPicPr>
            <a:picLocks noChangeAspect="1"/>
          </p:cNvPicPr>
          <p:nvPr/>
        </p:nvPicPr>
        <p:blipFill>
          <a:blip r:embed="rId4"/>
          <a:stretch>
            <a:fillRect/>
          </a:stretch>
        </p:blipFill>
        <p:spPr>
          <a:xfrm>
            <a:off x="7050871" y="1323321"/>
            <a:ext cx="4076127" cy="4734578"/>
          </a:xfrm>
          <a:prstGeom prst="rect">
            <a:avLst/>
          </a:prstGeom>
        </p:spPr>
      </p:pic>
      <p:sp>
        <p:nvSpPr>
          <p:cNvPr id="2" name="Textfeld 1">
            <a:extLst>
              <a:ext uri="{FF2B5EF4-FFF2-40B4-BE49-F238E27FC236}">
                <a16:creationId xmlns:a16="http://schemas.microsoft.com/office/drawing/2014/main" id="{0271CD58-B069-9692-6504-186B49727E8F}"/>
              </a:ext>
            </a:extLst>
          </p:cNvPr>
          <p:cNvSpPr txBox="1"/>
          <p:nvPr/>
        </p:nvSpPr>
        <p:spPr>
          <a:xfrm>
            <a:off x="700088" y="800101"/>
            <a:ext cx="8029575" cy="523220"/>
          </a:xfrm>
          <a:prstGeom prst="rect">
            <a:avLst/>
          </a:prstGeom>
          <a:noFill/>
        </p:spPr>
        <p:txBody>
          <a:bodyPr wrap="square" rtlCol="0">
            <a:spAutoFit/>
          </a:bodyPr>
          <a:lstStyle/>
          <a:p>
            <a:r>
              <a:rPr lang="de-DE" sz="2800" dirty="0">
                <a:latin typeface="Geogrotesque SemiBold" charset="0"/>
                <a:ea typeface="Geogrotesque SemiBold" charset="0"/>
                <a:cs typeface="Geogrotesque SemiBold" charset="0"/>
              </a:rPr>
              <a:t>Station 3: Visualisierungen</a:t>
            </a:r>
          </a:p>
        </p:txBody>
      </p:sp>
    </p:spTree>
    <p:extLst>
      <p:ext uri="{BB962C8B-B14F-4D97-AF65-F5344CB8AC3E}">
        <p14:creationId xmlns:p14="http://schemas.microsoft.com/office/powerpoint/2010/main" val="196906407"/>
      </p:ext>
    </p:extLst>
  </p:cSld>
  <p:clrMapOvr>
    <a:masterClrMapping/>
  </p:clrMapOvr>
  <p:transition spd="slow">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9BAF8-FC37-8E11-2A1D-9A0A239EE404}"/>
            </a:ext>
          </a:extLst>
        </p:cNvPr>
        <p:cNvGrpSpPr/>
        <p:nvPr/>
      </p:nvGrpSpPr>
      <p:grpSpPr>
        <a:xfrm>
          <a:off x="0" y="0"/>
          <a:ext cx="0" cy="0"/>
          <a:chOff x="0" y="0"/>
          <a:chExt cx="0" cy="0"/>
        </a:xfrm>
      </p:grpSpPr>
      <p:pic>
        <p:nvPicPr>
          <p:cNvPr id="5" name="Grafik 4" descr="Ein Bild, das Kinderkunst, Cartoon, Grafiken, Clipart enthält.&#10;&#10;KI-generierte Inhalte können fehlerhaft sein.">
            <a:extLst>
              <a:ext uri="{FF2B5EF4-FFF2-40B4-BE49-F238E27FC236}">
                <a16:creationId xmlns:a16="http://schemas.microsoft.com/office/drawing/2014/main" id="{EB014F1F-0EA1-2C36-A578-43C385E1719F}"/>
              </a:ext>
            </a:extLst>
          </p:cNvPr>
          <p:cNvPicPr>
            <a:picLocks noChangeAspect="1"/>
          </p:cNvPicPr>
          <p:nvPr/>
        </p:nvPicPr>
        <p:blipFill>
          <a:blip r:embed="rId3"/>
          <a:stretch>
            <a:fillRect/>
          </a:stretch>
        </p:blipFill>
        <p:spPr>
          <a:xfrm>
            <a:off x="1103266" y="1971207"/>
            <a:ext cx="4992734" cy="3328490"/>
          </a:xfrm>
          <a:prstGeom prst="rect">
            <a:avLst/>
          </a:prstGeom>
        </p:spPr>
      </p:pic>
      <p:sp>
        <p:nvSpPr>
          <p:cNvPr id="2" name="Textfeld 1">
            <a:extLst>
              <a:ext uri="{FF2B5EF4-FFF2-40B4-BE49-F238E27FC236}">
                <a16:creationId xmlns:a16="http://schemas.microsoft.com/office/drawing/2014/main" id="{751AE82A-A726-5F09-A0C7-BC592A90624F}"/>
              </a:ext>
            </a:extLst>
          </p:cNvPr>
          <p:cNvSpPr txBox="1"/>
          <p:nvPr/>
        </p:nvSpPr>
        <p:spPr>
          <a:xfrm>
            <a:off x="700088" y="800101"/>
            <a:ext cx="8029575" cy="523220"/>
          </a:xfrm>
          <a:prstGeom prst="rect">
            <a:avLst/>
          </a:prstGeom>
          <a:noFill/>
        </p:spPr>
        <p:txBody>
          <a:bodyPr wrap="square" rtlCol="0">
            <a:spAutoFit/>
          </a:bodyPr>
          <a:lstStyle/>
          <a:p>
            <a:r>
              <a:rPr lang="de-DE" sz="2800" dirty="0">
                <a:latin typeface="Geogrotesque SemiBold" charset="0"/>
                <a:ea typeface="Geogrotesque SemiBold" charset="0"/>
                <a:cs typeface="Geogrotesque SemiBold" charset="0"/>
              </a:rPr>
              <a:t>Station 3: Visualisierungen</a:t>
            </a:r>
          </a:p>
        </p:txBody>
      </p:sp>
      <p:pic>
        <p:nvPicPr>
          <p:cNvPr id="4" name="Grafik 3" descr="Ein Bild, das Wolke, Natur, Landschaft, Himmel enthält.&#10;&#10;KI-generierte Inhalte können fehlerhaft sein.">
            <a:extLst>
              <a:ext uri="{FF2B5EF4-FFF2-40B4-BE49-F238E27FC236}">
                <a16:creationId xmlns:a16="http://schemas.microsoft.com/office/drawing/2014/main" id="{E8A1B533-B968-A444-EA6F-E3475C778549}"/>
              </a:ext>
            </a:extLst>
          </p:cNvPr>
          <p:cNvPicPr>
            <a:picLocks noChangeAspect="1"/>
          </p:cNvPicPr>
          <p:nvPr/>
        </p:nvPicPr>
        <p:blipFill>
          <a:blip r:embed="rId4"/>
          <a:stretch>
            <a:fillRect/>
          </a:stretch>
        </p:blipFill>
        <p:spPr>
          <a:xfrm>
            <a:off x="6549690" y="1971206"/>
            <a:ext cx="4992736" cy="3328490"/>
          </a:xfrm>
          <a:prstGeom prst="rect">
            <a:avLst/>
          </a:prstGeom>
        </p:spPr>
      </p:pic>
    </p:spTree>
    <p:extLst>
      <p:ext uri="{BB962C8B-B14F-4D97-AF65-F5344CB8AC3E}">
        <p14:creationId xmlns:p14="http://schemas.microsoft.com/office/powerpoint/2010/main" val="1631455940"/>
      </p:ext>
    </p:extLst>
  </p:cSld>
  <p:clrMapOvr>
    <a:masterClrMapping/>
  </p:clrMapOvr>
  <p:transition spd="slow">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700088" y="800101"/>
            <a:ext cx="8029575" cy="523220"/>
          </a:xfrm>
          <a:prstGeom prst="rect">
            <a:avLst/>
          </a:prstGeom>
          <a:noFill/>
        </p:spPr>
        <p:txBody>
          <a:bodyPr wrap="square" rtlCol="0">
            <a:spAutoFit/>
          </a:bodyPr>
          <a:lstStyle/>
          <a:p>
            <a:r>
              <a:rPr lang="de-DE" sz="2800" dirty="0">
                <a:latin typeface="Geogrotesque SemiBold" charset="0"/>
                <a:ea typeface="Geogrotesque SemiBold" charset="0"/>
                <a:cs typeface="Geogrotesque SemiBold" charset="0"/>
              </a:rPr>
              <a:t>Station 4: Farbe</a:t>
            </a:r>
          </a:p>
        </p:txBody>
      </p:sp>
      <p:pic>
        <p:nvPicPr>
          <p:cNvPr id="7" name="Bild 6" descr="Gang"/>
          <p:cNvPicPr/>
          <p:nvPr/>
        </p:nvPicPr>
        <p:blipFill>
          <a:blip r:embed="rId3">
            <a:extLst>
              <a:ext uri="{28A0092B-C50C-407E-A947-70E740481C1C}">
                <a14:useLocalDpi xmlns:a14="http://schemas.microsoft.com/office/drawing/2010/main" val="0"/>
              </a:ext>
            </a:extLst>
          </a:blip>
          <a:srcRect/>
          <a:stretch>
            <a:fillRect/>
          </a:stretch>
        </p:blipFill>
        <p:spPr bwMode="auto">
          <a:xfrm>
            <a:off x="3942398" y="1816954"/>
            <a:ext cx="4787265" cy="3470275"/>
          </a:xfrm>
          <a:prstGeom prst="rect">
            <a:avLst/>
          </a:prstGeom>
          <a:noFill/>
          <a:ln>
            <a:noFill/>
          </a:ln>
        </p:spPr>
      </p:pic>
    </p:spTree>
    <p:extLst>
      <p:ext uri="{BB962C8B-B14F-4D97-AF65-F5344CB8AC3E}">
        <p14:creationId xmlns:p14="http://schemas.microsoft.com/office/powerpoint/2010/main" val="378229448"/>
      </p:ext>
    </p:extLst>
  </p:cSld>
  <p:clrMapOvr>
    <a:masterClrMapping/>
  </p:clrMapOvr>
  <p:transition spd="slow">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700088" y="800101"/>
            <a:ext cx="8029575" cy="523220"/>
          </a:xfrm>
          <a:prstGeom prst="rect">
            <a:avLst/>
          </a:prstGeom>
          <a:noFill/>
        </p:spPr>
        <p:txBody>
          <a:bodyPr wrap="square" rtlCol="0">
            <a:spAutoFit/>
          </a:bodyPr>
          <a:lstStyle/>
          <a:p>
            <a:r>
              <a:rPr lang="de-DE" sz="2800" dirty="0">
                <a:latin typeface="Geogrotesque SemiBold" charset="0"/>
                <a:ea typeface="Geogrotesque SemiBold" charset="0"/>
                <a:cs typeface="Geogrotesque SemiBold" charset="0"/>
              </a:rPr>
              <a:t>Station 4: Farbe</a:t>
            </a:r>
          </a:p>
        </p:txBody>
      </p:sp>
      <p:pic>
        <p:nvPicPr>
          <p:cNvPr id="2" name="Grafik 1">
            <a:extLst>
              <a:ext uri="{FF2B5EF4-FFF2-40B4-BE49-F238E27FC236}">
                <a16:creationId xmlns:a16="http://schemas.microsoft.com/office/drawing/2014/main" id="{B94F92FF-8CD9-4686-BF90-BC21063543D3}"/>
              </a:ext>
            </a:extLst>
          </p:cNvPr>
          <p:cNvPicPr>
            <a:picLocks noChangeAspect="1"/>
          </p:cNvPicPr>
          <p:nvPr/>
        </p:nvPicPr>
        <p:blipFill>
          <a:blip r:embed="rId3"/>
          <a:stretch>
            <a:fillRect/>
          </a:stretch>
        </p:blipFill>
        <p:spPr>
          <a:xfrm>
            <a:off x="3888586" y="988887"/>
            <a:ext cx="5519183" cy="4880226"/>
          </a:xfrm>
          <a:prstGeom prst="rect">
            <a:avLst/>
          </a:prstGeom>
        </p:spPr>
      </p:pic>
      <p:pic>
        <p:nvPicPr>
          <p:cNvPr id="3" name="Grafik 2">
            <a:extLst>
              <a:ext uri="{FF2B5EF4-FFF2-40B4-BE49-F238E27FC236}">
                <a16:creationId xmlns:a16="http://schemas.microsoft.com/office/drawing/2014/main" id="{CAC0C2FA-F51B-E291-B219-4CA3A45E6199}"/>
              </a:ext>
            </a:extLst>
          </p:cNvPr>
          <p:cNvPicPr>
            <a:picLocks noChangeAspect="1"/>
          </p:cNvPicPr>
          <p:nvPr/>
        </p:nvPicPr>
        <p:blipFill>
          <a:blip r:embed="rId4"/>
          <a:stretch>
            <a:fillRect/>
          </a:stretch>
        </p:blipFill>
        <p:spPr>
          <a:xfrm>
            <a:off x="4408935" y="4151092"/>
            <a:ext cx="1077463" cy="573544"/>
          </a:xfrm>
          <a:prstGeom prst="rect">
            <a:avLst/>
          </a:prstGeom>
        </p:spPr>
      </p:pic>
      <p:pic>
        <p:nvPicPr>
          <p:cNvPr id="5" name="Grafik 4">
            <a:extLst>
              <a:ext uri="{FF2B5EF4-FFF2-40B4-BE49-F238E27FC236}">
                <a16:creationId xmlns:a16="http://schemas.microsoft.com/office/drawing/2014/main" id="{12134D51-CC4D-B3B9-F441-B6F5E2C7414D}"/>
              </a:ext>
            </a:extLst>
          </p:cNvPr>
          <p:cNvPicPr>
            <a:picLocks noChangeAspect="1"/>
          </p:cNvPicPr>
          <p:nvPr/>
        </p:nvPicPr>
        <p:blipFill>
          <a:blip r:embed="rId5"/>
          <a:srcRect t="30935"/>
          <a:stretch>
            <a:fillRect/>
          </a:stretch>
        </p:blipFill>
        <p:spPr>
          <a:xfrm>
            <a:off x="4600465" y="952814"/>
            <a:ext cx="768543" cy="573544"/>
          </a:xfrm>
          <a:prstGeom prst="rect">
            <a:avLst/>
          </a:prstGeom>
        </p:spPr>
      </p:pic>
    </p:spTree>
    <p:extLst>
      <p:ext uri="{BB962C8B-B14F-4D97-AF65-F5344CB8AC3E}">
        <p14:creationId xmlns:p14="http://schemas.microsoft.com/office/powerpoint/2010/main" val="1861034989"/>
      </p:ext>
    </p:extLst>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700088" y="800101"/>
            <a:ext cx="8029575" cy="523220"/>
          </a:xfrm>
          <a:prstGeom prst="rect">
            <a:avLst/>
          </a:prstGeom>
          <a:noFill/>
        </p:spPr>
        <p:txBody>
          <a:bodyPr wrap="square" rtlCol="0">
            <a:spAutoFit/>
          </a:bodyPr>
          <a:lstStyle/>
          <a:p>
            <a:r>
              <a:rPr lang="de-DE" sz="2800" dirty="0">
                <a:latin typeface="Geogrotesque SemiBold" charset="0"/>
                <a:ea typeface="Geogrotesque SemiBold" charset="0"/>
                <a:cs typeface="Geogrotesque SemiBold" charset="0"/>
              </a:rPr>
              <a:t>Station 4: Farbe</a:t>
            </a:r>
          </a:p>
        </p:txBody>
      </p:sp>
      <p:pic>
        <p:nvPicPr>
          <p:cNvPr id="2" name="Grafik 1">
            <a:extLst>
              <a:ext uri="{FF2B5EF4-FFF2-40B4-BE49-F238E27FC236}">
                <a16:creationId xmlns:a16="http://schemas.microsoft.com/office/drawing/2014/main" id="{B94F92FF-8CD9-4686-BF90-BC21063543D3}"/>
              </a:ext>
            </a:extLst>
          </p:cNvPr>
          <p:cNvPicPr>
            <a:picLocks noChangeAspect="1"/>
          </p:cNvPicPr>
          <p:nvPr/>
        </p:nvPicPr>
        <p:blipFill>
          <a:blip r:embed="rId3"/>
          <a:stretch>
            <a:fillRect/>
          </a:stretch>
        </p:blipFill>
        <p:spPr>
          <a:xfrm>
            <a:off x="3888586" y="988887"/>
            <a:ext cx="5519183" cy="4880226"/>
          </a:xfrm>
          <a:prstGeom prst="rect">
            <a:avLst/>
          </a:prstGeom>
        </p:spPr>
      </p:pic>
      <p:cxnSp>
        <p:nvCxnSpPr>
          <p:cNvPr id="5" name="Gerade Verbindung mit Pfeil 4">
            <a:extLst>
              <a:ext uri="{FF2B5EF4-FFF2-40B4-BE49-F238E27FC236}">
                <a16:creationId xmlns:a16="http://schemas.microsoft.com/office/drawing/2014/main" id="{8087E757-19C7-4186-9608-1680DAAF5BD9}"/>
              </a:ext>
            </a:extLst>
          </p:cNvPr>
          <p:cNvCxnSpPr>
            <a:cxnSpLocks/>
          </p:cNvCxnSpPr>
          <p:nvPr/>
        </p:nvCxnSpPr>
        <p:spPr>
          <a:xfrm>
            <a:off x="6010656" y="1255151"/>
            <a:ext cx="1932432" cy="396667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8" name="Gerade Verbindung mit Pfeil 7">
            <a:extLst>
              <a:ext uri="{FF2B5EF4-FFF2-40B4-BE49-F238E27FC236}">
                <a16:creationId xmlns:a16="http://schemas.microsoft.com/office/drawing/2014/main" id="{BB94268C-9790-4FCD-AEE6-5D05EA7830A1}"/>
              </a:ext>
            </a:extLst>
          </p:cNvPr>
          <p:cNvCxnSpPr>
            <a:cxnSpLocks/>
          </p:cNvCxnSpPr>
          <p:nvPr/>
        </p:nvCxnSpPr>
        <p:spPr>
          <a:xfrm>
            <a:off x="6010656" y="1902441"/>
            <a:ext cx="1932432" cy="88741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0" name="Gerade Verbindung mit Pfeil 9">
            <a:extLst>
              <a:ext uri="{FF2B5EF4-FFF2-40B4-BE49-F238E27FC236}">
                <a16:creationId xmlns:a16="http://schemas.microsoft.com/office/drawing/2014/main" id="{A0FA4616-F413-4273-AFC8-37A3BF62A027}"/>
              </a:ext>
            </a:extLst>
          </p:cNvPr>
          <p:cNvCxnSpPr>
            <a:cxnSpLocks/>
          </p:cNvCxnSpPr>
          <p:nvPr/>
        </p:nvCxnSpPr>
        <p:spPr>
          <a:xfrm flipV="1">
            <a:off x="6010656" y="2789853"/>
            <a:ext cx="1932432" cy="32544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2" name="Gerade Verbindung mit Pfeil 11">
            <a:extLst>
              <a:ext uri="{FF2B5EF4-FFF2-40B4-BE49-F238E27FC236}">
                <a16:creationId xmlns:a16="http://schemas.microsoft.com/office/drawing/2014/main" id="{2205885E-804E-4400-9D15-552145F23893}"/>
              </a:ext>
            </a:extLst>
          </p:cNvPr>
          <p:cNvCxnSpPr>
            <a:cxnSpLocks/>
          </p:cNvCxnSpPr>
          <p:nvPr/>
        </p:nvCxnSpPr>
        <p:spPr>
          <a:xfrm>
            <a:off x="6010656" y="3742701"/>
            <a:ext cx="1932432" cy="34410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4" name="Gerade Verbindung mit Pfeil 13">
            <a:extLst>
              <a:ext uri="{FF2B5EF4-FFF2-40B4-BE49-F238E27FC236}">
                <a16:creationId xmlns:a16="http://schemas.microsoft.com/office/drawing/2014/main" id="{1E9088AE-468D-4CCA-9A7C-23A146582EAE}"/>
              </a:ext>
            </a:extLst>
          </p:cNvPr>
          <p:cNvCxnSpPr>
            <a:cxnSpLocks/>
          </p:cNvCxnSpPr>
          <p:nvPr/>
        </p:nvCxnSpPr>
        <p:spPr>
          <a:xfrm>
            <a:off x="6010656" y="4425009"/>
            <a:ext cx="1932432" cy="76249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7" name="Gerade Verbindung mit Pfeil 16">
            <a:extLst>
              <a:ext uri="{FF2B5EF4-FFF2-40B4-BE49-F238E27FC236}">
                <a16:creationId xmlns:a16="http://schemas.microsoft.com/office/drawing/2014/main" id="{F6C41D9B-6020-4FF5-B10A-8BD137CD845B}"/>
              </a:ext>
            </a:extLst>
          </p:cNvPr>
          <p:cNvCxnSpPr>
            <a:cxnSpLocks/>
          </p:cNvCxnSpPr>
          <p:nvPr/>
        </p:nvCxnSpPr>
        <p:spPr>
          <a:xfrm flipV="1">
            <a:off x="6010656" y="4086808"/>
            <a:ext cx="1932432" cy="95817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9" name="Gerade Verbindung mit Pfeil 18">
            <a:extLst>
              <a:ext uri="{FF2B5EF4-FFF2-40B4-BE49-F238E27FC236}">
                <a16:creationId xmlns:a16="http://schemas.microsoft.com/office/drawing/2014/main" id="{9DAC03B4-12D9-4EE5-9647-7521BA442C92}"/>
              </a:ext>
            </a:extLst>
          </p:cNvPr>
          <p:cNvCxnSpPr>
            <a:cxnSpLocks/>
          </p:cNvCxnSpPr>
          <p:nvPr/>
        </p:nvCxnSpPr>
        <p:spPr>
          <a:xfrm flipV="1">
            <a:off x="6010656" y="1589585"/>
            <a:ext cx="1932432" cy="410208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3" name="Gerade Verbindung mit Pfeil 22">
            <a:extLst>
              <a:ext uri="{FF2B5EF4-FFF2-40B4-BE49-F238E27FC236}">
                <a16:creationId xmlns:a16="http://schemas.microsoft.com/office/drawing/2014/main" id="{5575D89C-2E0B-4F47-AAC0-232E06961630}"/>
              </a:ext>
            </a:extLst>
          </p:cNvPr>
          <p:cNvCxnSpPr>
            <a:cxnSpLocks/>
          </p:cNvCxnSpPr>
          <p:nvPr/>
        </p:nvCxnSpPr>
        <p:spPr>
          <a:xfrm flipV="1">
            <a:off x="6010656" y="1636177"/>
            <a:ext cx="1932432" cy="86237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pic>
        <p:nvPicPr>
          <p:cNvPr id="3" name="Grafik 2">
            <a:extLst>
              <a:ext uri="{FF2B5EF4-FFF2-40B4-BE49-F238E27FC236}">
                <a16:creationId xmlns:a16="http://schemas.microsoft.com/office/drawing/2014/main" id="{088B9222-2788-6242-9757-0E0807F333A4}"/>
              </a:ext>
            </a:extLst>
          </p:cNvPr>
          <p:cNvPicPr>
            <a:picLocks noChangeAspect="1"/>
          </p:cNvPicPr>
          <p:nvPr/>
        </p:nvPicPr>
        <p:blipFill>
          <a:blip r:embed="rId4"/>
          <a:stretch>
            <a:fillRect/>
          </a:stretch>
        </p:blipFill>
        <p:spPr>
          <a:xfrm>
            <a:off x="4408935" y="4151092"/>
            <a:ext cx="1077463" cy="573544"/>
          </a:xfrm>
          <a:prstGeom prst="rect">
            <a:avLst/>
          </a:prstGeom>
        </p:spPr>
      </p:pic>
      <p:pic>
        <p:nvPicPr>
          <p:cNvPr id="6" name="Grafik 5">
            <a:extLst>
              <a:ext uri="{FF2B5EF4-FFF2-40B4-BE49-F238E27FC236}">
                <a16:creationId xmlns:a16="http://schemas.microsoft.com/office/drawing/2014/main" id="{A6BECB37-50D7-AEA0-FA85-8011D07B9807}"/>
              </a:ext>
            </a:extLst>
          </p:cNvPr>
          <p:cNvPicPr>
            <a:picLocks noChangeAspect="1"/>
          </p:cNvPicPr>
          <p:nvPr/>
        </p:nvPicPr>
        <p:blipFill>
          <a:blip r:embed="rId5"/>
          <a:srcRect t="30935"/>
          <a:stretch>
            <a:fillRect/>
          </a:stretch>
        </p:blipFill>
        <p:spPr>
          <a:xfrm>
            <a:off x="4600465" y="952814"/>
            <a:ext cx="768543" cy="573544"/>
          </a:xfrm>
          <a:prstGeom prst="rect">
            <a:avLst/>
          </a:prstGeom>
        </p:spPr>
      </p:pic>
    </p:spTree>
    <p:extLst>
      <p:ext uri="{BB962C8B-B14F-4D97-AF65-F5344CB8AC3E}">
        <p14:creationId xmlns:p14="http://schemas.microsoft.com/office/powerpoint/2010/main" val="2486940057"/>
      </p:ext>
    </p:extLst>
  </p:cSld>
  <p:clrMapOvr>
    <a:masterClrMapping/>
  </p:clrMapOvr>
  <p:transition spd="slow">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A7956A2C-86C6-4080-A9BE-B2981B61326B}"/>
              </a:ext>
            </a:extLst>
          </p:cNvPr>
          <p:cNvSpPr txBox="1"/>
          <p:nvPr/>
        </p:nvSpPr>
        <p:spPr>
          <a:xfrm>
            <a:off x="1978480" y="483141"/>
            <a:ext cx="8706171" cy="715581"/>
          </a:xfrm>
          <a:prstGeom prst="rect">
            <a:avLst/>
          </a:prstGeom>
          <a:noFill/>
        </p:spPr>
        <p:txBody>
          <a:bodyPr wrap="square" rtlCol="0">
            <a:spAutoFit/>
          </a:bodyPr>
          <a:lstStyle/>
          <a:p>
            <a:r>
              <a:rPr lang="de-DE" sz="4050">
                <a:latin typeface="Geogrotesque SemiBold" panose="020B0700000000000000" pitchFamily="34" charset="0"/>
              </a:rPr>
              <a:t>Auf einen Blick</a:t>
            </a:r>
          </a:p>
        </p:txBody>
      </p:sp>
      <p:pic>
        <p:nvPicPr>
          <p:cNvPr id="8" name="Grafik 7">
            <a:extLst>
              <a:ext uri="{FF2B5EF4-FFF2-40B4-BE49-F238E27FC236}">
                <a16:creationId xmlns:a16="http://schemas.microsoft.com/office/drawing/2014/main" id="{F1049714-CA7F-483E-8E93-2CDA01B6E5ED}"/>
              </a:ext>
            </a:extLst>
          </p:cNvPr>
          <p:cNvPicPr>
            <a:picLocks noChangeAspect="1"/>
          </p:cNvPicPr>
          <p:nvPr/>
        </p:nvPicPr>
        <p:blipFill>
          <a:blip r:embed="rId3"/>
          <a:srcRect b="33825"/>
          <a:stretch/>
        </p:blipFill>
        <p:spPr>
          <a:xfrm>
            <a:off x="4996026" y="1806625"/>
            <a:ext cx="2696288" cy="1133309"/>
          </a:xfrm>
          <a:prstGeom prst="rect">
            <a:avLst/>
          </a:prstGeom>
        </p:spPr>
      </p:pic>
      <p:cxnSp>
        <p:nvCxnSpPr>
          <p:cNvPr id="14" name="Gerader Verbinder 13">
            <a:extLst>
              <a:ext uri="{FF2B5EF4-FFF2-40B4-BE49-F238E27FC236}">
                <a16:creationId xmlns:a16="http://schemas.microsoft.com/office/drawing/2014/main" id="{54876C73-6A70-44B7-8955-53260E50D9F4}"/>
              </a:ext>
            </a:extLst>
          </p:cNvPr>
          <p:cNvCxnSpPr>
            <a:cxnSpLocks/>
          </p:cNvCxnSpPr>
          <p:nvPr/>
        </p:nvCxnSpPr>
        <p:spPr>
          <a:xfrm>
            <a:off x="806413" y="3868524"/>
            <a:ext cx="723900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5" name="Gerader Verbinder 14">
            <a:extLst>
              <a:ext uri="{FF2B5EF4-FFF2-40B4-BE49-F238E27FC236}">
                <a16:creationId xmlns:a16="http://schemas.microsoft.com/office/drawing/2014/main" id="{5C20B663-2A14-4F7F-89EC-3B9A12AB725D}"/>
              </a:ext>
            </a:extLst>
          </p:cNvPr>
          <p:cNvCxnSpPr>
            <a:cxnSpLocks/>
          </p:cNvCxnSpPr>
          <p:nvPr/>
        </p:nvCxnSpPr>
        <p:spPr>
          <a:xfrm flipV="1">
            <a:off x="4439702" y="1534049"/>
            <a:ext cx="0" cy="4617879"/>
          </a:xfrm>
          <a:prstGeom prst="line">
            <a:avLst/>
          </a:prstGeom>
          <a:ln w="19050"/>
        </p:spPr>
        <p:style>
          <a:lnRef idx="1">
            <a:schemeClr val="dk1"/>
          </a:lnRef>
          <a:fillRef idx="0">
            <a:schemeClr val="dk1"/>
          </a:fillRef>
          <a:effectRef idx="0">
            <a:schemeClr val="dk1"/>
          </a:effectRef>
          <a:fontRef idx="minor">
            <a:schemeClr val="tx1"/>
          </a:fontRef>
        </p:style>
      </p:cxnSp>
      <p:pic>
        <p:nvPicPr>
          <p:cNvPr id="10" name="Grafik 9">
            <a:extLst>
              <a:ext uri="{FF2B5EF4-FFF2-40B4-BE49-F238E27FC236}">
                <a16:creationId xmlns:a16="http://schemas.microsoft.com/office/drawing/2014/main" id="{1D9D83D3-A106-4AA7-B431-9A5DAE4DA1FE}"/>
              </a:ext>
            </a:extLst>
          </p:cNvPr>
          <p:cNvPicPr>
            <a:picLocks noChangeAspect="1"/>
          </p:cNvPicPr>
          <p:nvPr/>
        </p:nvPicPr>
        <p:blipFill>
          <a:blip r:embed="rId4"/>
          <a:srcRect b="22262"/>
          <a:stretch/>
        </p:blipFill>
        <p:spPr>
          <a:xfrm>
            <a:off x="5316811" y="4228941"/>
            <a:ext cx="2054718" cy="1280927"/>
          </a:xfrm>
          <a:prstGeom prst="rect">
            <a:avLst/>
          </a:prstGeom>
        </p:spPr>
      </p:pic>
      <p:sp>
        <p:nvSpPr>
          <p:cNvPr id="3" name="Rechteck 2">
            <a:extLst>
              <a:ext uri="{FF2B5EF4-FFF2-40B4-BE49-F238E27FC236}">
                <a16:creationId xmlns:a16="http://schemas.microsoft.com/office/drawing/2014/main" id="{82A0E02D-879A-4F6A-B16A-C589BB71D654}"/>
              </a:ext>
            </a:extLst>
          </p:cNvPr>
          <p:cNvSpPr/>
          <p:nvPr/>
        </p:nvSpPr>
        <p:spPr>
          <a:xfrm>
            <a:off x="9069152" y="3137953"/>
            <a:ext cx="2002023" cy="553998"/>
          </a:xfrm>
          <a:prstGeom prst="rect">
            <a:avLst/>
          </a:prstGeom>
        </p:spPr>
        <p:txBody>
          <a:bodyPr wrap="square">
            <a:spAutoFit/>
          </a:bodyPr>
          <a:lstStyle/>
          <a:p>
            <a:pPr marL="428625" indent="-428625">
              <a:buFont typeface="Wingdings" panose="05000000000000000000" pitchFamily="2" charset="2"/>
              <a:buChar char="Ø"/>
            </a:pPr>
            <a:r>
              <a:rPr lang="de-DE" sz="3000">
                <a:solidFill>
                  <a:schemeClr val="bg2">
                    <a:lumMod val="10000"/>
                  </a:schemeClr>
                </a:solidFill>
                <a:latin typeface="Geogrotesque Light" panose="020B0300000000000000" pitchFamily="34" charset="0"/>
                <a:cs typeface="Adobe Devanagari" panose="02040503050201020203" pitchFamily="18" charset="0"/>
              </a:rPr>
              <a:t>Funktion</a:t>
            </a:r>
            <a:endParaRPr lang="de-DE" sz="1350">
              <a:solidFill>
                <a:schemeClr val="bg2">
                  <a:lumMod val="10000"/>
                </a:schemeClr>
              </a:solidFill>
              <a:latin typeface="Geogrotesque Light" panose="020B0300000000000000" pitchFamily="34" charset="0"/>
              <a:cs typeface="Adobe Devanagari" panose="02040503050201020203" pitchFamily="18" charset="0"/>
            </a:endParaRPr>
          </a:p>
        </p:txBody>
      </p:sp>
      <p:sp>
        <p:nvSpPr>
          <p:cNvPr id="11" name="Rechteck 10">
            <a:extLst>
              <a:ext uri="{FF2B5EF4-FFF2-40B4-BE49-F238E27FC236}">
                <a16:creationId xmlns:a16="http://schemas.microsoft.com/office/drawing/2014/main" id="{15678003-296A-4018-9165-FA3B1507554C}"/>
              </a:ext>
            </a:extLst>
          </p:cNvPr>
          <p:cNvSpPr/>
          <p:nvPr/>
        </p:nvSpPr>
        <p:spPr>
          <a:xfrm>
            <a:off x="9069152" y="3752206"/>
            <a:ext cx="1675459" cy="553998"/>
          </a:xfrm>
          <a:prstGeom prst="rect">
            <a:avLst/>
          </a:prstGeom>
        </p:spPr>
        <p:txBody>
          <a:bodyPr wrap="square">
            <a:spAutoFit/>
          </a:bodyPr>
          <a:lstStyle/>
          <a:p>
            <a:pPr marL="428625" indent="-428625">
              <a:buFont typeface="Wingdings" panose="05000000000000000000" pitchFamily="2" charset="2"/>
              <a:buChar char="Ø"/>
            </a:pPr>
            <a:r>
              <a:rPr lang="de-DE" sz="3000">
                <a:solidFill>
                  <a:schemeClr val="bg2">
                    <a:lumMod val="10000"/>
                  </a:schemeClr>
                </a:solidFill>
                <a:latin typeface="Geogrotesque Light" panose="020B0300000000000000" pitchFamily="34" charset="0"/>
                <a:cs typeface="Adobe Devanagari" panose="02040503050201020203" pitchFamily="18" charset="0"/>
              </a:rPr>
              <a:t>Menge</a:t>
            </a:r>
          </a:p>
        </p:txBody>
      </p:sp>
      <p:sp>
        <p:nvSpPr>
          <p:cNvPr id="12" name="Rechteck 11">
            <a:extLst>
              <a:ext uri="{FF2B5EF4-FFF2-40B4-BE49-F238E27FC236}">
                <a16:creationId xmlns:a16="http://schemas.microsoft.com/office/drawing/2014/main" id="{B03C1B7B-6076-47FB-B970-118B6E62DE66}"/>
              </a:ext>
            </a:extLst>
          </p:cNvPr>
          <p:cNvSpPr/>
          <p:nvPr/>
        </p:nvSpPr>
        <p:spPr>
          <a:xfrm>
            <a:off x="1181116" y="3157421"/>
            <a:ext cx="3116938" cy="553998"/>
          </a:xfrm>
          <a:prstGeom prst="rect">
            <a:avLst/>
          </a:prstGeom>
        </p:spPr>
        <p:txBody>
          <a:bodyPr wrap="square">
            <a:spAutoFit/>
          </a:bodyPr>
          <a:lstStyle/>
          <a:p>
            <a:r>
              <a:rPr lang="de-DE" sz="3000">
                <a:solidFill>
                  <a:schemeClr val="bg2">
                    <a:lumMod val="10000"/>
                  </a:schemeClr>
                </a:solidFill>
                <a:latin typeface="Geogrotesque Light" panose="020B0300000000000000" pitchFamily="34" charset="77"/>
                <a:cs typeface="Adobe Devanagari" panose="02040503050201020203" pitchFamily="18" charset="0"/>
              </a:rPr>
              <a:t>Anordnung/Layout</a:t>
            </a:r>
          </a:p>
        </p:txBody>
      </p:sp>
      <p:pic>
        <p:nvPicPr>
          <p:cNvPr id="4" name="Grafik 3">
            <a:extLst>
              <a:ext uri="{FF2B5EF4-FFF2-40B4-BE49-F238E27FC236}">
                <a16:creationId xmlns:a16="http://schemas.microsoft.com/office/drawing/2014/main" id="{1F234FF6-CF4C-493D-8C66-FDBB10245429}"/>
              </a:ext>
            </a:extLst>
          </p:cNvPr>
          <p:cNvPicPr>
            <a:picLocks noChangeAspect="1"/>
          </p:cNvPicPr>
          <p:nvPr/>
        </p:nvPicPr>
        <p:blipFill>
          <a:blip r:embed="rId5"/>
          <a:stretch>
            <a:fillRect/>
          </a:stretch>
        </p:blipFill>
        <p:spPr>
          <a:xfrm>
            <a:off x="2000875" y="1746245"/>
            <a:ext cx="1186952" cy="1254071"/>
          </a:xfrm>
          <a:prstGeom prst="rect">
            <a:avLst/>
          </a:prstGeom>
        </p:spPr>
      </p:pic>
      <p:sp>
        <p:nvSpPr>
          <p:cNvPr id="5" name="Rechteck 4">
            <a:extLst>
              <a:ext uri="{FF2B5EF4-FFF2-40B4-BE49-F238E27FC236}">
                <a16:creationId xmlns:a16="http://schemas.microsoft.com/office/drawing/2014/main" id="{62FDB7D7-61DF-414A-29BC-6C369073AC69}"/>
              </a:ext>
            </a:extLst>
          </p:cNvPr>
          <p:cNvSpPr/>
          <p:nvPr/>
        </p:nvSpPr>
        <p:spPr>
          <a:xfrm>
            <a:off x="4796486" y="3157421"/>
            <a:ext cx="3315495" cy="553998"/>
          </a:xfrm>
          <a:prstGeom prst="rect">
            <a:avLst/>
          </a:prstGeom>
        </p:spPr>
        <p:txBody>
          <a:bodyPr wrap="square">
            <a:spAutoFit/>
          </a:bodyPr>
          <a:lstStyle/>
          <a:p>
            <a:r>
              <a:rPr lang="de-DE" sz="3000">
                <a:solidFill>
                  <a:schemeClr val="bg2">
                    <a:lumMod val="10000"/>
                  </a:schemeClr>
                </a:solidFill>
                <a:latin typeface="Geogrotesque Light" panose="020B0300000000000000" pitchFamily="34" charset="0"/>
                <a:cs typeface="Adobe Devanagari" panose="02040503050201020203" pitchFamily="18" charset="0"/>
              </a:rPr>
              <a:t>Typografie/Schrift</a:t>
            </a:r>
            <a:endParaRPr lang="de-DE" sz="1350">
              <a:solidFill>
                <a:schemeClr val="bg2">
                  <a:lumMod val="10000"/>
                </a:schemeClr>
              </a:solidFill>
              <a:latin typeface="Geogrotesque Light" panose="020B0300000000000000" pitchFamily="34" charset="0"/>
              <a:cs typeface="Adobe Devanagari" panose="02040503050201020203" pitchFamily="18" charset="0"/>
            </a:endParaRPr>
          </a:p>
        </p:txBody>
      </p:sp>
      <p:sp>
        <p:nvSpPr>
          <p:cNvPr id="6" name="Rechteck 5">
            <a:extLst>
              <a:ext uri="{FF2B5EF4-FFF2-40B4-BE49-F238E27FC236}">
                <a16:creationId xmlns:a16="http://schemas.microsoft.com/office/drawing/2014/main" id="{FDF96598-2A80-F890-9975-168466B5D7EC}"/>
              </a:ext>
            </a:extLst>
          </p:cNvPr>
          <p:cNvSpPr/>
          <p:nvPr/>
        </p:nvSpPr>
        <p:spPr>
          <a:xfrm>
            <a:off x="1228934" y="5666830"/>
            <a:ext cx="2772214" cy="553998"/>
          </a:xfrm>
          <a:prstGeom prst="rect">
            <a:avLst/>
          </a:prstGeom>
        </p:spPr>
        <p:txBody>
          <a:bodyPr wrap="square">
            <a:spAutoFit/>
          </a:bodyPr>
          <a:lstStyle/>
          <a:p>
            <a:r>
              <a:rPr lang="de-DE" sz="3000">
                <a:solidFill>
                  <a:schemeClr val="bg2">
                    <a:lumMod val="10000"/>
                  </a:schemeClr>
                </a:solidFill>
                <a:latin typeface="Geogrotesque Light" panose="020B0300000000000000" pitchFamily="34" charset="0"/>
                <a:cs typeface="Adobe Devanagari" panose="02040503050201020203" pitchFamily="18" charset="0"/>
              </a:rPr>
              <a:t>Visualisierungen</a:t>
            </a:r>
            <a:endParaRPr lang="de-DE" sz="1350">
              <a:solidFill>
                <a:schemeClr val="bg2">
                  <a:lumMod val="10000"/>
                </a:schemeClr>
              </a:solidFill>
              <a:latin typeface="Geogrotesque Light" panose="020B0300000000000000" pitchFamily="34" charset="0"/>
              <a:cs typeface="Adobe Devanagari" panose="02040503050201020203" pitchFamily="18" charset="0"/>
            </a:endParaRPr>
          </a:p>
        </p:txBody>
      </p:sp>
      <p:sp>
        <p:nvSpPr>
          <p:cNvPr id="7" name="Rechteck 6">
            <a:extLst>
              <a:ext uri="{FF2B5EF4-FFF2-40B4-BE49-F238E27FC236}">
                <a16:creationId xmlns:a16="http://schemas.microsoft.com/office/drawing/2014/main" id="{6EFECB51-75C2-3DFA-5ED5-F876F47A27D1}"/>
              </a:ext>
            </a:extLst>
          </p:cNvPr>
          <p:cNvSpPr/>
          <p:nvPr/>
        </p:nvSpPr>
        <p:spPr>
          <a:xfrm>
            <a:off x="5315723" y="5593285"/>
            <a:ext cx="2277023" cy="553998"/>
          </a:xfrm>
          <a:prstGeom prst="rect">
            <a:avLst/>
          </a:prstGeom>
        </p:spPr>
        <p:txBody>
          <a:bodyPr wrap="square">
            <a:spAutoFit/>
          </a:bodyPr>
          <a:lstStyle/>
          <a:p>
            <a:r>
              <a:rPr lang="de-DE" sz="3000">
                <a:solidFill>
                  <a:schemeClr val="bg2">
                    <a:lumMod val="10000"/>
                  </a:schemeClr>
                </a:solidFill>
                <a:latin typeface="Geogrotesque Light" panose="020B0300000000000000" pitchFamily="34" charset="0"/>
                <a:cs typeface="Adobe Devanagari" panose="02040503050201020203" pitchFamily="18" charset="0"/>
              </a:rPr>
              <a:t>Farbeinsatz</a:t>
            </a:r>
            <a:endParaRPr lang="de-DE" sz="1350">
              <a:solidFill>
                <a:schemeClr val="bg2">
                  <a:lumMod val="10000"/>
                </a:schemeClr>
              </a:solidFill>
              <a:latin typeface="Geogrotesque Light" panose="020B0300000000000000" pitchFamily="34" charset="0"/>
              <a:cs typeface="Adobe Devanagari" panose="02040503050201020203" pitchFamily="18" charset="0"/>
            </a:endParaRPr>
          </a:p>
        </p:txBody>
      </p:sp>
      <p:pic>
        <p:nvPicPr>
          <p:cNvPr id="13" name="Grafik 12">
            <a:extLst>
              <a:ext uri="{FF2B5EF4-FFF2-40B4-BE49-F238E27FC236}">
                <a16:creationId xmlns:a16="http://schemas.microsoft.com/office/drawing/2014/main" id="{15512E6C-1B62-6532-8D3F-86AEC5F019E6}"/>
              </a:ext>
            </a:extLst>
          </p:cNvPr>
          <p:cNvPicPr>
            <a:picLocks noChangeAspect="1"/>
          </p:cNvPicPr>
          <p:nvPr/>
        </p:nvPicPr>
        <p:blipFill>
          <a:blip r:embed="rId6"/>
          <a:stretch>
            <a:fillRect/>
          </a:stretch>
        </p:blipFill>
        <p:spPr>
          <a:xfrm>
            <a:off x="2073816" y="4104574"/>
            <a:ext cx="1041070" cy="1388093"/>
          </a:xfrm>
          <a:prstGeom prst="rect">
            <a:avLst/>
          </a:prstGeom>
        </p:spPr>
      </p:pic>
    </p:spTree>
    <p:extLst>
      <p:ext uri="{BB962C8B-B14F-4D97-AF65-F5344CB8AC3E}">
        <p14:creationId xmlns:p14="http://schemas.microsoft.com/office/powerpoint/2010/main" val="17883827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9B755-927E-655A-6111-E46F0A88731F}"/>
            </a:ext>
          </a:extLst>
        </p:cNvPr>
        <p:cNvGrpSpPr/>
        <p:nvPr/>
      </p:nvGrpSpPr>
      <p:grpSpPr>
        <a:xfrm>
          <a:off x="0" y="0"/>
          <a:ext cx="0" cy="0"/>
          <a:chOff x="0" y="0"/>
          <a:chExt cx="0" cy="0"/>
        </a:xfrm>
      </p:grpSpPr>
      <p:sp>
        <p:nvSpPr>
          <p:cNvPr id="8" name="Textfeld 7">
            <a:extLst>
              <a:ext uri="{FF2B5EF4-FFF2-40B4-BE49-F238E27FC236}">
                <a16:creationId xmlns:a16="http://schemas.microsoft.com/office/drawing/2014/main" id="{C1A31772-DE81-1F08-204C-64F575E22E4A}"/>
              </a:ext>
            </a:extLst>
          </p:cNvPr>
          <p:cNvSpPr txBox="1"/>
          <p:nvPr/>
        </p:nvSpPr>
        <p:spPr>
          <a:xfrm>
            <a:off x="700088" y="800101"/>
            <a:ext cx="8029575" cy="523220"/>
          </a:xfrm>
          <a:prstGeom prst="rect">
            <a:avLst/>
          </a:prstGeom>
          <a:noFill/>
        </p:spPr>
        <p:txBody>
          <a:bodyPr wrap="square" rtlCol="0">
            <a:spAutoFit/>
          </a:bodyPr>
          <a:lstStyle/>
          <a:p>
            <a:r>
              <a:rPr lang="de-DE" sz="2800" dirty="0">
                <a:latin typeface="Geogrotesque SemiBold" charset="0"/>
                <a:ea typeface="Geogrotesque SemiBold" charset="0"/>
                <a:cs typeface="Geogrotesque SemiBold" charset="0"/>
              </a:rPr>
              <a:t>Bildquellen: </a:t>
            </a:r>
          </a:p>
        </p:txBody>
      </p:sp>
      <p:sp>
        <p:nvSpPr>
          <p:cNvPr id="3" name="Textfeld 2">
            <a:extLst>
              <a:ext uri="{FF2B5EF4-FFF2-40B4-BE49-F238E27FC236}">
                <a16:creationId xmlns:a16="http://schemas.microsoft.com/office/drawing/2014/main" id="{57FA0C9F-4B8D-FF46-C324-363FE9E4A3F1}"/>
              </a:ext>
            </a:extLst>
          </p:cNvPr>
          <p:cNvSpPr txBox="1"/>
          <p:nvPr/>
        </p:nvSpPr>
        <p:spPr>
          <a:xfrm>
            <a:off x="700087" y="1323321"/>
            <a:ext cx="11097171" cy="5632311"/>
          </a:xfrm>
          <a:prstGeom prst="rect">
            <a:avLst/>
          </a:prstGeom>
          <a:noFill/>
        </p:spPr>
        <p:txBody>
          <a:bodyPr wrap="square">
            <a:spAutoFit/>
          </a:bodyPr>
          <a:lstStyle/>
          <a:p>
            <a:pPr>
              <a:defRPr/>
            </a:pPr>
            <a:r>
              <a:rPr lang="de-DE" b="1" dirty="0">
                <a:latin typeface="Geogrotesque SemiBold" panose="020B0300000000000000" pitchFamily="34" charset="77"/>
              </a:rPr>
              <a:t>Folie 1</a:t>
            </a:r>
            <a:r>
              <a:rPr lang="de-DE" dirty="0">
                <a:latin typeface="Geogrotesque Light" panose="020B0300000000000000" pitchFamily="34" charset="77"/>
              </a:rPr>
              <a:t>: </a:t>
            </a:r>
            <a:r>
              <a:rPr lang="de-DE" dirty="0">
                <a:latin typeface="Geogrotesque Light" panose="020B0300000000000000" pitchFamily="34" charset="0"/>
              </a:rPr>
              <a:t>Gerhard Kopatz</a:t>
            </a:r>
          </a:p>
          <a:p>
            <a:pPr lvl="0">
              <a:defRPr/>
            </a:pPr>
            <a:endParaRPr lang="de-DE" b="1" dirty="0">
              <a:latin typeface="Geogrotesque SemiBold" panose="020B0300000000000000" pitchFamily="34" charset="77"/>
            </a:endParaRPr>
          </a:p>
          <a:p>
            <a:pPr lvl="0">
              <a:defRPr/>
            </a:pPr>
            <a:r>
              <a:rPr lang="de-DE" b="1" dirty="0">
                <a:latin typeface="Geogrotesque SemiBold" panose="020B0300000000000000" pitchFamily="34" charset="77"/>
              </a:rPr>
              <a:t>Folie 12</a:t>
            </a:r>
            <a:r>
              <a:rPr lang="de-DE" dirty="0">
                <a:latin typeface="Geogrotesque Light" panose="020B0300000000000000" pitchFamily="34" charset="77"/>
              </a:rPr>
              <a:t>, links: mit KI (SORA) erstellt, Prompt: Ein hyperrealistisches Foto, detailreich: Eine Biene fliegt auf eine leuchtend gelbe Blume (z. B. Sonnenblume oder Löwenzahn) zu. Man sieht die Biene im Flug, die Flügel halb durchsichtig, fein geäderte Struktur, der pelzige Körper glänzt leicht in der Sonne, die Beine mit kleinen Pollenansammlungen. Die Blume ist scharf und farbintensiv dargestellt, einzelne Blütenblätter und Staubgefäße sind gut erkennbar. Der Hintergrund ist leicht unscharf (Bokeh-Effekt), damit die Biene und die Blume im Vordergrund realistisch hervorgehoben werden.</a:t>
            </a:r>
          </a:p>
          <a:p>
            <a:pPr lvl="0">
              <a:defRPr/>
            </a:pPr>
            <a:endParaRPr lang="de-DE" dirty="0">
              <a:latin typeface="Geogrotesque Light" panose="020B0300000000000000" pitchFamily="34" charset="77"/>
            </a:endParaRPr>
          </a:p>
          <a:p>
            <a:pPr>
              <a:defRPr/>
            </a:pPr>
            <a:r>
              <a:rPr lang="de-DE" b="1" dirty="0">
                <a:latin typeface="Geogrotesque SemiBold" panose="020B0300000000000000" pitchFamily="34" charset="77"/>
              </a:rPr>
              <a:t>Folie 12</a:t>
            </a:r>
            <a:r>
              <a:rPr lang="de-DE" dirty="0">
                <a:latin typeface="Geogrotesque Light" panose="020B0300000000000000" pitchFamily="34" charset="77"/>
              </a:rPr>
              <a:t>, rechts: Wikimedia</a:t>
            </a:r>
          </a:p>
          <a:p>
            <a:pPr>
              <a:defRPr/>
            </a:pPr>
            <a:r>
              <a:rPr lang="de-DE" dirty="0" err="1">
                <a:latin typeface="Geogrotesque Light" panose="020B0300000000000000" pitchFamily="34" charset="77"/>
              </a:rPr>
              <a:t>Walké</a:t>
            </a:r>
            <a:r>
              <a:rPr lang="de-DE" dirty="0">
                <a:latin typeface="Geogrotesque Light" panose="020B0300000000000000" pitchFamily="34" charset="77"/>
              </a:rPr>
              <a:t> and </a:t>
            </a:r>
            <a:r>
              <a:rPr lang="de-DE" dirty="0" err="1">
                <a:latin typeface="Geogrotesque Light" panose="020B0300000000000000" pitchFamily="34" charset="77"/>
              </a:rPr>
              <a:t>various</a:t>
            </a:r>
            <a:r>
              <a:rPr lang="de-DE" dirty="0">
                <a:latin typeface="Geogrotesque Light" panose="020B0300000000000000" pitchFamily="34" charset="77"/>
              </a:rPr>
              <a:t> </a:t>
            </a:r>
            <a:r>
              <a:rPr lang="de-DE" dirty="0" err="1">
                <a:latin typeface="Geogrotesque Light" panose="020B0300000000000000" pitchFamily="34" charset="77"/>
              </a:rPr>
              <a:t>helps</a:t>
            </a:r>
            <a:r>
              <a:rPr lang="de-DE" dirty="0">
                <a:latin typeface="Geogrotesque Light" panose="020B0300000000000000" pitchFamily="34" charset="77"/>
              </a:rPr>
              <a:t> (</a:t>
            </a:r>
            <a:r>
              <a:rPr lang="de-DE" dirty="0" err="1">
                <a:latin typeface="Geogrotesque Light" panose="020B0300000000000000" pitchFamily="34" charset="77"/>
              </a:rPr>
              <a:t>wikigraphists</a:t>
            </a:r>
            <a:r>
              <a:rPr lang="de-DE" dirty="0">
                <a:latin typeface="Geogrotesque Light" panose="020B0300000000000000" pitchFamily="34" charset="77"/>
              </a:rPr>
              <a:t>: </a:t>
            </a:r>
            <a:r>
              <a:rPr lang="de-DE" dirty="0" err="1">
                <a:latin typeface="Geogrotesque Light" panose="020B0300000000000000" pitchFamily="34" charset="77"/>
              </a:rPr>
              <a:t>Séhmur</a:t>
            </a:r>
            <a:r>
              <a:rPr lang="de-DE" dirty="0">
                <a:latin typeface="Geogrotesque Light" panose="020B0300000000000000" pitchFamily="34" charset="77"/>
              </a:rPr>
              <a:t>, Al2, etc.) (https://</a:t>
            </a:r>
            <a:r>
              <a:rPr lang="de-DE" dirty="0" err="1">
                <a:latin typeface="Geogrotesque Light" panose="020B0300000000000000" pitchFamily="34" charset="77"/>
              </a:rPr>
              <a:t>commons.wikimedia.org</a:t>
            </a:r>
            <a:r>
              <a:rPr lang="de-DE" dirty="0">
                <a:latin typeface="Geogrotesque Light" panose="020B0300000000000000" pitchFamily="34" charset="77"/>
              </a:rPr>
              <a:t>/</a:t>
            </a:r>
            <a:r>
              <a:rPr lang="de-DE" dirty="0" err="1">
                <a:latin typeface="Geogrotesque Light" panose="020B0300000000000000" pitchFamily="34" charset="77"/>
              </a:rPr>
              <a:t>wiki</a:t>
            </a:r>
            <a:r>
              <a:rPr lang="de-DE" dirty="0">
                <a:latin typeface="Geogrotesque Light" panose="020B0300000000000000" pitchFamily="34" charset="77"/>
              </a:rPr>
              <a:t>/</a:t>
            </a:r>
            <a:r>
              <a:rPr lang="de-DE" dirty="0" err="1">
                <a:latin typeface="Geogrotesque Light" panose="020B0300000000000000" pitchFamily="34" charset="77"/>
              </a:rPr>
              <a:t>File:Schéma_abeille-tag.svg</a:t>
            </a:r>
            <a:r>
              <a:rPr lang="de-DE" dirty="0">
                <a:latin typeface="Geogrotesque Light" panose="020B0300000000000000" pitchFamily="34" charset="77"/>
              </a:rPr>
              <a:t>), „</a:t>
            </a:r>
            <a:r>
              <a:rPr lang="de-DE" dirty="0" err="1">
                <a:latin typeface="Geogrotesque Light" panose="020B0300000000000000" pitchFamily="34" charset="77"/>
              </a:rPr>
              <a:t>Schéma</a:t>
            </a:r>
            <a:r>
              <a:rPr lang="de-DE" dirty="0">
                <a:latin typeface="Geogrotesque Light" panose="020B0300000000000000" pitchFamily="34" charset="77"/>
              </a:rPr>
              <a:t> </a:t>
            </a:r>
            <a:r>
              <a:rPr lang="de-DE" dirty="0" err="1">
                <a:latin typeface="Geogrotesque Light" panose="020B0300000000000000" pitchFamily="34" charset="77"/>
              </a:rPr>
              <a:t>abeille</a:t>
            </a:r>
            <a:r>
              <a:rPr lang="de-DE" dirty="0">
                <a:latin typeface="Geogrotesque Light" panose="020B0300000000000000" pitchFamily="34" charset="77"/>
              </a:rPr>
              <a:t>-tag“, https://creativecommons.org/licenses/by-sa/3.0/legalcode; zuletzt abgerufen am 5.10.2025</a:t>
            </a:r>
          </a:p>
          <a:p>
            <a:pPr>
              <a:defRPr/>
            </a:pPr>
            <a:endParaRPr lang="de-DE" dirty="0">
              <a:latin typeface="Geogrotesque Light" panose="020B0300000000000000" pitchFamily="34" charset="77"/>
            </a:endParaRPr>
          </a:p>
          <a:p>
            <a:pPr>
              <a:defRPr/>
            </a:pPr>
            <a:r>
              <a:rPr lang="de-DE" b="1" dirty="0">
                <a:latin typeface="Geogrotesque SemiBold" panose="020B0300000000000000" pitchFamily="34" charset="77"/>
              </a:rPr>
              <a:t>Folie 13, links</a:t>
            </a:r>
            <a:r>
              <a:rPr lang="de-DE" dirty="0">
                <a:latin typeface="Geogrotesque Light" panose="020B0300000000000000" pitchFamily="34" charset="77"/>
              </a:rPr>
              <a:t>: mit KI (SORA) erstellt, Prompt: Eine typische Folie aus einer Schulpräsentation. Schlichtes PowerPoint-Design mit weißem Hintergrund, klar lesbarer Überschrift in deutscher Sprache: „Kreislauf des Wassers“. In der Mitte eine farbige Grafik mit blauen und grünen Pfeilen, die klar und korrekt positioniert sind. Die Pfeile verbinden stilisierte Symbole wie Wolke (Regen), Fluss, See und Sonne. Pfeile sind in kräftigen Farben, leicht zu erkennen und sauber angeordnet. Das Layout ist übersichtlich, sachlich und für Schülerinnen und Schüler leicht verständlich.</a:t>
            </a:r>
          </a:p>
        </p:txBody>
      </p:sp>
    </p:spTree>
    <p:extLst>
      <p:ext uri="{BB962C8B-B14F-4D97-AF65-F5344CB8AC3E}">
        <p14:creationId xmlns:p14="http://schemas.microsoft.com/office/powerpoint/2010/main" val="3462722133"/>
      </p:ext>
    </p:extLst>
  </p:cSld>
  <p:clrMapOvr>
    <a:masterClrMapping/>
  </p:clrMapOvr>
  <p:transition spd="slow">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DA375-6674-87FF-0C18-D337E146DDDA}"/>
            </a:ext>
          </a:extLst>
        </p:cNvPr>
        <p:cNvGrpSpPr/>
        <p:nvPr/>
      </p:nvGrpSpPr>
      <p:grpSpPr>
        <a:xfrm>
          <a:off x="0" y="0"/>
          <a:ext cx="0" cy="0"/>
          <a:chOff x="0" y="0"/>
          <a:chExt cx="0" cy="0"/>
        </a:xfrm>
      </p:grpSpPr>
      <p:sp>
        <p:nvSpPr>
          <p:cNvPr id="3" name="Textfeld 2">
            <a:extLst>
              <a:ext uri="{FF2B5EF4-FFF2-40B4-BE49-F238E27FC236}">
                <a16:creationId xmlns:a16="http://schemas.microsoft.com/office/drawing/2014/main" id="{91693341-CC75-9224-1543-7F52D88B1334}"/>
              </a:ext>
            </a:extLst>
          </p:cNvPr>
          <p:cNvSpPr txBox="1"/>
          <p:nvPr/>
        </p:nvSpPr>
        <p:spPr>
          <a:xfrm>
            <a:off x="700087" y="1323321"/>
            <a:ext cx="11097171" cy="3970318"/>
          </a:xfrm>
          <a:prstGeom prst="rect">
            <a:avLst/>
          </a:prstGeom>
          <a:noFill/>
        </p:spPr>
        <p:txBody>
          <a:bodyPr wrap="square">
            <a:spAutoFit/>
          </a:bodyPr>
          <a:lstStyle/>
          <a:p>
            <a:pPr>
              <a:defRPr/>
            </a:pPr>
            <a:r>
              <a:rPr lang="de-DE" b="1" dirty="0">
                <a:latin typeface="Geogrotesque SemiBold" panose="020B0300000000000000" pitchFamily="34" charset="77"/>
              </a:rPr>
              <a:t>Folie 13, rechts</a:t>
            </a:r>
            <a:r>
              <a:rPr lang="de-DE" dirty="0">
                <a:latin typeface="Geogrotesque Light" panose="020B0300000000000000" pitchFamily="34" charset="77"/>
              </a:rPr>
              <a:t>: mit KI (SORA) erstellt, Prompt: Ein realistisches Landschaftsbild, das den natürlichen Wasserkreislauf zeigt – ohne Pfeile oder Beschriftungen. Im Vordergrund ein Ozean oder großes Gewässer mit leichter Wellenbewegung, darüber aufsteigender Dunst oder Wasserdampf. In der Bildmitte Wolkenbildung über dem Meer, im Hintergrund ein Gebirge, aus dem kleine Flüsse oder Wasserfälle herabfließen. Am Himmel verschiedene Wolkenformen, teils verdichtend, teils regnend über einer grünen Landschaft. Das Bild soll realistisch und atmosphärisch wirken, mit natürlichem Licht, klaren Details und harmonischen Farben, sodass der Kreislauf von Verdunstung, Kondensation und Niederschlag visuell nachvollziehbar wird – ganz ohne Pfeile oder </a:t>
            </a:r>
            <a:r>
              <a:rPr lang="de-DE" dirty="0" err="1">
                <a:latin typeface="Geogrotesque Light" panose="020B0300000000000000" pitchFamily="34" charset="77"/>
              </a:rPr>
              <a:t>Text.Ein</a:t>
            </a:r>
            <a:r>
              <a:rPr lang="de-DE" dirty="0">
                <a:latin typeface="Geogrotesque Light" panose="020B0300000000000000" pitchFamily="34" charset="77"/>
              </a:rPr>
              <a:t> realistisches Landschaftsbild, das den natürlichen Wasserkreislauf zeigt – ohne Pfeile oder Beschriftungen. Im Vordergrund ein Ozean oder großes Gewässer mit leichter Wellenbewegung, darüber aufsteigender Dunst oder Wasserdampf. In der Bildmitte Wolkenbildung über dem Meer, im Hintergrund ein Gebirge, aus dem kleine Flüsse oder Wasserfälle herabfließen. Am Himmel verschiedene Wolkenformen, teils verdichtend, teils regnend über einer grünen Landschaft. Das Bild soll realistisch und atmosphärisch wirken, mit natürlichem Licht, klaren Details und harmonischen Farben, sodass der Kreislauf von Verdunstung, Kondensation und Niederschlag visuell nachvollziehbar wird – ganz ohne Pfeile oder Text.</a:t>
            </a:r>
          </a:p>
        </p:txBody>
      </p:sp>
      <p:sp>
        <p:nvSpPr>
          <p:cNvPr id="2" name="Textfeld 1">
            <a:extLst>
              <a:ext uri="{FF2B5EF4-FFF2-40B4-BE49-F238E27FC236}">
                <a16:creationId xmlns:a16="http://schemas.microsoft.com/office/drawing/2014/main" id="{663375D1-0776-4545-4C46-C973363F82E1}"/>
              </a:ext>
            </a:extLst>
          </p:cNvPr>
          <p:cNvSpPr txBox="1"/>
          <p:nvPr/>
        </p:nvSpPr>
        <p:spPr>
          <a:xfrm>
            <a:off x="700088" y="800101"/>
            <a:ext cx="8029575" cy="523220"/>
          </a:xfrm>
          <a:prstGeom prst="rect">
            <a:avLst/>
          </a:prstGeom>
          <a:noFill/>
        </p:spPr>
        <p:txBody>
          <a:bodyPr wrap="square" rtlCol="0">
            <a:spAutoFit/>
          </a:bodyPr>
          <a:lstStyle/>
          <a:p>
            <a:r>
              <a:rPr lang="de-DE" sz="2800" dirty="0">
                <a:latin typeface="Geogrotesque SemiBold" charset="0"/>
                <a:ea typeface="Geogrotesque SemiBold" charset="0"/>
                <a:cs typeface="Geogrotesque SemiBold" charset="0"/>
              </a:rPr>
              <a:t>Bildquellen: </a:t>
            </a:r>
          </a:p>
        </p:txBody>
      </p:sp>
    </p:spTree>
    <p:extLst>
      <p:ext uri="{BB962C8B-B14F-4D97-AF65-F5344CB8AC3E}">
        <p14:creationId xmlns:p14="http://schemas.microsoft.com/office/powerpoint/2010/main" val="3993071873"/>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700088" y="800101"/>
            <a:ext cx="8029575" cy="523220"/>
          </a:xfrm>
          <a:prstGeom prst="rect">
            <a:avLst/>
          </a:prstGeom>
          <a:noFill/>
        </p:spPr>
        <p:txBody>
          <a:bodyPr wrap="square" rtlCol="0">
            <a:spAutoFit/>
          </a:bodyPr>
          <a:lstStyle/>
          <a:p>
            <a:r>
              <a:rPr lang="de-DE" sz="2800" dirty="0">
                <a:latin typeface="Geogrotesque SemiBold" charset="0"/>
                <a:ea typeface="Geogrotesque SemiBold" charset="0"/>
                <a:cs typeface="Geogrotesque SemiBold" charset="0"/>
              </a:rPr>
              <a:t>Station 1: Ordnung und Unordnung (Layout)</a:t>
            </a:r>
          </a:p>
        </p:txBody>
      </p:sp>
      <p:sp>
        <p:nvSpPr>
          <p:cNvPr id="3" name="Textfeld 2">
            <a:extLst>
              <a:ext uri="{FF2B5EF4-FFF2-40B4-BE49-F238E27FC236}">
                <a16:creationId xmlns:a16="http://schemas.microsoft.com/office/drawing/2014/main" id="{3D98CBBF-0103-CE28-0B46-81BAB7C93906}"/>
              </a:ext>
            </a:extLst>
          </p:cNvPr>
          <p:cNvSpPr txBox="1"/>
          <p:nvPr/>
        </p:nvSpPr>
        <p:spPr>
          <a:xfrm>
            <a:off x="1642407" y="1884495"/>
            <a:ext cx="6094602" cy="3547125"/>
          </a:xfrm>
          <a:prstGeom prst="rect">
            <a:avLst/>
          </a:prstGeom>
          <a:noFill/>
        </p:spPr>
        <p:txBody>
          <a:bodyPr wrap="square">
            <a:spAutoFit/>
          </a:bodyPr>
          <a:lstStyle/>
          <a:p>
            <a:pPr lvl="0"/>
            <a:r>
              <a:rPr lang="de-DE" b="1" dirty="0">
                <a:solidFill>
                  <a:schemeClr val="bg2">
                    <a:lumMod val="10000"/>
                  </a:schemeClr>
                </a:solidFill>
                <a:latin typeface="Geogrotesque SemiBold" panose="020B0300000000000000" pitchFamily="34" charset="77"/>
              </a:rPr>
              <a:t>Ein Beispiel: „Deine Aufgabe ist es, Ordnung zu erzeugen“</a:t>
            </a:r>
          </a:p>
          <a:p>
            <a:pPr lvl="0"/>
            <a:r>
              <a:rPr lang="de-DE" sz="1550" dirty="0">
                <a:solidFill>
                  <a:schemeClr val="bg2">
                    <a:lumMod val="10000"/>
                  </a:schemeClr>
                </a:solidFill>
                <a:latin typeface="Geogrotesque Light" panose="020B0300000000000000" pitchFamily="34" charset="0"/>
              </a:rPr>
              <a:t> </a:t>
            </a:r>
          </a:p>
          <a:p>
            <a:pPr marL="342900" lvl="0" indent="-342900">
              <a:buFont typeface="Geogrotesque SemiBold" panose="020B0300000000000000" pitchFamily="34" charset="77"/>
              <a:buChar char="&gt;"/>
            </a:pPr>
            <a:r>
              <a:rPr lang="de-DE" sz="1550" dirty="0">
                <a:solidFill>
                  <a:schemeClr val="bg2">
                    <a:lumMod val="10000"/>
                  </a:schemeClr>
                </a:solidFill>
                <a:latin typeface="Geogrotesque Light" panose="020B0300000000000000" pitchFamily="34" charset="0"/>
              </a:rPr>
              <a:t>Gestalte Ordnung mithilfe der vorgegebenen Materialien</a:t>
            </a:r>
          </a:p>
          <a:p>
            <a:pPr marL="342900" lvl="0" indent="-342900">
              <a:buFont typeface="Geogrotesque SemiBold" panose="020B0300000000000000" pitchFamily="34" charset="77"/>
              <a:buChar char="&gt;"/>
            </a:pPr>
            <a:r>
              <a:rPr lang="de-DE" sz="1550" dirty="0">
                <a:solidFill>
                  <a:schemeClr val="bg2">
                    <a:lumMod val="10000"/>
                  </a:schemeClr>
                </a:solidFill>
                <a:latin typeface="Geogrotesque Light" panose="020B0300000000000000" pitchFamily="34" charset="0"/>
              </a:rPr>
              <a:t>Denke dabei ruhig über den ersten Impuls hinaus</a:t>
            </a:r>
          </a:p>
          <a:p>
            <a:pPr marL="342900" lvl="0" indent="-342900">
              <a:buFont typeface="Geogrotesque SemiBold" panose="020B0300000000000000" pitchFamily="34" charset="77"/>
              <a:buChar char="&gt;"/>
            </a:pPr>
            <a:r>
              <a:rPr lang="de-DE" sz="1550" dirty="0">
                <a:solidFill>
                  <a:schemeClr val="bg2">
                    <a:lumMod val="10000"/>
                  </a:schemeClr>
                </a:solidFill>
                <a:latin typeface="Geogrotesque Light" panose="020B0300000000000000" pitchFamily="34" charset="0"/>
              </a:rPr>
              <a:t>Verwende dabei nur die gegebenen Materialien</a:t>
            </a:r>
          </a:p>
          <a:p>
            <a:pPr marL="342900" lvl="0" indent="-342900">
              <a:buFont typeface="Geogrotesque SemiBold" panose="020B0300000000000000" pitchFamily="34" charset="77"/>
              <a:buChar char="&gt;"/>
            </a:pPr>
            <a:r>
              <a:rPr lang="de-DE" sz="1550" dirty="0">
                <a:solidFill>
                  <a:schemeClr val="bg2">
                    <a:lumMod val="10000"/>
                  </a:schemeClr>
                </a:solidFill>
                <a:latin typeface="Geogrotesque Light" panose="020B0300000000000000" pitchFamily="34" charset="0"/>
              </a:rPr>
              <a:t>Zeit: 5 Minuten</a:t>
            </a:r>
          </a:p>
          <a:p>
            <a:pPr lvl="0"/>
            <a:endParaRPr lang="de-DE" sz="1550" dirty="0">
              <a:solidFill>
                <a:schemeClr val="bg2">
                  <a:lumMod val="10000"/>
                </a:schemeClr>
              </a:solidFill>
              <a:latin typeface="Geogrotesque Light" panose="020B0300000000000000" pitchFamily="34" charset="0"/>
            </a:endParaRPr>
          </a:p>
          <a:p>
            <a:r>
              <a:rPr lang="de-DE" b="1" dirty="0">
                <a:solidFill>
                  <a:schemeClr val="bg2">
                    <a:lumMod val="10000"/>
                  </a:schemeClr>
                </a:solidFill>
                <a:latin typeface="Geogrotesque SemiBold" panose="020B0300000000000000" pitchFamily="34" charset="77"/>
              </a:rPr>
              <a:t>Material:</a:t>
            </a:r>
          </a:p>
          <a:p>
            <a:pPr marL="342900" lvl="0" indent="-342900">
              <a:buFont typeface="Geogrotesque SemiBold" panose="020B0300000000000000" pitchFamily="34" charset="77"/>
              <a:buChar char="&gt;"/>
            </a:pPr>
            <a:r>
              <a:rPr lang="de-DE" sz="1550" dirty="0">
                <a:solidFill>
                  <a:schemeClr val="bg2">
                    <a:lumMod val="10000"/>
                  </a:schemeClr>
                </a:solidFill>
                <a:latin typeface="Geogrotesque Light" panose="020B0300000000000000" pitchFamily="34" charset="0"/>
              </a:rPr>
              <a:t>Papier + Klebepunkte</a:t>
            </a:r>
          </a:p>
          <a:p>
            <a:pPr lvl="0"/>
            <a:endParaRPr lang="de-DE" sz="1550" dirty="0">
              <a:solidFill>
                <a:schemeClr val="bg2">
                  <a:lumMod val="10000"/>
                </a:schemeClr>
              </a:solidFill>
              <a:latin typeface="Geogrotesque Light" panose="020B0300000000000000" pitchFamily="34" charset="0"/>
            </a:endParaRPr>
          </a:p>
          <a:p>
            <a:r>
              <a:rPr lang="de-DE" b="1" dirty="0">
                <a:solidFill>
                  <a:schemeClr val="bg2">
                    <a:lumMod val="10000"/>
                  </a:schemeClr>
                </a:solidFill>
                <a:latin typeface="Geogrotesque SemiBold" panose="020B0300000000000000" pitchFamily="34" charset="77"/>
              </a:rPr>
              <a:t>Erlaubt ist:</a:t>
            </a:r>
          </a:p>
          <a:p>
            <a:pPr marL="342900" lvl="0" indent="-342900">
              <a:buFont typeface="Geogrotesque SemiBold" panose="020B0300000000000000" pitchFamily="34" charset="77"/>
              <a:buChar char="&gt;"/>
            </a:pPr>
            <a:r>
              <a:rPr lang="de-DE" sz="1550" dirty="0">
                <a:solidFill>
                  <a:schemeClr val="bg2">
                    <a:lumMod val="10000"/>
                  </a:schemeClr>
                </a:solidFill>
                <a:latin typeface="Geogrotesque Light" panose="020B0300000000000000" pitchFamily="34" charset="0"/>
              </a:rPr>
              <a:t>Alles</a:t>
            </a:r>
          </a:p>
          <a:p>
            <a:pPr lvl="0"/>
            <a:endParaRPr lang="de-DE" sz="1550" dirty="0">
              <a:solidFill>
                <a:schemeClr val="bg2">
                  <a:lumMod val="10000"/>
                </a:schemeClr>
              </a:solidFill>
              <a:latin typeface="Geogrotesque Light" panose="020B0300000000000000" pitchFamily="34" charset="0"/>
            </a:endParaRPr>
          </a:p>
          <a:p>
            <a:pPr lvl="0"/>
            <a:endParaRPr lang="de-DE" sz="1550" dirty="0">
              <a:solidFill>
                <a:schemeClr val="bg2">
                  <a:lumMod val="10000"/>
                </a:schemeClr>
              </a:solidFill>
              <a:latin typeface="Geogrotesque Light" panose="020B0300000000000000" pitchFamily="34" charset="0"/>
            </a:endParaRPr>
          </a:p>
        </p:txBody>
      </p:sp>
    </p:spTree>
    <p:extLst>
      <p:ext uri="{BB962C8B-B14F-4D97-AF65-F5344CB8AC3E}">
        <p14:creationId xmlns:p14="http://schemas.microsoft.com/office/powerpoint/2010/main" val="1217152890"/>
      </p:ext>
    </p:extLst>
  </p:cSld>
  <p:clrMapOvr>
    <a:masterClrMapping/>
  </p:clrMapOvr>
  <p:transition spd="slow">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247A2-A456-9B94-E21D-B000A23EDAD3}"/>
            </a:ext>
          </a:extLst>
        </p:cNvPr>
        <p:cNvGrpSpPr/>
        <p:nvPr/>
      </p:nvGrpSpPr>
      <p:grpSpPr>
        <a:xfrm>
          <a:off x="0" y="0"/>
          <a:ext cx="0" cy="0"/>
          <a:chOff x="0" y="0"/>
          <a:chExt cx="0" cy="0"/>
        </a:xfrm>
      </p:grpSpPr>
      <p:sp>
        <p:nvSpPr>
          <p:cNvPr id="3" name="Textfeld 2">
            <a:extLst>
              <a:ext uri="{FF2B5EF4-FFF2-40B4-BE49-F238E27FC236}">
                <a16:creationId xmlns:a16="http://schemas.microsoft.com/office/drawing/2014/main" id="{2909A1DC-5DE7-1BD2-EF61-86BBED4B94B4}"/>
              </a:ext>
            </a:extLst>
          </p:cNvPr>
          <p:cNvSpPr txBox="1"/>
          <p:nvPr/>
        </p:nvSpPr>
        <p:spPr>
          <a:xfrm>
            <a:off x="700087" y="1323321"/>
            <a:ext cx="11097171" cy="2862322"/>
          </a:xfrm>
          <a:prstGeom prst="rect">
            <a:avLst/>
          </a:prstGeom>
          <a:noFill/>
        </p:spPr>
        <p:txBody>
          <a:bodyPr wrap="square">
            <a:spAutoFit/>
          </a:bodyPr>
          <a:lstStyle/>
          <a:p>
            <a:pPr lvl="0">
              <a:defRPr/>
            </a:pPr>
            <a:endParaRPr lang="de-DE" b="1" dirty="0">
              <a:latin typeface="Geogrotesque SemiBold" panose="020B0300000000000000" pitchFamily="34" charset="77"/>
            </a:endParaRPr>
          </a:p>
          <a:p>
            <a:pPr lvl="0">
              <a:defRPr/>
            </a:pPr>
            <a:r>
              <a:rPr lang="de-DE" b="1" dirty="0">
                <a:latin typeface="Geogrotesque SemiBold" panose="020B0300000000000000" pitchFamily="34" charset="77"/>
              </a:rPr>
              <a:t>Folie 15 &amp; 16: </a:t>
            </a:r>
          </a:p>
          <a:p>
            <a:pPr>
              <a:defRPr/>
            </a:pPr>
            <a:r>
              <a:rPr lang="de-DE" dirty="0">
                <a:latin typeface="Geogrotesque Light" panose="020B0300000000000000" pitchFamily="34" charset="77"/>
              </a:rPr>
              <a:t>Wärmebild: Laserlicht (https://</a:t>
            </a:r>
            <a:r>
              <a:rPr lang="de-DE" dirty="0" err="1">
                <a:latin typeface="Geogrotesque Light" panose="020B0300000000000000" pitchFamily="34" charset="77"/>
              </a:rPr>
              <a:t>commons.wikimedia.org</a:t>
            </a:r>
            <a:r>
              <a:rPr lang="de-DE" dirty="0">
                <a:latin typeface="Geogrotesque Light" panose="020B0300000000000000" pitchFamily="34" charset="77"/>
              </a:rPr>
              <a:t>/</a:t>
            </a:r>
            <a:r>
              <a:rPr lang="de-DE" dirty="0" err="1">
                <a:latin typeface="Geogrotesque Light" panose="020B0300000000000000" pitchFamily="34" charset="77"/>
              </a:rPr>
              <a:t>wiki</a:t>
            </a:r>
            <a:r>
              <a:rPr lang="de-DE" dirty="0">
                <a:latin typeface="Geogrotesque Light" panose="020B0300000000000000" pitchFamily="34" charset="77"/>
              </a:rPr>
              <a:t>/</a:t>
            </a:r>
            <a:r>
              <a:rPr lang="de-DE" dirty="0" err="1">
                <a:latin typeface="Geogrotesque Light" panose="020B0300000000000000" pitchFamily="34" charset="77"/>
              </a:rPr>
              <a:t>File:Wärmebild_S-Bahn_Stuttgart.jpg</a:t>
            </a:r>
            <a:r>
              <a:rPr lang="de-DE" dirty="0">
                <a:latin typeface="Geogrotesque Light" panose="020B0300000000000000" pitchFamily="34" charset="77"/>
              </a:rPr>
              <a:t>), https://</a:t>
            </a:r>
            <a:r>
              <a:rPr lang="de-DE" dirty="0" err="1">
                <a:latin typeface="Geogrotesque Light" panose="020B0300000000000000" pitchFamily="34" charset="77"/>
              </a:rPr>
              <a:t>creativecommons.org</a:t>
            </a:r>
            <a:r>
              <a:rPr lang="de-DE" dirty="0">
                <a:latin typeface="Geogrotesque Light" panose="020B0300000000000000" pitchFamily="34" charset="77"/>
              </a:rPr>
              <a:t>/</a:t>
            </a:r>
            <a:r>
              <a:rPr lang="de-DE" dirty="0" err="1">
                <a:latin typeface="Geogrotesque Light" panose="020B0300000000000000" pitchFamily="34" charset="77"/>
              </a:rPr>
              <a:t>licenses</a:t>
            </a:r>
            <a:r>
              <a:rPr lang="de-DE" dirty="0">
                <a:latin typeface="Geogrotesque Light" panose="020B0300000000000000" pitchFamily="34" charset="77"/>
              </a:rPr>
              <a:t>/</a:t>
            </a:r>
            <a:r>
              <a:rPr lang="de-DE" dirty="0" err="1">
                <a:latin typeface="Geogrotesque Light" panose="020B0300000000000000" pitchFamily="34" charset="77"/>
              </a:rPr>
              <a:t>by-sa</a:t>
            </a:r>
            <a:r>
              <a:rPr lang="de-DE" dirty="0">
                <a:latin typeface="Geogrotesque Light" panose="020B0300000000000000" pitchFamily="34" charset="77"/>
              </a:rPr>
              <a:t>/4.0/</a:t>
            </a:r>
            <a:r>
              <a:rPr lang="de-DE" dirty="0" err="1">
                <a:latin typeface="Geogrotesque Light" panose="020B0300000000000000" pitchFamily="34" charset="77"/>
              </a:rPr>
              <a:t>legalcode</a:t>
            </a:r>
            <a:r>
              <a:rPr lang="de-DE" dirty="0">
                <a:latin typeface="Geogrotesque Light" panose="020B0300000000000000" pitchFamily="34" charset="77"/>
              </a:rPr>
              <a:t>; zuletzt abgerufen am 5.10.2025 </a:t>
            </a:r>
          </a:p>
          <a:p>
            <a:pPr lvl="0">
              <a:defRPr/>
            </a:pPr>
            <a:endParaRPr lang="de-DE" dirty="0">
              <a:latin typeface="Geogrotesque Light" panose="020B0300000000000000" pitchFamily="34" charset="77"/>
            </a:endParaRPr>
          </a:p>
          <a:p>
            <a:pPr>
              <a:defRPr/>
            </a:pPr>
            <a:r>
              <a:rPr lang="de-DE" dirty="0">
                <a:latin typeface="Geogrotesque Light" panose="020B0300000000000000" pitchFamily="34" charset="77"/>
              </a:rPr>
              <a:t>Landkarte Indien: Furfur (https://</a:t>
            </a:r>
            <a:r>
              <a:rPr lang="de-DE" dirty="0" err="1">
                <a:latin typeface="Geogrotesque Light" panose="020B0300000000000000" pitchFamily="34" charset="77"/>
              </a:rPr>
              <a:t>commons.wikimedia.org</a:t>
            </a:r>
            <a:r>
              <a:rPr lang="de-DE" dirty="0">
                <a:latin typeface="Geogrotesque Light" panose="020B0300000000000000" pitchFamily="34" charset="77"/>
              </a:rPr>
              <a:t>/</a:t>
            </a:r>
            <a:r>
              <a:rPr lang="de-DE" dirty="0" err="1">
                <a:latin typeface="Geogrotesque Light" panose="020B0300000000000000" pitchFamily="34" charset="77"/>
              </a:rPr>
              <a:t>wiki</a:t>
            </a:r>
            <a:r>
              <a:rPr lang="de-DE" dirty="0">
                <a:latin typeface="Geogrotesque Light" panose="020B0300000000000000" pitchFamily="34" charset="77"/>
              </a:rPr>
              <a:t>/File:Geografie_Indiens-2.svg), „Geografie Indiens-2“, https://</a:t>
            </a:r>
            <a:r>
              <a:rPr lang="de-DE" dirty="0" err="1">
                <a:latin typeface="Geogrotesque Light" panose="020B0300000000000000" pitchFamily="34" charset="77"/>
              </a:rPr>
              <a:t>creativecommons.org</a:t>
            </a:r>
            <a:r>
              <a:rPr lang="de-DE" dirty="0">
                <a:latin typeface="Geogrotesque Light" panose="020B0300000000000000" pitchFamily="34" charset="77"/>
              </a:rPr>
              <a:t>/</a:t>
            </a:r>
            <a:r>
              <a:rPr lang="de-DE" dirty="0" err="1">
                <a:latin typeface="Geogrotesque Light" panose="020B0300000000000000" pitchFamily="34" charset="77"/>
              </a:rPr>
              <a:t>licenses</a:t>
            </a:r>
            <a:r>
              <a:rPr lang="de-DE" dirty="0">
                <a:latin typeface="Geogrotesque Light" panose="020B0300000000000000" pitchFamily="34" charset="77"/>
              </a:rPr>
              <a:t>/</a:t>
            </a:r>
            <a:r>
              <a:rPr lang="de-DE" dirty="0" err="1">
                <a:latin typeface="Geogrotesque Light" panose="020B0300000000000000" pitchFamily="34" charset="77"/>
              </a:rPr>
              <a:t>by-sa</a:t>
            </a:r>
            <a:r>
              <a:rPr lang="de-DE" dirty="0">
                <a:latin typeface="Geogrotesque Light" panose="020B0300000000000000" pitchFamily="34" charset="77"/>
              </a:rPr>
              <a:t>/3.0/</a:t>
            </a:r>
            <a:r>
              <a:rPr lang="de-DE" dirty="0" err="1">
                <a:latin typeface="Geogrotesque Light" panose="020B0300000000000000" pitchFamily="34" charset="77"/>
              </a:rPr>
              <a:t>legalcode</a:t>
            </a:r>
            <a:r>
              <a:rPr lang="de-DE" dirty="0">
                <a:latin typeface="Geogrotesque Light" panose="020B0300000000000000" pitchFamily="34" charset="77"/>
              </a:rPr>
              <a:t>; zuletzt abgerufen am 5.10.2025 </a:t>
            </a:r>
          </a:p>
          <a:p>
            <a:pPr lvl="0">
              <a:defRPr/>
            </a:pPr>
            <a:endParaRPr lang="de-DE" dirty="0">
              <a:latin typeface="Geogrotesque Light" panose="020B0300000000000000" pitchFamily="34" charset="77"/>
            </a:endParaRPr>
          </a:p>
          <a:p>
            <a:pPr>
              <a:defRPr/>
            </a:pPr>
            <a:r>
              <a:rPr lang="de-DE" b="1" dirty="0">
                <a:latin typeface="Geogrotesque SemiBold" panose="020B0300000000000000" pitchFamily="34" charset="77"/>
              </a:rPr>
              <a:t>Folie 17</a:t>
            </a:r>
            <a:r>
              <a:rPr lang="de-DE" dirty="0">
                <a:latin typeface="Geogrotesque Light" panose="020B0300000000000000" pitchFamily="34" charset="77"/>
              </a:rPr>
              <a:t>: </a:t>
            </a:r>
            <a:r>
              <a:rPr lang="de-DE" dirty="0">
                <a:latin typeface="Geogrotesque Light" panose="020B0300000000000000" pitchFamily="34" charset="0"/>
              </a:rPr>
              <a:t>eigene Aufnahme</a:t>
            </a:r>
          </a:p>
          <a:p>
            <a:pPr lvl="0">
              <a:defRPr/>
            </a:pPr>
            <a:endParaRPr lang="de-DE" dirty="0">
              <a:latin typeface="Geogrotesque Light" panose="020B0300000000000000" pitchFamily="34" charset="77"/>
            </a:endParaRPr>
          </a:p>
        </p:txBody>
      </p:sp>
      <p:sp>
        <p:nvSpPr>
          <p:cNvPr id="2" name="Textfeld 1">
            <a:extLst>
              <a:ext uri="{FF2B5EF4-FFF2-40B4-BE49-F238E27FC236}">
                <a16:creationId xmlns:a16="http://schemas.microsoft.com/office/drawing/2014/main" id="{6859EE5D-84D3-7AC2-4E33-26C0AF321A86}"/>
              </a:ext>
            </a:extLst>
          </p:cNvPr>
          <p:cNvSpPr txBox="1"/>
          <p:nvPr/>
        </p:nvSpPr>
        <p:spPr>
          <a:xfrm>
            <a:off x="700088" y="800101"/>
            <a:ext cx="8029575" cy="523220"/>
          </a:xfrm>
          <a:prstGeom prst="rect">
            <a:avLst/>
          </a:prstGeom>
          <a:noFill/>
        </p:spPr>
        <p:txBody>
          <a:bodyPr wrap="square" rtlCol="0">
            <a:spAutoFit/>
          </a:bodyPr>
          <a:lstStyle/>
          <a:p>
            <a:r>
              <a:rPr lang="de-DE" sz="2800" dirty="0">
                <a:latin typeface="Geogrotesque SemiBold" charset="0"/>
                <a:ea typeface="Geogrotesque SemiBold" charset="0"/>
                <a:cs typeface="Geogrotesque SemiBold" charset="0"/>
              </a:rPr>
              <a:t>Bildquellen: </a:t>
            </a:r>
          </a:p>
        </p:txBody>
      </p:sp>
    </p:spTree>
    <p:extLst>
      <p:ext uri="{BB962C8B-B14F-4D97-AF65-F5344CB8AC3E}">
        <p14:creationId xmlns:p14="http://schemas.microsoft.com/office/powerpoint/2010/main" val="2093803669"/>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A61EFE-12B9-65D9-B5F4-0B229BE5569C}"/>
            </a:ext>
          </a:extLst>
        </p:cNvPr>
        <p:cNvGrpSpPr/>
        <p:nvPr/>
      </p:nvGrpSpPr>
      <p:grpSpPr>
        <a:xfrm>
          <a:off x="0" y="0"/>
          <a:ext cx="0" cy="0"/>
          <a:chOff x="0" y="0"/>
          <a:chExt cx="0" cy="0"/>
        </a:xfrm>
      </p:grpSpPr>
      <p:pic>
        <p:nvPicPr>
          <p:cNvPr id="12" name="Grafik 11">
            <a:extLst>
              <a:ext uri="{FF2B5EF4-FFF2-40B4-BE49-F238E27FC236}">
                <a16:creationId xmlns:a16="http://schemas.microsoft.com/office/drawing/2014/main" id="{B724FF8D-17B0-1E78-210D-3AD2C919BF0F}"/>
              </a:ext>
            </a:extLst>
          </p:cNvPr>
          <p:cNvPicPr>
            <a:picLocks noChangeAspect="1"/>
          </p:cNvPicPr>
          <p:nvPr/>
        </p:nvPicPr>
        <p:blipFill>
          <a:blip r:embed="rId3"/>
          <a:stretch>
            <a:fillRect/>
          </a:stretch>
        </p:blipFill>
        <p:spPr>
          <a:xfrm>
            <a:off x="6569303" y="2352899"/>
            <a:ext cx="1307903" cy="1268509"/>
          </a:xfrm>
          <a:prstGeom prst="rect">
            <a:avLst/>
          </a:prstGeom>
        </p:spPr>
      </p:pic>
      <p:sp>
        <p:nvSpPr>
          <p:cNvPr id="17" name="Textfeld 16">
            <a:extLst>
              <a:ext uri="{FF2B5EF4-FFF2-40B4-BE49-F238E27FC236}">
                <a16:creationId xmlns:a16="http://schemas.microsoft.com/office/drawing/2014/main" id="{96A8B32C-BA7C-A048-ECA4-BB971DE3CACF}"/>
              </a:ext>
            </a:extLst>
          </p:cNvPr>
          <p:cNvSpPr txBox="1"/>
          <p:nvPr/>
        </p:nvSpPr>
        <p:spPr>
          <a:xfrm>
            <a:off x="1284745" y="1773794"/>
            <a:ext cx="6094602" cy="1838965"/>
          </a:xfrm>
          <a:prstGeom prst="rect">
            <a:avLst/>
          </a:prstGeom>
          <a:noFill/>
        </p:spPr>
        <p:txBody>
          <a:bodyPr wrap="square">
            <a:spAutoFit/>
          </a:bodyPr>
          <a:lstStyle/>
          <a:p>
            <a:r>
              <a:rPr lang="de-DE" sz="1800" b="1" dirty="0">
                <a:solidFill>
                  <a:schemeClr val="bg2">
                    <a:lumMod val="10000"/>
                  </a:schemeClr>
                </a:solidFill>
                <a:latin typeface="Geogrotesque SemiBold" panose="020B0700000000000000" pitchFamily="34" charset="0"/>
              </a:rPr>
              <a:t>Es wirken verschiedene Wahrnehmungsgesetze</a:t>
            </a:r>
          </a:p>
          <a:p>
            <a:pPr marL="342900" lvl="0" indent="-342900">
              <a:buFont typeface="Geogrotesque SemiBold" panose="020B0300000000000000" pitchFamily="34" charset="77"/>
              <a:buChar char="&gt;"/>
            </a:pPr>
            <a:endParaRPr lang="de-DE" sz="1800" dirty="0">
              <a:solidFill>
                <a:schemeClr val="bg2">
                  <a:lumMod val="10000"/>
                </a:schemeClr>
              </a:solidFill>
              <a:latin typeface="Geogrotesque Light" panose="020B0300000000000000" pitchFamily="34" charset="0"/>
            </a:endParaRPr>
          </a:p>
          <a:p>
            <a:pPr marL="342900" indent="-342900">
              <a:buFont typeface="Geogrotesque SemiBold" panose="020B0300000000000000" pitchFamily="34" charset="77"/>
              <a:buChar char="&gt;"/>
            </a:pPr>
            <a:r>
              <a:rPr lang="de-DE" sz="1550" dirty="0">
                <a:solidFill>
                  <a:schemeClr val="bg2">
                    <a:lumMod val="10000"/>
                  </a:schemeClr>
                </a:solidFill>
                <a:latin typeface="Geogrotesque Light" panose="020B0300000000000000" pitchFamily="34" charset="0"/>
              </a:rPr>
              <a:t>Position </a:t>
            </a:r>
          </a:p>
          <a:p>
            <a:pPr marL="342900" indent="-342900">
              <a:buFont typeface="Geogrotesque SemiBold" panose="020B0300000000000000" pitchFamily="34" charset="77"/>
              <a:buChar char="&gt;"/>
            </a:pPr>
            <a:r>
              <a:rPr lang="de-DE" sz="1550" dirty="0">
                <a:solidFill>
                  <a:schemeClr val="bg2">
                    <a:lumMod val="10000"/>
                  </a:schemeClr>
                </a:solidFill>
                <a:latin typeface="Geogrotesque Light" panose="020B0300000000000000" pitchFamily="34" charset="0"/>
              </a:rPr>
              <a:t>Ähnlichkeit</a:t>
            </a:r>
          </a:p>
          <a:p>
            <a:pPr marL="342900" indent="-342900">
              <a:buFont typeface="Geogrotesque SemiBold" panose="020B0300000000000000" pitchFamily="34" charset="77"/>
              <a:buChar char="&gt;"/>
            </a:pPr>
            <a:r>
              <a:rPr lang="de-DE" sz="1550" dirty="0">
                <a:solidFill>
                  <a:schemeClr val="bg2">
                    <a:lumMod val="10000"/>
                  </a:schemeClr>
                </a:solidFill>
                <a:latin typeface="Geogrotesque Light" panose="020B0300000000000000" pitchFamily="34" charset="0"/>
              </a:rPr>
              <a:t>Prominenz </a:t>
            </a:r>
          </a:p>
          <a:p>
            <a:pPr marL="342900" indent="-342900">
              <a:buFont typeface="Geogrotesque SemiBold" panose="020B0300000000000000" pitchFamily="34" charset="77"/>
              <a:buChar char="&gt;"/>
            </a:pPr>
            <a:r>
              <a:rPr lang="de-DE" sz="1550" dirty="0">
                <a:solidFill>
                  <a:schemeClr val="bg2">
                    <a:lumMod val="10000"/>
                  </a:schemeClr>
                </a:solidFill>
                <a:latin typeface="Geogrotesque Light" panose="020B0300000000000000" pitchFamily="34" charset="0"/>
              </a:rPr>
              <a:t>Abfolgen (Zeit/Raum)</a:t>
            </a:r>
          </a:p>
          <a:p>
            <a:pPr marL="342900" indent="-342900">
              <a:buFont typeface="Geogrotesque SemiBold" panose="020B0300000000000000" pitchFamily="34" charset="77"/>
              <a:buChar char="&gt;"/>
            </a:pPr>
            <a:endParaRPr lang="de-DE" sz="1550" dirty="0">
              <a:solidFill>
                <a:schemeClr val="bg2">
                  <a:lumMod val="10000"/>
                </a:schemeClr>
              </a:solidFill>
              <a:latin typeface="Geogrotesque Light" panose="020B0300000000000000" pitchFamily="34" charset="0"/>
            </a:endParaRPr>
          </a:p>
        </p:txBody>
      </p:sp>
      <p:sp>
        <p:nvSpPr>
          <p:cNvPr id="2" name="Textfeld 1">
            <a:extLst>
              <a:ext uri="{FF2B5EF4-FFF2-40B4-BE49-F238E27FC236}">
                <a16:creationId xmlns:a16="http://schemas.microsoft.com/office/drawing/2014/main" id="{F5D4F3F9-0C84-5A3E-7A7A-E70E5056FCCE}"/>
              </a:ext>
            </a:extLst>
          </p:cNvPr>
          <p:cNvSpPr txBox="1"/>
          <p:nvPr/>
        </p:nvSpPr>
        <p:spPr>
          <a:xfrm>
            <a:off x="700088" y="800101"/>
            <a:ext cx="8029575" cy="523220"/>
          </a:xfrm>
          <a:prstGeom prst="rect">
            <a:avLst/>
          </a:prstGeom>
          <a:noFill/>
        </p:spPr>
        <p:txBody>
          <a:bodyPr wrap="square" rtlCol="0">
            <a:spAutoFit/>
          </a:bodyPr>
          <a:lstStyle/>
          <a:p>
            <a:r>
              <a:rPr lang="de-DE" sz="2800" dirty="0">
                <a:latin typeface="Geogrotesque SemiBold" charset="0"/>
                <a:ea typeface="Geogrotesque SemiBold" charset="0"/>
                <a:cs typeface="Geogrotesque SemiBold" charset="0"/>
              </a:rPr>
              <a:t>Station 1: Ordnung und Unordnung (Layout)</a:t>
            </a:r>
          </a:p>
        </p:txBody>
      </p:sp>
    </p:spTree>
    <p:extLst>
      <p:ext uri="{BB962C8B-B14F-4D97-AF65-F5344CB8AC3E}">
        <p14:creationId xmlns:p14="http://schemas.microsoft.com/office/powerpoint/2010/main" val="740160931"/>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83C596-4792-BBDE-DCA2-EA2091861161}"/>
            </a:ext>
          </a:extLst>
        </p:cNvPr>
        <p:cNvGrpSpPr/>
        <p:nvPr/>
      </p:nvGrpSpPr>
      <p:grpSpPr>
        <a:xfrm>
          <a:off x="0" y="0"/>
          <a:ext cx="0" cy="0"/>
          <a:chOff x="0" y="0"/>
          <a:chExt cx="0" cy="0"/>
        </a:xfrm>
      </p:grpSpPr>
      <p:pic>
        <p:nvPicPr>
          <p:cNvPr id="12" name="Grafik 11">
            <a:extLst>
              <a:ext uri="{FF2B5EF4-FFF2-40B4-BE49-F238E27FC236}">
                <a16:creationId xmlns:a16="http://schemas.microsoft.com/office/drawing/2014/main" id="{39F7332A-6490-EB95-1566-C71F5164BFA1}"/>
              </a:ext>
            </a:extLst>
          </p:cNvPr>
          <p:cNvPicPr>
            <a:picLocks noChangeAspect="1"/>
          </p:cNvPicPr>
          <p:nvPr/>
        </p:nvPicPr>
        <p:blipFill>
          <a:blip r:embed="rId3"/>
          <a:stretch>
            <a:fillRect/>
          </a:stretch>
        </p:blipFill>
        <p:spPr>
          <a:xfrm>
            <a:off x="6569303" y="2352899"/>
            <a:ext cx="1307903" cy="1268509"/>
          </a:xfrm>
          <a:prstGeom prst="rect">
            <a:avLst/>
          </a:prstGeom>
        </p:spPr>
      </p:pic>
      <p:sp>
        <p:nvSpPr>
          <p:cNvPr id="17" name="Textfeld 16">
            <a:extLst>
              <a:ext uri="{FF2B5EF4-FFF2-40B4-BE49-F238E27FC236}">
                <a16:creationId xmlns:a16="http://schemas.microsoft.com/office/drawing/2014/main" id="{7D17C687-3939-DBE5-D419-8BB055E53408}"/>
              </a:ext>
            </a:extLst>
          </p:cNvPr>
          <p:cNvSpPr txBox="1"/>
          <p:nvPr/>
        </p:nvSpPr>
        <p:spPr>
          <a:xfrm>
            <a:off x="1284745" y="1773794"/>
            <a:ext cx="6094602" cy="2316019"/>
          </a:xfrm>
          <a:prstGeom prst="rect">
            <a:avLst/>
          </a:prstGeom>
          <a:noFill/>
        </p:spPr>
        <p:txBody>
          <a:bodyPr wrap="square">
            <a:spAutoFit/>
          </a:bodyPr>
          <a:lstStyle/>
          <a:p>
            <a:r>
              <a:rPr lang="de-DE" sz="1800" b="1" dirty="0">
                <a:solidFill>
                  <a:schemeClr val="bg2">
                    <a:lumMod val="10000"/>
                  </a:schemeClr>
                </a:solidFill>
                <a:latin typeface="Geogrotesque SemiBold" panose="020B0700000000000000" pitchFamily="34" charset="0"/>
              </a:rPr>
              <a:t>Es wirken verschiedene Wahrnehmungsgesetze</a:t>
            </a:r>
          </a:p>
          <a:p>
            <a:pPr marL="342900" lvl="0" indent="-342900">
              <a:buFont typeface="Geogrotesque SemiBold" panose="020B0300000000000000" pitchFamily="34" charset="77"/>
              <a:buChar char="&gt;"/>
            </a:pPr>
            <a:endParaRPr lang="de-DE" sz="1800" dirty="0">
              <a:solidFill>
                <a:schemeClr val="bg2">
                  <a:lumMod val="10000"/>
                </a:schemeClr>
              </a:solidFill>
              <a:latin typeface="Geogrotesque Light" panose="020B0300000000000000" pitchFamily="34" charset="0"/>
            </a:endParaRPr>
          </a:p>
          <a:p>
            <a:pPr marL="342900" indent="-342900">
              <a:buFont typeface="Geogrotesque SemiBold" panose="020B0300000000000000" pitchFamily="34" charset="77"/>
              <a:buChar char="&gt;"/>
            </a:pPr>
            <a:r>
              <a:rPr lang="de-DE" sz="1550" dirty="0">
                <a:solidFill>
                  <a:schemeClr val="bg2">
                    <a:lumMod val="10000"/>
                  </a:schemeClr>
                </a:solidFill>
                <a:latin typeface="Geogrotesque Light" panose="020B0300000000000000" pitchFamily="34" charset="0"/>
              </a:rPr>
              <a:t>Position </a:t>
            </a:r>
          </a:p>
          <a:p>
            <a:pPr marL="342900" indent="-342900">
              <a:buFont typeface="Geogrotesque SemiBold" panose="020B0300000000000000" pitchFamily="34" charset="77"/>
              <a:buChar char="&gt;"/>
            </a:pPr>
            <a:r>
              <a:rPr lang="de-DE" sz="1550" dirty="0">
                <a:solidFill>
                  <a:schemeClr val="bg2">
                    <a:lumMod val="10000"/>
                  </a:schemeClr>
                </a:solidFill>
                <a:latin typeface="Geogrotesque Light" panose="020B0300000000000000" pitchFamily="34" charset="0"/>
              </a:rPr>
              <a:t>Ähnlichkeit</a:t>
            </a:r>
          </a:p>
          <a:p>
            <a:pPr marL="342900" indent="-342900">
              <a:buFont typeface="Geogrotesque SemiBold" panose="020B0300000000000000" pitchFamily="34" charset="77"/>
              <a:buChar char="&gt;"/>
            </a:pPr>
            <a:r>
              <a:rPr lang="de-DE" sz="1550" dirty="0">
                <a:solidFill>
                  <a:schemeClr val="bg2">
                    <a:lumMod val="10000"/>
                  </a:schemeClr>
                </a:solidFill>
                <a:latin typeface="Geogrotesque Light" panose="020B0300000000000000" pitchFamily="34" charset="0"/>
              </a:rPr>
              <a:t>Prominenz </a:t>
            </a:r>
          </a:p>
          <a:p>
            <a:pPr marL="342900" indent="-342900">
              <a:buFont typeface="Geogrotesque SemiBold" panose="020B0300000000000000" pitchFamily="34" charset="77"/>
              <a:buChar char="&gt;"/>
            </a:pPr>
            <a:r>
              <a:rPr lang="de-DE" sz="1550" dirty="0">
                <a:solidFill>
                  <a:schemeClr val="bg2">
                    <a:lumMod val="10000"/>
                  </a:schemeClr>
                </a:solidFill>
                <a:latin typeface="Geogrotesque Light" panose="020B0300000000000000" pitchFamily="34" charset="0"/>
              </a:rPr>
              <a:t>Abfolgen (Zeit/Raum)</a:t>
            </a:r>
          </a:p>
          <a:p>
            <a:pPr marL="342900" indent="-342900">
              <a:buFont typeface="Geogrotesque SemiBold" panose="020B0300000000000000" pitchFamily="34" charset="77"/>
              <a:buChar char="&gt;"/>
            </a:pPr>
            <a:endParaRPr lang="de-DE" sz="1550" dirty="0">
              <a:solidFill>
                <a:schemeClr val="bg2">
                  <a:lumMod val="10000"/>
                </a:schemeClr>
              </a:solidFill>
              <a:latin typeface="Geogrotesque Light" panose="020B0300000000000000" pitchFamily="34" charset="0"/>
            </a:endParaRPr>
          </a:p>
          <a:p>
            <a:r>
              <a:rPr lang="de-DE" sz="1550" dirty="0">
                <a:solidFill>
                  <a:schemeClr val="bg2">
                    <a:lumMod val="10000"/>
                  </a:schemeClr>
                </a:solidFill>
                <a:latin typeface="Geogrotesque Light" panose="020B0300000000000000" pitchFamily="34" charset="0"/>
              </a:rPr>
              <a:t>und zwar in Bezug auf</a:t>
            </a:r>
          </a:p>
          <a:p>
            <a:endParaRPr lang="de-DE" sz="1550" dirty="0">
              <a:solidFill>
                <a:schemeClr val="bg2">
                  <a:lumMod val="10000"/>
                </a:schemeClr>
              </a:solidFill>
              <a:latin typeface="Geogrotesque Light" panose="020B0300000000000000" pitchFamily="34" charset="0"/>
            </a:endParaRPr>
          </a:p>
        </p:txBody>
      </p:sp>
      <p:sp>
        <p:nvSpPr>
          <p:cNvPr id="2" name="Textfeld 1">
            <a:extLst>
              <a:ext uri="{FF2B5EF4-FFF2-40B4-BE49-F238E27FC236}">
                <a16:creationId xmlns:a16="http://schemas.microsoft.com/office/drawing/2014/main" id="{A3C859A2-D12C-FF23-C381-B92FCC975562}"/>
              </a:ext>
            </a:extLst>
          </p:cNvPr>
          <p:cNvSpPr txBox="1"/>
          <p:nvPr/>
        </p:nvSpPr>
        <p:spPr>
          <a:xfrm>
            <a:off x="700088" y="800101"/>
            <a:ext cx="8029575" cy="523220"/>
          </a:xfrm>
          <a:prstGeom prst="rect">
            <a:avLst/>
          </a:prstGeom>
          <a:noFill/>
        </p:spPr>
        <p:txBody>
          <a:bodyPr wrap="square" rtlCol="0">
            <a:spAutoFit/>
          </a:bodyPr>
          <a:lstStyle/>
          <a:p>
            <a:r>
              <a:rPr lang="de-DE" sz="2800" dirty="0">
                <a:latin typeface="Geogrotesque SemiBold" charset="0"/>
                <a:ea typeface="Geogrotesque SemiBold" charset="0"/>
                <a:cs typeface="Geogrotesque SemiBold" charset="0"/>
              </a:rPr>
              <a:t>Station 1: Ordnung und Unordnung (Layout)</a:t>
            </a:r>
          </a:p>
        </p:txBody>
      </p:sp>
    </p:spTree>
    <p:extLst>
      <p:ext uri="{BB962C8B-B14F-4D97-AF65-F5344CB8AC3E}">
        <p14:creationId xmlns:p14="http://schemas.microsoft.com/office/powerpoint/2010/main" val="1364704511"/>
      </p:ext>
    </p:extLst>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0B999A-0B0E-A069-B649-1E3E4F346569}"/>
            </a:ext>
          </a:extLst>
        </p:cNvPr>
        <p:cNvGrpSpPr/>
        <p:nvPr/>
      </p:nvGrpSpPr>
      <p:grpSpPr>
        <a:xfrm>
          <a:off x="0" y="0"/>
          <a:ext cx="0" cy="0"/>
          <a:chOff x="0" y="0"/>
          <a:chExt cx="0" cy="0"/>
        </a:xfrm>
      </p:grpSpPr>
      <p:pic>
        <p:nvPicPr>
          <p:cNvPr id="12" name="Grafik 11">
            <a:extLst>
              <a:ext uri="{FF2B5EF4-FFF2-40B4-BE49-F238E27FC236}">
                <a16:creationId xmlns:a16="http://schemas.microsoft.com/office/drawing/2014/main" id="{4E73C31B-442E-E748-868E-CD735E3C1962}"/>
              </a:ext>
            </a:extLst>
          </p:cNvPr>
          <p:cNvPicPr>
            <a:picLocks noChangeAspect="1"/>
          </p:cNvPicPr>
          <p:nvPr/>
        </p:nvPicPr>
        <p:blipFill>
          <a:blip r:embed="rId3"/>
          <a:stretch>
            <a:fillRect/>
          </a:stretch>
        </p:blipFill>
        <p:spPr>
          <a:xfrm>
            <a:off x="6569303" y="2352899"/>
            <a:ext cx="1307903" cy="1268509"/>
          </a:xfrm>
          <a:prstGeom prst="rect">
            <a:avLst/>
          </a:prstGeom>
        </p:spPr>
      </p:pic>
      <p:sp>
        <p:nvSpPr>
          <p:cNvPr id="17" name="Textfeld 16">
            <a:extLst>
              <a:ext uri="{FF2B5EF4-FFF2-40B4-BE49-F238E27FC236}">
                <a16:creationId xmlns:a16="http://schemas.microsoft.com/office/drawing/2014/main" id="{74828DAA-0D2E-072A-4660-9AAB05311783}"/>
              </a:ext>
            </a:extLst>
          </p:cNvPr>
          <p:cNvSpPr txBox="1"/>
          <p:nvPr/>
        </p:nvSpPr>
        <p:spPr>
          <a:xfrm>
            <a:off x="1284745" y="1773794"/>
            <a:ext cx="6094602" cy="2554545"/>
          </a:xfrm>
          <a:prstGeom prst="rect">
            <a:avLst/>
          </a:prstGeom>
          <a:noFill/>
        </p:spPr>
        <p:txBody>
          <a:bodyPr wrap="square">
            <a:spAutoFit/>
          </a:bodyPr>
          <a:lstStyle/>
          <a:p>
            <a:r>
              <a:rPr lang="de-DE" sz="1800" b="1" dirty="0">
                <a:solidFill>
                  <a:schemeClr val="bg2">
                    <a:lumMod val="10000"/>
                  </a:schemeClr>
                </a:solidFill>
                <a:latin typeface="Geogrotesque SemiBold" panose="020B0700000000000000" pitchFamily="34" charset="0"/>
              </a:rPr>
              <a:t>Es wirken verschiedene Wahrnehmungsgesetze</a:t>
            </a:r>
          </a:p>
          <a:p>
            <a:pPr marL="342900" lvl="0" indent="-342900">
              <a:buFont typeface="Geogrotesque SemiBold" panose="020B0300000000000000" pitchFamily="34" charset="77"/>
              <a:buChar char="&gt;"/>
            </a:pPr>
            <a:endParaRPr lang="de-DE" sz="1800" dirty="0">
              <a:solidFill>
                <a:schemeClr val="bg2">
                  <a:lumMod val="10000"/>
                </a:schemeClr>
              </a:solidFill>
              <a:latin typeface="Geogrotesque Light" panose="020B0300000000000000" pitchFamily="34" charset="0"/>
            </a:endParaRPr>
          </a:p>
          <a:p>
            <a:pPr marL="342900" indent="-342900">
              <a:buFont typeface="Geogrotesque SemiBold" panose="020B0300000000000000" pitchFamily="34" charset="77"/>
              <a:buChar char="&gt;"/>
            </a:pPr>
            <a:r>
              <a:rPr lang="de-DE" sz="1550" dirty="0">
                <a:solidFill>
                  <a:schemeClr val="bg2">
                    <a:lumMod val="10000"/>
                  </a:schemeClr>
                </a:solidFill>
                <a:latin typeface="Geogrotesque Light" panose="020B0300000000000000" pitchFamily="34" charset="0"/>
              </a:rPr>
              <a:t>Position </a:t>
            </a:r>
          </a:p>
          <a:p>
            <a:pPr marL="342900" indent="-342900">
              <a:buFont typeface="Geogrotesque SemiBold" panose="020B0300000000000000" pitchFamily="34" charset="77"/>
              <a:buChar char="&gt;"/>
            </a:pPr>
            <a:r>
              <a:rPr lang="de-DE" sz="1550" dirty="0">
                <a:solidFill>
                  <a:schemeClr val="bg2">
                    <a:lumMod val="10000"/>
                  </a:schemeClr>
                </a:solidFill>
                <a:latin typeface="Geogrotesque Light" panose="020B0300000000000000" pitchFamily="34" charset="0"/>
              </a:rPr>
              <a:t>Ähnlichkeit</a:t>
            </a:r>
          </a:p>
          <a:p>
            <a:pPr marL="342900" indent="-342900">
              <a:buFont typeface="Geogrotesque SemiBold" panose="020B0300000000000000" pitchFamily="34" charset="77"/>
              <a:buChar char="&gt;"/>
            </a:pPr>
            <a:r>
              <a:rPr lang="de-DE" sz="1550" dirty="0">
                <a:solidFill>
                  <a:schemeClr val="bg2">
                    <a:lumMod val="10000"/>
                  </a:schemeClr>
                </a:solidFill>
                <a:latin typeface="Geogrotesque Light" panose="020B0300000000000000" pitchFamily="34" charset="0"/>
              </a:rPr>
              <a:t>Prominenz </a:t>
            </a:r>
          </a:p>
          <a:p>
            <a:pPr marL="342900" indent="-342900">
              <a:buFont typeface="Geogrotesque SemiBold" panose="020B0300000000000000" pitchFamily="34" charset="77"/>
              <a:buChar char="&gt;"/>
            </a:pPr>
            <a:r>
              <a:rPr lang="de-DE" sz="1550" dirty="0">
                <a:solidFill>
                  <a:schemeClr val="bg2">
                    <a:lumMod val="10000"/>
                  </a:schemeClr>
                </a:solidFill>
                <a:latin typeface="Geogrotesque Light" panose="020B0300000000000000" pitchFamily="34" charset="0"/>
              </a:rPr>
              <a:t>Abfolgen (Zeit/Raum)</a:t>
            </a:r>
          </a:p>
          <a:p>
            <a:pPr marL="342900" indent="-342900">
              <a:buFont typeface="Geogrotesque SemiBold" panose="020B0300000000000000" pitchFamily="34" charset="77"/>
              <a:buChar char="&gt;"/>
            </a:pPr>
            <a:endParaRPr lang="de-DE" sz="1550" dirty="0">
              <a:solidFill>
                <a:schemeClr val="bg2">
                  <a:lumMod val="10000"/>
                </a:schemeClr>
              </a:solidFill>
              <a:latin typeface="Geogrotesque Light" panose="020B0300000000000000" pitchFamily="34" charset="0"/>
            </a:endParaRPr>
          </a:p>
          <a:p>
            <a:r>
              <a:rPr lang="de-DE" sz="1550" dirty="0">
                <a:solidFill>
                  <a:schemeClr val="bg2">
                    <a:lumMod val="10000"/>
                  </a:schemeClr>
                </a:solidFill>
                <a:latin typeface="Geogrotesque Light" panose="020B0300000000000000" pitchFamily="34" charset="0"/>
              </a:rPr>
              <a:t>und zwar in Bezug auf</a:t>
            </a:r>
          </a:p>
          <a:p>
            <a:pPr marL="342900" indent="-342900">
              <a:buFont typeface="Geogrotesque SemiBold" panose="020B0300000000000000" pitchFamily="34" charset="77"/>
              <a:buChar char="&gt;"/>
            </a:pPr>
            <a:endParaRPr lang="de-DE" sz="1550" dirty="0">
              <a:solidFill>
                <a:schemeClr val="bg2">
                  <a:lumMod val="10000"/>
                </a:schemeClr>
              </a:solidFill>
              <a:latin typeface="Geogrotesque Light" panose="020B0300000000000000" pitchFamily="34" charset="0"/>
            </a:endParaRPr>
          </a:p>
          <a:p>
            <a:pPr marL="342900" indent="-342900">
              <a:buFont typeface="Geogrotesque SemiBold" panose="020B0300000000000000" pitchFamily="34" charset="77"/>
              <a:buChar char="&gt;"/>
            </a:pPr>
            <a:r>
              <a:rPr lang="de-DE" sz="1550" dirty="0">
                <a:solidFill>
                  <a:schemeClr val="bg2">
                    <a:lumMod val="10000"/>
                  </a:schemeClr>
                </a:solidFill>
                <a:latin typeface="Geogrotesque Light" panose="020B0300000000000000" pitchFamily="34" charset="0"/>
              </a:rPr>
              <a:t>Nähe/Distanz</a:t>
            </a:r>
          </a:p>
        </p:txBody>
      </p:sp>
      <p:grpSp>
        <p:nvGrpSpPr>
          <p:cNvPr id="8" name="Gruppieren 7">
            <a:extLst>
              <a:ext uri="{FF2B5EF4-FFF2-40B4-BE49-F238E27FC236}">
                <a16:creationId xmlns:a16="http://schemas.microsoft.com/office/drawing/2014/main" id="{EEE10DFA-3148-3112-E7C3-6BA393157A23}"/>
              </a:ext>
            </a:extLst>
          </p:cNvPr>
          <p:cNvGrpSpPr/>
          <p:nvPr/>
        </p:nvGrpSpPr>
        <p:grpSpPr>
          <a:xfrm>
            <a:off x="8325701" y="2352898"/>
            <a:ext cx="1630174" cy="1575853"/>
            <a:chOff x="8575422" y="1857948"/>
            <a:chExt cx="1630174" cy="1575853"/>
          </a:xfrm>
        </p:grpSpPr>
        <p:pic>
          <p:nvPicPr>
            <p:cNvPr id="2" name="Grafik 1">
              <a:extLst>
                <a:ext uri="{FF2B5EF4-FFF2-40B4-BE49-F238E27FC236}">
                  <a16:creationId xmlns:a16="http://schemas.microsoft.com/office/drawing/2014/main" id="{3C82B0F9-DD1E-5596-158C-4E13C32D82C9}"/>
                </a:ext>
              </a:extLst>
            </p:cNvPr>
            <p:cNvPicPr>
              <a:picLocks noChangeAspect="1"/>
            </p:cNvPicPr>
            <p:nvPr/>
          </p:nvPicPr>
          <p:blipFill>
            <a:blip r:embed="rId3"/>
            <a:stretch>
              <a:fillRect/>
            </a:stretch>
          </p:blipFill>
          <p:spPr>
            <a:xfrm>
              <a:off x="8575422" y="1857948"/>
              <a:ext cx="1307903" cy="1268509"/>
            </a:xfrm>
            <a:prstGeom prst="rect">
              <a:avLst/>
            </a:prstGeom>
          </p:spPr>
        </p:pic>
        <p:pic>
          <p:nvPicPr>
            <p:cNvPr id="7" name="Grafik 6">
              <a:extLst>
                <a:ext uri="{FF2B5EF4-FFF2-40B4-BE49-F238E27FC236}">
                  <a16:creationId xmlns:a16="http://schemas.microsoft.com/office/drawing/2014/main" id="{6A104CC2-99DE-2B5A-56B6-AACEE4A7E354}"/>
                </a:ext>
              </a:extLst>
            </p:cNvPr>
            <p:cNvPicPr>
              <a:picLocks noChangeAspect="1"/>
            </p:cNvPicPr>
            <p:nvPr/>
          </p:nvPicPr>
          <p:blipFill>
            <a:blip r:embed="rId4"/>
            <a:stretch>
              <a:fillRect/>
            </a:stretch>
          </p:blipFill>
          <p:spPr>
            <a:xfrm>
              <a:off x="9621396" y="2824201"/>
              <a:ext cx="584200" cy="609600"/>
            </a:xfrm>
            <a:prstGeom prst="rect">
              <a:avLst/>
            </a:prstGeom>
          </p:spPr>
        </p:pic>
        <p:sp>
          <p:nvSpPr>
            <p:cNvPr id="6" name="Oval 5">
              <a:extLst>
                <a:ext uri="{FF2B5EF4-FFF2-40B4-BE49-F238E27FC236}">
                  <a16:creationId xmlns:a16="http://schemas.microsoft.com/office/drawing/2014/main" id="{ABCB42C1-F1D0-2876-BAE0-713DDEBEFABA}"/>
                </a:ext>
              </a:extLst>
            </p:cNvPr>
            <p:cNvSpPr/>
            <p:nvPr/>
          </p:nvSpPr>
          <p:spPr>
            <a:xfrm>
              <a:off x="9686673" y="2815575"/>
              <a:ext cx="184018" cy="187496"/>
            </a:xfrm>
            <a:prstGeom prst="ellipse">
              <a:avLst/>
            </a:prstGeom>
            <a:solidFill>
              <a:srgbClr val="FFA000"/>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 name="Textfeld 2">
            <a:extLst>
              <a:ext uri="{FF2B5EF4-FFF2-40B4-BE49-F238E27FC236}">
                <a16:creationId xmlns:a16="http://schemas.microsoft.com/office/drawing/2014/main" id="{D0CF6F8B-1D26-3D6E-F6A7-C2F1AFD4A63D}"/>
              </a:ext>
            </a:extLst>
          </p:cNvPr>
          <p:cNvSpPr txBox="1"/>
          <p:nvPr/>
        </p:nvSpPr>
        <p:spPr>
          <a:xfrm>
            <a:off x="700088" y="800101"/>
            <a:ext cx="8029575" cy="523220"/>
          </a:xfrm>
          <a:prstGeom prst="rect">
            <a:avLst/>
          </a:prstGeom>
          <a:noFill/>
        </p:spPr>
        <p:txBody>
          <a:bodyPr wrap="square" rtlCol="0">
            <a:spAutoFit/>
          </a:bodyPr>
          <a:lstStyle/>
          <a:p>
            <a:r>
              <a:rPr lang="de-DE" sz="2800" dirty="0">
                <a:latin typeface="Geogrotesque SemiBold" charset="0"/>
                <a:ea typeface="Geogrotesque SemiBold" charset="0"/>
                <a:cs typeface="Geogrotesque SemiBold" charset="0"/>
              </a:rPr>
              <a:t>Station 1: Ordnung und Unordnung (Layout)</a:t>
            </a:r>
          </a:p>
        </p:txBody>
      </p:sp>
    </p:spTree>
    <p:extLst>
      <p:ext uri="{BB962C8B-B14F-4D97-AF65-F5344CB8AC3E}">
        <p14:creationId xmlns:p14="http://schemas.microsoft.com/office/powerpoint/2010/main" val="1075661357"/>
      </p:ext>
    </p:extLst>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6D5DE-C25C-2A00-63F5-78778A62D537}"/>
            </a:ext>
          </a:extLst>
        </p:cNvPr>
        <p:cNvGrpSpPr/>
        <p:nvPr/>
      </p:nvGrpSpPr>
      <p:grpSpPr>
        <a:xfrm>
          <a:off x="0" y="0"/>
          <a:ext cx="0" cy="0"/>
          <a:chOff x="0" y="0"/>
          <a:chExt cx="0" cy="0"/>
        </a:xfrm>
      </p:grpSpPr>
      <p:pic>
        <p:nvPicPr>
          <p:cNvPr id="12" name="Grafik 11">
            <a:extLst>
              <a:ext uri="{FF2B5EF4-FFF2-40B4-BE49-F238E27FC236}">
                <a16:creationId xmlns:a16="http://schemas.microsoft.com/office/drawing/2014/main" id="{AE7739F1-4F42-9084-49DF-750C701D9498}"/>
              </a:ext>
            </a:extLst>
          </p:cNvPr>
          <p:cNvPicPr>
            <a:picLocks noChangeAspect="1"/>
          </p:cNvPicPr>
          <p:nvPr/>
        </p:nvPicPr>
        <p:blipFill>
          <a:blip r:embed="rId3"/>
          <a:stretch>
            <a:fillRect/>
          </a:stretch>
        </p:blipFill>
        <p:spPr>
          <a:xfrm>
            <a:off x="6569303" y="2352899"/>
            <a:ext cx="1307903" cy="1268509"/>
          </a:xfrm>
          <a:prstGeom prst="rect">
            <a:avLst/>
          </a:prstGeom>
        </p:spPr>
      </p:pic>
      <p:sp>
        <p:nvSpPr>
          <p:cNvPr id="17" name="Textfeld 16">
            <a:extLst>
              <a:ext uri="{FF2B5EF4-FFF2-40B4-BE49-F238E27FC236}">
                <a16:creationId xmlns:a16="http://schemas.microsoft.com/office/drawing/2014/main" id="{FE15E428-F195-CB48-F4B7-21FCA140E08C}"/>
              </a:ext>
            </a:extLst>
          </p:cNvPr>
          <p:cNvSpPr txBox="1"/>
          <p:nvPr/>
        </p:nvSpPr>
        <p:spPr>
          <a:xfrm>
            <a:off x="1284745" y="1773794"/>
            <a:ext cx="6094602" cy="3031599"/>
          </a:xfrm>
          <a:prstGeom prst="rect">
            <a:avLst/>
          </a:prstGeom>
          <a:noFill/>
        </p:spPr>
        <p:txBody>
          <a:bodyPr wrap="square">
            <a:spAutoFit/>
          </a:bodyPr>
          <a:lstStyle/>
          <a:p>
            <a:r>
              <a:rPr lang="de-DE" sz="1800" b="1" dirty="0">
                <a:solidFill>
                  <a:schemeClr val="bg2">
                    <a:lumMod val="10000"/>
                  </a:schemeClr>
                </a:solidFill>
                <a:latin typeface="Geogrotesque SemiBold" panose="020B0700000000000000" pitchFamily="34" charset="0"/>
              </a:rPr>
              <a:t>Es wirken verschiedene Wahrnehmungsgesetze</a:t>
            </a:r>
          </a:p>
          <a:p>
            <a:pPr marL="342900" lvl="0" indent="-342900">
              <a:buFont typeface="Geogrotesque SemiBold" panose="020B0300000000000000" pitchFamily="34" charset="77"/>
              <a:buChar char="&gt;"/>
            </a:pPr>
            <a:endParaRPr lang="de-DE" sz="1800" dirty="0">
              <a:solidFill>
                <a:schemeClr val="bg2">
                  <a:lumMod val="10000"/>
                </a:schemeClr>
              </a:solidFill>
              <a:latin typeface="Geogrotesque Light" panose="020B0300000000000000" pitchFamily="34" charset="0"/>
            </a:endParaRPr>
          </a:p>
          <a:p>
            <a:pPr marL="342900" indent="-342900">
              <a:buFont typeface="Geogrotesque SemiBold" panose="020B0300000000000000" pitchFamily="34" charset="77"/>
              <a:buChar char="&gt;"/>
            </a:pPr>
            <a:r>
              <a:rPr lang="de-DE" sz="1550" dirty="0">
                <a:solidFill>
                  <a:schemeClr val="bg2">
                    <a:lumMod val="10000"/>
                  </a:schemeClr>
                </a:solidFill>
                <a:latin typeface="Geogrotesque Light" panose="020B0300000000000000" pitchFamily="34" charset="0"/>
              </a:rPr>
              <a:t>Position </a:t>
            </a:r>
          </a:p>
          <a:p>
            <a:pPr marL="342900" indent="-342900">
              <a:buFont typeface="Geogrotesque SemiBold" panose="020B0300000000000000" pitchFamily="34" charset="77"/>
              <a:buChar char="&gt;"/>
            </a:pPr>
            <a:r>
              <a:rPr lang="de-DE" sz="1550" dirty="0">
                <a:solidFill>
                  <a:schemeClr val="bg2">
                    <a:lumMod val="10000"/>
                  </a:schemeClr>
                </a:solidFill>
                <a:latin typeface="Geogrotesque Light" panose="020B0300000000000000" pitchFamily="34" charset="0"/>
              </a:rPr>
              <a:t>Ähnlichkeit</a:t>
            </a:r>
          </a:p>
          <a:p>
            <a:pPr marL="342900" indent="-342900">
              <a:buFont typeface="Geogrotesque SemiBold" panose="020B0300000000000000" pitchFamily="34" charset="77"/>
              <a:buChar char="&gt;"/>
            </a:pPr>
            <a:r>
              <a:rPr lang="de-DE" sz="1550" dirty="0">
                <a:solidFill>
                  <a:schemeClr val="bg2">
                    <a:lumMod val="10000"/>
                  </a:schemeClr>
                </a:solidFill>
                <a:latin typeface="Geogrotesque Light" panose="020B0300000000000000" pitchFamily="34" charset="0"/>
              </a:rPr>
              <a:t>Prominenz </a:t>
            </a:r>
          </a:p>
          <a:p>
            <a:pPr marL="342900" indent="-342900">
              <a:buFont typeface="Geogrotesque SemiBold" panose="020B0300000000000000" pitchFamily="34" charset="77"/>
              <a:buChar char="&gt;"/>
            </a:pPr>
            <a:r>
              <a:rPr lang="de-DE" sz="1550" dirty="0">
                <a:solidFill>
                  <a:schemeClr val="bg2">
                    <a:lumMod val="10000"/>
                  </a:schemeClr>
                </a:solidFill>
                <a:latin typeface="Geogrotesque Light" panose="020B0300000000000000" pitchFamily="34" charset="0"/>
              </a:rPr>
              <a:t>Abfolgen (Zeit/Raum)</a:t>
            </a:r>
          </a:p>
          <a:p>
            <a:pPr marL="342900" indent="-342900">
              <a:buFont typeface="Geogrotesque SemiBold" panose="020B0300000000000000" pitchFamily="34" charset="77"/>
              <a:buChar char="&gt;"/>
            </a:pPr>
            <a:endParaRPr lang="de-DE" sz="1550" dirty="0">
              <a:solidFill>
                <a:schemeClr val="bg2">
                  <a:lumMod val="10000"/>
                </a:schemeClr>
              </a:solidFill>
              <a:latin typeface="Geogrotesque Light" panose="020B0300000000000000" pitchFamily="34" charset="0"/>
            </a:endParaRPr>
          </a:p>
          <a:p>
            <a:r>
              <a:rPr lang="de-DE" sz="1550" dirty="0">
                <a:solidFill>
                  <a:schemeClr val="bg2">
                    <a:lumMod val="10000"/>
                  </a:schemeClr>
                </a:solidFill>
                <a:latin typeface="Geogrotesque Light" panose="020B0300000000000000" pitchFamily="34" charset="0"/>
              </a:rPr>
              <a:t>und zwar in Bezug auf</a:t>
            </a:r>
          </a:p>
          <a:p>
            <a:pPr marL="342900" indent="-342900">
              <a:buFont typeface="Geogrotesque SemiBold" panose="020B0300000000000000" pitchFamily="34" charset="77"/>
              <a:buChar char="&gt;"/>
            </a:pPr>
            <a:endParaRPr lang="de-DE" sz="1550" dirty="0">
              <a:solidFill>
                <a:schemeClr val="bg2">
                  <a:lumMod val="10000"/>
                </a:schemeClr>
              </a:solidFill>
              <a:latin typeface="Geogrotesque Light" panose="020B0300000000000000" pitchFamily="34" charset="0"/>
            </a:endParaRPr>
          </a:p>
          <a:p>
            <a:pPr marL="342900" indent="-342900">
              <a:buFont typeface="Geogrotesque SemiBold" panose="020B0300000000000000" pitchFamily="34" charset="77"/>
              <a:buChar char="&gt;"/>
            </a:pPr>
            <a:r>
              <a:rPr lang="de-DE" sz="1550" dirty="0">
                <a:solidFill>
                  <a:schemeClr val="bg2">
                    <a:lumMod val="10000"/>
                  </a:schemeClr>
                </a:solidFill>
                <a:latin typeface="Geogrotesque Light" panose="020B0300000000000000" pitchFamily="34" charset="0"/>
              </a:rPr>
              <a:t>Nähe/Distanz</a:t>
            </a:r>
          </a:p>
          <a:p>
            <a:pPr marL="342900" indent="-342900">
              <a:buFont typeface="Geogrotesque SemiBold" panose="020B0300000000000000" pitchFamily="34" charset="77"/>
              <a:buChar char="&gt;"/>
            </a:pPr>
            <a:r>
              <a:rPr lang="de-DE" sz="1550" dirty="0">
                <a:solidFill>
                  <a:schemeClr val="bg2">
                    <a:lumMod val="10000"/>
                  </a:schemeClr>
                </a:solidFill>
                <a:latin typeface="Geogrotesque Light" panose="020B0300000000000000" pitchFamily="34" charset="0"/>
              </a:rPr>
              <a:t>Größe</a:t>
            </a:r>
          </a:p>
          <a:p>
            <a:pPr marL="342900" indent="-342900">
              <a:buFont typeface="Geogrotesque SemiBold" panose="020B0300000000000000" pitchFamily="34" charset="77"/>
              <a:buChar char="&gt;"/>
            </a:pPr>
            <a:endParaRPr lang="de-DE" sz="1550" dirty="0">
              <a:solidFill>
                <a:schemeClr val="bg2">
                  <a:lumMod val="10000"/>
                </a:schemeClr>
              </a:solidFill>
              <a:latin typeface="Geogrotesque Light" panose="020B0300000000000000" pitchFamily="34" charset="0"/>
            </a:endParaRPr>
          </a:p>
        </p:txBody>
      </p:sp>
      <p:grpSp>
        <p:nvGrpSpPr>
          <p:cNvPr id="8" name="Gruppieren 7">
            <a:extLst>
              <a:ext uri="{FF2B5EF4-FFF2-40B4-BE49-F238E27FC236}">
                <a16:creationId xmlns:a16="http://schemas.microsoft.com/office/drawing/2014/main" id="{7480546E-813F-0A07-A0C4-917B283B0640}"/>
              </a:ext>
            </a:extLst>
          </p:cNvPr>
          <p:cNvGrpSpPr/>
          <p:nvPr/>
        </p:nvGrpSpPr>
        <p:grpSpPr>
          <a:xfrm>
            <a:off x="8325701" y="2352898"/>
            <a:ext cx="1630174" cy="1575853"/>
            <a:chOff x="8575422" y="1857948"/>
            <a:chExt cx="1630174" cy="1575853"/>
          </a:xfrm>
        </p:grpSpPr>
        <p:pic>
          <p:nvPicPr>
            <p:cNvPr id="2" name="Grafik 1">
              <a:extLst>
                <a:ext uri="{FF2B5EF4-FFF2-40B4-BE49-F238E27FC236}">
                  <a16:creationId xmlns:a16="http://schemas.microsoft.com/office/drawing/2014/main" id="{24662FF5-97E9-2575-B7F5-8D3C56DC41B6}"/>
                </a:ext>
              </a:extLst>
            </p:cNvPr>
            <p:cNvPicPr>
              <a:picLocks noChangeAspect="1"/>
            </p:cNvPicPr>
            <p:nvPr/>
          </p:nvPicPr>
          <p:blipFill>
            <a:blip r:embed="rId3"/>
            <a:stretch>
              <a:fillRect/>
            </a:stretch>
          </p:blipFill>
          <p:spPr>
            <a:xfrm>
              <a:off x="8575422" y="1857948"/>
              <a:ext cx="1307903" cy="1268509"/>
            </a:xfrm>
            <a:prstGeom prst="rect">
              <a:avLst/>
            </a:prstGeom>
          </p:spPr>
        </p:pic>
        <p:pic>
          <p:nvPicPr>
            <p:cNvPr id="7" name="Grafik 6">
              <a:extLst>
                <a:ext uri="{FF2B5EF4-FFF2-40B4-BE49-F238E27FC236}">
                  <a16:creationId xmlns:a16="http://schemas.microsoft.com/office/drawing/2014/main" id="{A4507B1F-C464-31F7-9BD2-DBD07F385B3F}"/>
                </a:ext>
              </a:extLst>
            </p:cNvPr>
            <p:cNvPicPr>
              <a:picLocks noChangeAspect="1"/>
            </p:cNvPicPr>
            <p:nvPr/>
          </p:nvPicPr>
          <p:blipFill>
            <a:blip r:embed="rId4"/>
            <a:stretch>
              <a:fillRect/>
            </a:stretch>
          </p:blipFill>
          <p:spPr>
            <a:xfrm>
              <a:off x="9621396" y="2824201"/>
              <a:ext cx="584200" cy="609600"/>
            </a:xfrm>
            <a:prstGeom prst="rect">
              <a:avLst/>
            </a:prstGeom>
          </p:spPr>
        </p:pic>
        <p:sp>
          <p:nvSpPr>
            <p:cNvPr id="6" name="Oval 5">
              <a:extLst>
                <a:ext uri="{FF2B5EF4-FFF2-40B4-BE49-F238E27FC236}">
                  <a16:creationId xmlns:a16="http://schemas.microsoft.com/office/drawing/2014/main" id="{8A8FDB47-1E33-C128-991A-2E0CD39381AF}"/>
                </a:ext>
              </a:extLst>
            </p:cNvPr>
            <p:cNvSpPr/>
            <p:nvPr/>
          </p:nvSpPr>
          <p:spPr>
            <a:xfrm>
              <a:off x="9686673" y="2815575"/>
              <a:ext cx="184018" cy="187496"/>
            </a:xfrm>
            <a:prstGeom prst="ellipse">
              <a:avLst/>
            </a:prstGeom>
            <a:solidFill>
              <a:srgbClr val="FFA000"/>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9" name="Gruppieren 8">
            <a:extLst>
              <a:ext uri="{FF2B5EF4-FFF2-40B4-BE49-F238E27FC236}">
                <a16:creationId xmlns:a16="http://schemas.microsoft.com/office/drawing/2014/main" id="{8B0C8C30-8271-EED4-D96E-BB458E4C0D74}"/>
              </a:ext>
            </a:extLst>
          </p:cNvPr>
          <p:cNvGrpSpPr/>
          <p:nvPr/>
        </p:nvGrpSpPr>
        <p:grpSpPr>
          <a:xfrm>
            <a:off x="9955875" y="2348097"/>
            <a:ext cx="1630174" cy="1575853"/>
            <a:chOff x="8575422" y="1857948"/>
            <a:chExt cx="1630174" cy="1575853"/>
          </a:xfrm>
        </p:grpSpPr>
        <p:pic>
          <p:nvPicPr>
            <p:cNvPr id="10" name="Grafik 9">
              <a:extLst>
                <a:ext uri="{FF2B5EF4-FFF2-40B4-BE49-F238E27FC236}">
                  <a16:creationId xmlns:a16="http://schemas.microsoft.com/office/drawing/2014/main" id="{6983FBAB-4F74-A5FA-A8D4-6755FE021760}"/>
                </a:ext>
              </a:extLst>
            </p:cNvPr>
            <p:cNvPicPr>
              <a:picLocks noChangeAspect="1"/>
            </p:cNvPicPr>
            <p:nvPr/>
          </p:nvPicPr>
          <p:blipFill>
            <a:blip r:embed="rId3"/>
            <a:stretch>
              <a:fillRect/>
            </a:stretch>
          </p:blipFill>
          <p:spPr>
            <a:xfrm>
              <a:off x="8575422" y="1857948"/>
              <a:ext cx="1307903" cy="1268509"/>
            </a:xfrm>
            <a:prstGeom prst="rect">
              <a:avLst/>
            </a:prstGeom>
          </p:spPr>
        </p:pic>
        <p:pic>
          <p:nvPicPr>
            <p:cNvPr id="11" name="Grafik 10">
              <a:extLst>
                <a:ext uri="{FF2B5EF4-FFF2-40B4-BE49-F238E27FC236}">
                  <a16:creationId xmlns:a16="http://schemas.microsoft.com/office/drawing/2014/main" id="{7E2410EB-68D1-9BBD-F924-4D456088AC7F}"/>
                </a:ext>
              </a:extLst>
            </p:cNvPr>
            <p:cNvPicPr>
              <a:picLocks noChangeAspect="1"/>
            </p:cNvPicPr>
            <p:nvPr/>
          </p:nvPicPr>
          <p:blipFill>
            <a:blip r:embed="rId4"/>
            <a:stretch>
              <a:fillRect/>
            </a:stretch>
          </p:blipFill>
          <p:spPr>
            <a:xfrm>
              <a:off x="9621396" y="2824201"/>
              <a:ext cx="584200" cy="609600"/>
            </a:xfrm>
            <a:prstGeom prst="rect">
              <a:avLst/>
            </a:prstGeom>
          </p:spPr>
        </p:pic>
        <p:sp>
          <p:nvSpPr>
            <p:cNvPr id="14" name="Oval 13">
              <a:extLst>
                <a:ext uri="{FF2B5EF4-FFF2-40B4-BE49-F238E27FC236}">
                  <a16:creationId xmlns:a16="http://schemas.microsoft.com/office/drawing/2014/main" id="{DF5D6A98-5FD0-6224-BAFA-9A6243DF1370}"/>
                </a:ext>
              </a:extLst>
            </p:cNvPr>
            <p:cNvSpPr/>
            <p:nvPr/>
          </p:nvSpPr>
          <p:spPr>
            <a:xfrm>
              <a:off x="9676565" y="2781337"/>
              <a:ext cx="287568" cy="302256"/>
            </a:xfrm>
            <a:prstGeom prst="ellipse">
              <a:avLst/>
            </a:prstGeom>
            <a:solidFill>
              <a:srgbClr val="FFA000"/>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 name="Textfeld 2">
            <a:extLst>
              <a:ext uri="{FF2B5EF4-FFF2-40B4-BE49-F238E27FC236}">
                <a16:creationId xmlns:a16="http://schemas.microsoft.com/office/drawing/2014/main" id="{7DE04BE7-4BD1-E792-1087-87CEC8EB9437}"/>
              </a:ext>
            </a:extLst>
          </p:cNvPr>
          <p:cNvSpPr txBox="1"/>
          <p:nvPr/>
        </p:nvSpPr>
        <p:spPr>
          <a:xfrm>
            <a:off x="700088" y="800101"/>
            <a:ext cx="8029575" cy="523220"/>
          </a:xfrm>
          <a:prstGeom prst="rect">
            <a:avLst/>
          </a:prstGeom>
          <a:noFill/>
        </p:spPr>
        <p:txBody>
          <a:bodyPr wrap="square" rtlCol="0">
            <a:spAutoFit/>
          </a:bodyPr>
          <a:lstStyle/>
          <a:p>
            <a:r>
              <a:rPr lang="de-DE" sz="2800" dirty="0">
                <a:latin typeface="Geogrotesque SemiBold" charset="0"/>
                <a:ea typeface="Geogrotesque SemiBold" charset="0"/>
                <a:cs typeface="Geogrotesque SemiBold" charset="0"/>
              </a:rPr>
              <a:t>Station 1: Ordnung und Unordnung (Layout)</a:t>
            </a:r>
          </a:p>
        </p:txBody>
      </p:sp>
    </p:spTree>
    <p:extLst>
      <p:ext uri="{BB962C8B-B14F-4D97-AF65-F5344CB8AC3E}">
        <p14:creationId xmlns:p14="http://schemas.microsoft.com/office/powerpoint/2010/main" val="47911066"/>
      </p:ext>
    </p:extLst>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E1D1F1-1231-6452-8A01-18E8577BE858}"/>
            </a:ext>
          </a:extLst>
        </p:cNvPr>
        <p:cNvGrpSpPr/>
        <p:nvPr/>
      </p:nvGrpSpPr>
      <p:grpSpPr>
        <a:xfrm>
          <a:off x="0" y="0"/>
          <a:ext cx="0" cy="0"/>
          <a:chOff x="0" y="0"/>
          <a:chExt cx="0" cy="0"/>
        </a:xfrm>
      </p:grpSpPr>
      <p:pic>
        <p:nvPicPr>
          <p:cNvPr id="12" name="Grafik 11">
            <a:extLst>
              <a:ext uri="{FF2B5EF4-FFF2-40B4-BE49-F238E27FC236}">
                <a16:creationId xmlns:a16="http://schemas.microsoft.com/office/drawing/2014/main" id="{D28222CD-98CB-7DA8-FD85-6287EF6348E9}"/>
              </a:ext>
            </a:extLst>
          </p:cNvPr>
          <p:cNvPicPr>
            <a:picLocks noChangeAspect="1"/>
          </p:cNvPicPr>
          <p:nvPr/>
        </p:nvPicPr>
        <p:blipFill>
          <a:blip r:embed="rId3"/>
          <a:stretch>
            <a:fillRect/>
          </a:stretch>
        </p:blipFill>
        <p:spPr>
          <a:xfrm>
            <a:off x="6569303" y="2352899"/>
            <a:ext cx="1307903" cy="1268509"/>
          </a:xfrm>
          <a:prstGeom prst="rect">
            <a:avLst/>
          </a:prstGeom>
        </p:spPr>
      </p:pic>
      <p:sp>
        <p:nvSpPr>
          <p:cNvPr id="17" name="Textfeld 16">
            <a:extLst>
              <a:ext uri="{FF2B5EF4-FFF2-40B4-BE49-F238E27FC236}">
                <a16:creationId xmlns:a16="http://schemas.microsoft.com/office/drawing/2014/main" id="{7CD1A4A5-568E-60B1-AF6C-06A7F828CED0}"/>
              </a:ext>
            </a:extLst>
          </p:cNvPr>
          <p:cNvSpPr txBox="1"/>
          <p:nvPr/>
        </p:nvSpPr>
        <p:spPr>
          <a:xfrm>
            <a:off x="1284745" y="1773794"/>
            <a:ext cx="6094602" cy="3270126"/>
          </a:xfrm>
          <a:prstGeom prst="rect">
            <a:avLst/>
          </a:prstGeom>
          <a:noFill/>
        </p:spPr>
        <p:txBody>
          <a:bodyPr wrap="square">
            <a:spAutoFit/>
          </a:bodyPr>
          <a:lstStyle/>
          <a:p>
            <a:r>
              <a:rPr lang="de-DE" sz="1800" b="1" dirty="0">
                <a:solidFill>
                  <a:schemeClr val="bg2">
                    <a:lumMod val="10000"/>
                  </a:schemeClr>
                </a:solidFill>
                <a:latin typeface="Geogrotesque SemiBold" panose="020B0700000000000000" pitchFamily="34" charset="0"/>
              </a:rPr>
              <a:t>Es wirken verschiedene Wahrnehmungsgesetze</a:t>
            </a:r>
          </a:p>
          <a:p>
            <a:pPr marL="342900" lvl="0" indent="-342900">
              <a:buFont typeface="Geogrotesque SemiBold" panose="020B0300000000000000" pitchFamily="34" charset="77"/>
              <a:buChar char="&gt;"/>
            </a:pPr>
            <a:endParaRPr lang="de-DE" sz="1800" dirty="0">
              <a:solidFill>
                <a:schemeClr val="bg2">
                  <a:lumMod val="10000"/>
                </a:schemeClr>
              </a:solidFill>
              <a:latin typeface="Geogrotesque Light" panose="020B0300000000000000" pitchFamily="34" charset="0"/>
            </a:endParaRPr>
          </a:p>
          <a:p>
            <a:pPr marL="342900" indent="-342900">
              <a:buFont typeface="Geogrotesque SemiBold" panose="020B0300000000000000" pitchFamily="34" charset="77"/>
              <a:buChar char="&gt;"/>
            </a:pPr>
            <a:r>
              <a:rPr lang="de-DE" sz="1550" dirty="0">
                <a:solidFill>
                  <a:schemeClr val="bg2">
                    <a:lumMod val="10000"/>
                  </a:schemeClr>
                </a:solidFill>
                <a:latin typeface="Geogrotesque Light" panose="020B0300000000000000" pitchFamily="34" charset="0"/>
              </a:rPr>
              <a:t>Position </a:t>
            </a:r>
          </a:p>
          <a:p>
            <a:pPr marL="342900" indent="-342900">
              <a:buFont typeface="Geogrotesque SemiBold" panose="020B0300000000000000" pitchFamily="34" charset="77"/>
              <a:buChar char="&gt;"/>
            </a:pPr>
            <a:r>
              <a:rPr lang="de-DE" sz="1550" dirty="0">
                <a:solidFill>
                  <a:schemeClr val="bg2">
                    <a:lumMod val="10000"/>
                  </a:schemeClr>
                </a:solidFill>
                <a:latin typeface="Geogrotesque Light" panose="020B0300000000000000" pitchFamily="34" charset="0"/>
              </a:rPr>
              <a:t>Ähnlichkeit</a:t>
            </a:r>
          </a:p>
          <a:p>
            <a:pPr marL="342900" indent="-342900">
              <a:buFont typeface="Geogrotesque SemiBold" panose="020B0300000000000000" pitchFamily="34" charset="77"/>
              <a:buChar char="&gt;"/>
            </a:pPr>
            <a:r>
              <a:rPr lang="de-DE" sz="1550" dirty="0">
                <a:solidFill>
                  <a:schemeClr val="bg2">
                    <a:lumMod val="10000"/>
                  </a:schemeClr>
                </a:solidFill>
                <a:latin typeface="Geogrotesque Light" panose="020B0300000000000000" pitchFamily="34" charset="0"/>
              </a:rPr>
              <a:t>Prominenz </a:t>
            </a:r>
          </a:p>
          <a:p>
            <a:pPr marL="342900" indent="-342900">
              <a:buFont typeface="Geogrotesque SemiBold" panose="020B0300000000000000" pitchFamily="34" charset="77"/>
              <a:buChar char="&gt;"/>
            </a:pPr>
            <a:r>
              <a:rPr lang="de-DE" sz="1550" dirty="0">
                <a:solidFill>
                  <a:schemeClr val="bg2">
                    <a:lumMod val="10000"/>
                  </a:schemeClr>
                </a:solidFill>
                <a:latin typeface="Geogrotesque Light" panose="020B0300000000000000" pitchFamily="34" charset="0"/>
              </a:rPr>
              <a:t>Abfolgen (Zeit/Raum)</a:t>
            </a:r>
          </a:p>
          <a:p>
            <a:pPr marL="342900" indent="-342900">
              <a:buFont typeface="Geogrotesque SemiBold" panose="020B0300000000000000" pitchFamily="34" charset="77"/>
              <a:buChar char="&gt;"/>
            </a:pPr>
            <a:endParaRPr lang="de-DE" sz="1550" dirty="0">
              <a:solidFill>
                <a:schemeClr val="bg2">
                  <a:lumMod val="10000"/>
                </a:schemeClr>
              </a:solidFill>
              <a:latin typeface="Geogrotesque Light" panose="020B0300000000000000" pitchFamily="34" charset="0"/>
            </a:endParaRPr>
          </a:p>
          <a:p>
            <a:r>
              <a:rPr lang="de-DE" sz="1550" dirty="0">
                <a:solidFill>
                  <a:schemeClr val="bg2">
                    <a:lumMod val="10000"/>
                  </a:schemeClr>
                </a:solidFill>
                <a:latin typeface="Geogrotesque Light" panose="020B0300000000000000" pitchFamily="34" charset="0"/>
              </a:rPr>
              <a:t>und zwar in Bezug auf</a:t>
            </a:r>
          </a:p>
          <a:p>
            <a:pPr marL="342900" indent="-342900">
              <a:buFont typeface="Geogrotesque SemiBold" panose="020B0300000000000000" pitchFamily="34" charset="77"/>
              <a:buChar char="&gt;"/>
            </a:pPr>
            <a:endParaRPr lang="de-DE" sz="1550" dirty="0">
              <a:solidFill>
                <a:schemeClr val="bg2">
                  <a:lumMod val="10000"/>
                </a:schemeClr>
              </a:solidFill>
              <a:latin typeface="Geogrotesque Light" panose="020B0300000000000000" pitchFamily="34" charset="0"/>
            </a:endParaRPr>
          </a:p>
          <a:p>
            <a:pPr marL="342900" indent="-342900">
              <a:buFont typeface="Geogrotesque SemiBold" panose="020B0300000000000000" pitchFamily="34" charset="77"/>
              <a:buChar char="&gt;"/>
            </a:pPr>
            <a:r>
              <a:rPr lang="de-DE" sz="1550" dirty="0">
                <a:solidFill>
                  <a:schemeClr val="bg2">
                    <a:lumMod val="10000"/>
                  </a:schemeClr>
                </a:solidFill>
                <a:latin typeface="Geogrotesque Light" panose="020B0300000000000000" pitchFamily="34" charset="0"/>
              </a:rPr>
              <a:t>Nähe/Distanz</a:t>
            </a:r>
          </a:p>
          <a:p>
            <a:pPr marL="342900" indent="-342900">
              <a:buFont typeface="Geogrotesque SemiBold" panose="020B0300000000000000" pitchFamily="34" charset="77"/>
              <a:buChar char="&gt;"/>
            </a:pPr>
            <a:r>
              <a:rPr lang="de-DE" sz="1550" dirty="0">
                <a:solidFill>
                  <a:schemeClr val="bg2">
                    <a:lumMod val="10000"/>
                  </a:schemeClr>
                </a:solidFill>
                <a:latin typeface="Geogrotesque Light" panose="020B0300000000000000" pitchFamily="34" charset="0"/>
              </a:rPr>
              <a:t>Größe</a:t>
            </a:r>
          </a:p>
          <a:p>
            <a:pPr marL="342900" indent="-342900">
              <a:buFont typeface="Geogrotesque SemiBold" panose="020B0300000000000000" pitchFamily="34" charset="77"/>
              <a:buChar char="&gt;"/>
            </a:pPr>
            <a:r>
              <a:rPr lang="de-DE" sz="1550" dirty="0">
                <a:solidFill>
                  <a:schemeClr val="bg2">
                    <a:lumMod val="10000"/>
                  </a:schemeClr>
                </a:solidFill>
                <a:latin typeface="Geogrotesque Light" panose="020B0300000000000000" pitchFamily="34" charset="0"/>
              </a:rPr>
              <a:t>Form</a:t>
            </a:r>
          </a:p>
          <a:p>
            <a:pPr marL="342900" indent="-342900">
              <a:buFont typeface="Geogrotesque SemiBold" panose="020B0300000000000000" pitchFamily="34" charset="77"/>
              <a:buChar char="&gt;"/>
            </a:pPr>
            <a:endParaRPr lang="de-DE" sz="1550" dirty="0">
              <a:solidFill>
                <a:schemeClr val="bg2">
                  <a:lumMod val="10000"/>
                </a:schemeClr>
              </a:solidFill>
              <a:latin typeface="Geogrotesque Light" panose="020B0300000000000000" pitchFamily="34" charset="0"/>
            </a:endParaRPr>
          </a:p>
        </p:txBody>
      </p:sp>
      <p:grpSp>
        <p:nvGrpSpPr>
          <p:cNvPr id="8" name="Gruppieren 7">
            <a:extLst>
              <a:ext uri="{FF2B5EF4-FFF2-40B4-BE49-F238E27FC236}">
                <a16:creationId xmlns:a16="http://schemas.microsoft.com/office/drawing/2014/main" id="{9B29FC7C-91D3-65BC-C8B0-BE52F328D216}"/>
              </a:ext>
            </a:extLst>
          </p:cNvPr>
          <p:cNvGrpSpPr/>
          <p:nvPr/>
        </p:nvGrpSpPr>
        <p:grpSpPr>
          <a:xfrm>
            <a:off x="8325701" y="2352898"/>
            <a:ext cx="1630174" cy="1575853"/>
            <a:chOff x="8575422" y="1857948"/>
            <a:chExt cx="1630174" cy="1575853"/>
          </a:xfrm>
        </p:grpSpPr>
        <p:pic>
          <p:nvPicPr>
            <p:cNvPr id="2" name="Grafik 1">
              <a:extLst>
                <a:ext uri="{FF2B5EF4-FFF2-40B4-BE49-F238E27FC236}">
                  <a16:creationId xmlns:a16="http://schemas.microsoft.com/office/drawing/2014/main" id="{B0C1C9B7-F9A0-C85C-F3A7-9C154F757F2E}"/>
                </a:ext>
              </a:extLst>
            </p:cNvPr>
            <p:cNvPicPr>
              <a:picLocks noChangeAspect="1"/>
            </p:cNvPicPr>
            <p:nvPr/>
          </p:nvPicPr>
          <p:blipFill>
            <a:blip r:embed="rId3"/>
            <a:stretch>
              <a:fillRect/>
            </a:stretch>
          </p:blipFill>
          <p:spPr>
            <a:xfrm>
              <a:off x="8575422" y="1857948"/>
              <a:ext cx="1307903" cy="1268509"/>
            </a:xfrm>
            <a:prstGeom prst="rect">
              <a:avLst/>
            </a:prstGeom>
          </p:spPr>
        </p:pic>
        <p:pic>
          <p:nvPicPr>
            <p:cNvPr id="7" name="Grafik 6">
              <a:extLst>
                <a:ext uri="{FF2B5EF4-FFF2-40B4-BE49-F238E27FC236}">
                  <a16:creationId xmlns:a16="http://schemas.microsoft.com/office/drawing/2014/main" id="{BE18B3FD-5B88-1A98-3D50-DDE41DF9836D}"/>
                </a:ext>
              </a:extLst>
            </p:cNvPr>
            <p:cNvPicPr>
              <a:picLocks noChangeAspect="1"/>
            </p:cNvPicPr>
            <p:nvPr/>
          </p:nvPicPr>
          <p:blipFill>
            <a:blip r:embed="rId4"/>
            <a:stretch>
              <a:fillRect/>
            </a:stretch>
          </p:blipFill>
          <p:spPr>
            <a:xfrm>
              <a:off x="9621396" y="2824201"/>
              <a:ext cx="584200" cy="609600"/>
            </a:xfrm>
            <a:prstGeom prst="rect">
              <a:avLst/>
            </a:prstGeom>
          </p:spPr>
        </p:pic>
        <p:sp>
          <p:nvSpPr>
            <p:cNvPr id="6" name="Oval 5">
              <a:extLst>
                <a:ext uri="{FF2B5EF4-FFF2-40B4-BE49-F238E27FC236}">
                  <a16:creationId xmlns:a16="http://schemas.microsoft.com/office/drawing/2014/main" id="{A5237A2D-1897-BD4C-E594-9350DF6C06C3}"/>
                </a:ext>
              </a:extLst>
            </p:cNvPr>
            <p:cNvSpPr/>
            <p:nvPr/>
          </p:nvSpPr>
          <p:spPr>
            <a:xfrm>
              <a:off x="9686673" y="2815575"/>
              <a:ext cx="184018" cy="187496"/>
            </a:xfrm>
            <a:prstGeom prst="ellipse">
              <a:avLst/>
            </a:prstGeom>
            <a:solidFill>
              <a:srgbClr val="FFA000"/>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9" name="Gruppieren 8">
            <a:extLst>
              <a:ext uri="{FF2B5EF4-FFF2-40B4-BE49-F238E27FC236}">
                <a16:creationId xmlns:a16="http://schemas.microsoft.com/office/drawing/2014/main" id="{AF0E84C4-7AB3-687B-56A1-F22B82474F27}"/>
              </a:ext>
            </a:extLst>
          </p:cNvPr>
          <p:cNvGrpSpPr/>
          <p:nvPr/>
        </p:nvGrpSpPr>
        <p:grpSpPr>
          <a:xfrm>
            <a:off x="9955875" y="2348097"/>
            <a:ext cx="1630174" cy="1575853"/>
            <a:chOff x="8575422" y="1857948"/>
            <a:chExt cx="1630174" cy="1575853"/>
          </a:xfrm>
        </p:grpSpPr>
        <p:pic>
          <p:nvPicPr>
            <p:cNvPr id="10" name="Grafik 9">
              <a:extLst>
                <a:ext uri="{FF2B5EF4-FFF2-40B4-BE49-F238E27FC236}">
                  <a16:creationId xmlns:a16="http://schemas.microsoft.com/office/drawing/2014/main" id="{AE92E11A-F04A-4390-8F68-280170BF55C3}"/>
                </a:ext>
              </a:extLst>
            </p:cNvPr>
            <p:cNvPicPr>
              <a:picLocks noChangeAspect="1"/>
            </p:cNvPicPr>
            <p:nvPr/>
          </p:nvPicPr>
          <p:blipFill>
            <a:blip r:embed="rId3"/>
            <a:stretch>
              <a:fillRect/>
            </a:stretch>
          </p:blipFill>
          <p:spPr>
            <a:xfrm>
              <a:off x="8575422" y="1857948"/>
              <a:ext cx="1307903" cy="1268509"/>
            </a:xfrm>
            <a:prstGeom prst="rect">
              <a:avLst/>
            </a:prstGeom>
          </p:spPr>
        </p:pic>
        <p:pic>
          <p:nvPicPr>
            <p:cNvPr id="11" name="Grafik 10">
              <a:extLst>
                <a:ext uri="{FF2B5EF4-FFF2-40B4-BE49-F238E27FC236}">
                  <a16:creationId xmlns:a16="http://schemas.microsoft.com/office/drawing/2014/main" id="{079C96B0-6254-27D6-B627-1B31EC0E80EC}"/>
                </a:ext>
              </a:extLst>
            </p:cNvPr>
            <p:cNvPicPr>
              <a:picLocks noChangeAspect="1"/>
            </p:cNvPicPr>
            <p:nvPr/>
          </p:nvPicPr>
          <p:blipFill>
            <a:blip r:embed="rId4"/>
            <a:stretch>
              <a:fillRect/>
            </a:stretch>
          </p:blipFill>
          <p:spPr>
            <a:xfrm>
              <a:off x="9621396" y="2824201"/>
              <a:ext cx="584200" cy="609600"/>
            </a:xfrm>
            <a:prstGeom prst="rect">
              <a:avLst/>
            </a:prstGeom>
          </p:spPr>
        </p:pic>
        <p:sp>
          <p:nvSpPr>
            <p:cNvPr id="14" name="Oval 13">
              <a:extLst>
                <a:ext uri="{FF2B5EF4-FFF2-40B4-BE49-F238E27FC236}">
                  <a16:creationId xmlns:a16="http://schemas.microsoft.com/office/drawing/2014/main" id="{F603BF45-BFBB-2611-FBAA-E3D78D950F9C}"/>
                </a:ext>
              </a:extLst>
            </p:cNvPr>
            <p:cNvSpPr/>
            <p:nvPr/>
          </p:nvSpPr>
          <p:spPr>
            <a:xfrm>
              <a:off x="9676565" y="2781337"/>
              <a:ext cx="287568" cy="302256"/>
            </a:xfrm>
            <a:prstGeom prst="ellipse">
              <a:avLst/>
            </a:prstGeom>
            <a:solidFill>
              <a:srgbClr val="FFA000"/>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2" name="Gruppieren 21">
            <a:extLst>
              <a:ext uri="{FF2B5EF4-FFF2-40B4-BE49-F238E27FC236}">
                <a16:creationId xmlns:a16="http://schemas.microsoft.com/office/drawing/2014/main" id="{CB9B7ED1-55A5-16AA-4A37-A4DA992D53F2}"/>
              </a:ext>
            </a:extLst>
          </p:cNvPr>
          <p:cNvGrpSpPr/>
          <p:nvPr/>
        </p:nvGrpSpPr>
        <p:grpSpPr>
          <a:xfrm>
            <a:off x="6564260" y="4226493"/>
            <a:ext cx="1630174" cy="1575853"/>
            <a:chOff x="6813981" y="3731543"/>
            <a:chExt cx="1630174" cy="1575853"/>
          </a:xfrm>
        </p:grpSpPr>
        <p:grpSp>
          <p:nvGrpSpPr>
            <p:cNvPr id="15" name="Gruppieren 14">
              <a:extLst>
                <a:ext uri="{FF2B5EF4-FFF2-40B4-BE49-F238E27FC236}">
                  <a16:creationId xmlns:a16="http://schemas.microsoft.com/office/drawing/2014/main" id="{CD396C47-951B-235E-6F22-FBD6E9B60928}"/>
                </a:ext>
              </a:extLst>
            </p:cNvPr>
            <p:cNvGrpSpPr/>
            <p:nvPr/>
          </p:nvGrpSpPr>
          <p:grpSpPr>
            <a:xfrm>
              <a:off x="6813981" y="3731543"/>
              <a:ext cx="1630174" cy="1575853"/>
              <a:chOff x="8575422" y="1857948"/>
              <a:chExt cx="1630174" cy="1575853"/>
            </a:xfrm>
          </p:grpSpPr>
          <p:pic>
            <p:nvPicPr>
              <p:cNvPr id="16" name="Grafik 15">
                <a:extLst>
                  <a:ext uri="{FF2B5EF4-FFF2-40B4-BE49-F238E27FC236}">
                    <a16:creationId xmlns:a16="http://schemas.microsoft.com/office/drawing/2014/main" id="{69DD6CBA-D1BE-A6B3-8207-D03C6E08D7B1}"/>
                  </a:ext>
                </a:extLst>
              </p:cNvPr>
              <p:cNvPicPr>
                <a:picLocks noChangeAspect="1"/>
              </p:cNvPicPr>
              <p:nvPr/>
            </p:nvPicPr>
            <p:blipFill>
              <a:blip r:embed="rId3"/>
              <a:stretch>
                <a:fillRect/>
              </a:stretch>
            </p:blipFill>
            <p:spPr>
              <a:xfrm>
                <a:off x="8575422" y="1857948"/>
                <a:ext cx="1307903" cy="1268509"/>
              </a:xfrm>
              <a:prstGeom prst="rect">
                <a:avLst/>
              </a:prstGeom>
            </p:spPr>
          </p:pic>
          <p:pic>
            <p:nvPicPr>
              <p:cNvPr id="20" name="Grafik 19">
                <a:extLst>
                  <a:ext uri="{FF2B5EF4-FFF2-40B4-BE49-F238E27FC236}">
                    <a16:creationId xmlns:a16="http://schemas.microsoft.com/office/drawing/2014/main" id="{3918C354-9DAE-6B21-E39D-1BACCE8B7B7F}"/>
                  </a:ext>
                </a:extLst>
              </p:cNvPr>
              <p:cNvPicPr>
                <a:picLocks noChangeAspect="1"/>
              </p:cNvPicPr>
              <p:nvPr/>
            </p:nvPicPr>
            <p:blipFill>
              <a:blip r:embed="rId4"/>
              <a:stretch>
                <a:fillRect/>
              </a:stretch>
            </p:blipFill>
            <p:spPr>
              <a:xfrm>
                <a:off x="9621396" y="2824201"/>
                <a:ext cx="584200" cy="609600"/>
              </a:xfrm>
              <a:prstGeom prst="rect">
                <a:avLst/>
              </a:prstGeom>
            </p:spPr>
          </p:pic>
        </p:grpSp>
        <p:sp>
          <p:nvSpPr>
            <p:cNvPr id="5" name="Abgerundetes Rechteck 4">
              <a:extLst>
                <a:ext uri="{FF2B5EF4-FFF2-40B4-BE49-F238E27FC236}">
                  <a16:creationId xmlns:a16="http://schemas.microsoft.com/office/drawing/2014/main" id="{80547D71-41D2-7B41-3EF3-D8F099A89363}"/>
                </a:ext>
              </a:extLst>
            </p:cNvPr>
            <p:cNvSpPr/>
            <p:nvPr/>
          </p:nvSpPr>
          <p:spPr>
            <a:xfrm>
              <a:off x="7906133" y="4737539"/>
              <a:ext cx="180737" cy="168539"/>
            </a:xfrm>
            <a:custGeom>
              <a:avLst/>
              <a:gdLst>
                <a:gd name="connsiteX0" fmla="*/ 0 w 180737"/>
                <a:gd name="connsiteY0" fmla="*/ 28090 h 168539"/>
                <a:gd name="connsiteX1" fmla="*/ 28090 w 180737"/>
                <a:gd name="connsiteY1" fmla="*/ 0 h 168539"/>
                <a:gd name="connsiteX2" fmla="*/ 152647 w 180737"/>
                <a:gd name="connsiteY2" fmla="*/ 0 h 168539"/>
                <a:gd name="connsiteX3" fmla="*/ 180737 w 180737"/>
                <a:gd name="connsiteY3" fmla="*/ 28090 h 168539"/>
                <a:gd name="connsiteX4" fmla="*/ 180737 w 180737"/>
                <a:gd name="connsiteY4" fmla="*/ 140449 h 168539"/>
                <a:gd name="connsiteX5" fmla="*/ 152647 w 180737"/>
                <a:gd name="connsiteY5" fmla="*/ 168539 h 168539"/>
                <a:gd name="connsiteX6" fmla="*/ 28090 w 180737"/>
                <a:gd name="connsiteY6" fmla="*/ 168539 h 168539"/>
                <a:gd name="connsiteX7" fmla="*/ 0 w 180737"/>
                <a:gd name="connsiteY7" fmla="*/ 140449 h 168539"/>
                <a:gd name="connsiteX8" fmla="*/ 0 w 180737"/>
                <a:gd name="connsiteY8" fmla="*/ 28090 h 16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37" h="168539" fill="none" extrusionOk="0">
                  <a:moveTo>
                    <a:pt x="0" y="28090"/>
                  </a:moveTo>
                  <a:cubicBezTo>
                    <a:pt x="1207" y="14372"/>
                    <a:pt x="12750" y="1806"/>
                    <a:pt x="28090" y="0"/>
                  </a:cubicBezTo>
                  <a:cubicBezTo>
                    <a:pt x="83345" y="1939"/>
                    <a:pt x="103244" y="51"/>
                    <a:pt x="152647" y="0"/>
                  </a:cubicBezTo>
                  <a:cubicBezTo>
                    <a:pt x="169511" y="-1676"/>
                    <a:pt x="177965" y="11505"/>
                    <a:pt x="180737" y="28090"/>
                  </a:cubicBezTo>
                  <a:cubicBezTo>
                    <a:pt x="177920" y="55242"/>
                    <a:pt x="179882" y="93795"/>
                    <a:pt x="180737" y="140449"/>
                  </a:cubicBezTo>
                  <a:cubicBezTo>
                    <a:pt x="179240" y="152911"/>
                    <a:pt x="168384" y="165523"/>
                    <a:pt x="152647" y="168539"/>
                  </a:cubicBezTo>
                  <a:cubicBezTo>
                    <a:pt x="121207" y="162776"/>
                    <a:pt x="56419" y="172648"/>
                    <a:pt x="28090" y="168539"/>
                  </a:cubicBezTo>
                  <a:cubicBezTo>
                    <a:pt x="8947" y="168688"/>
                    <a:pt x="1004" y="154154"/>
                    <a:pt x="0" y="140449"/>
                  </a:cubicBezTo>
                  <a:cubicBezTo>
                    <a:pt x="-2061" y="101851"/>
                    <a:pt x="1647" y="61793"/>
                    <a:pt x="0" y="28090"/>
                  </a:cubicBezTo>
                  <a:close/>
                </a:path>
                <a:path w="180737" h="168539" stroke="0" extrusionOk="0">
                  <a:moveTo>
                    <a:pt x="0" y="28090"/>
                  </a:moveTo>
                  <a:cubicBezTo>
                    <a:pt x="-1496" y="11654"/>
                    <a:pt x="11682" y="336"/>
                    <a:pt x="28090" y="0"/>
                  </a:cubicBezTo>
                  <a:cubicBezTo>
                    <a:pt x="68069" y="3985"/>
                    <a:pt x="113017" y="4509"/>
                    <a:pt x="152647" y="0"/>
                  </a:cubicBezTo>
                  <a:cubicBezTo>
                    <a:pt x="167746" y="-316"/>
                    <a:pt x="179334" y="15455"/>
                    <a:pt x="180737" y="28090"/>
                  </a:cubicBezTo>
                  <a:cubicBezTo>
                    <a:pt x="185853" y="57986"/>
                    <a:pt x="178492" y="89560"/>
                    <a:pt x="180737" y="140449"/>
                  </a:cubicBezTo>
                  <a:cubicBezTo>
                    <a:pt x="181479" y="154436"/>
                    <a:pt x="167637" y="168459"/>
                    <a:pt x="152647" y="168539"/>
                  </a:cubicBezTo>
                  <a:cubicBezTo>
                    <a:pt x="103889" y="168467"/>
                    <a:pt x="68133" y="171023"/>
                    <a:pt x="28090" y="168539"/>
                  </a:cubicBezTo>
                  <a:cubicBezTo>
                    <a:pt x="11715" y="169963"/>
                    <a:pt x="-1924" y="153731"/>
                    <a:pt x="0" y="140449"/>
                  </a:cubicBezTo>
                  <a:cubicBezTo>
                    <a:pt x="3984" y="84449"/>
                    <a:pt x="3124" y="75951"/>
                    <a:pt x="0" y="28090"/>
                  </a:cubicBezTo>
                  <a:close/>
                </a:path>
              </a:pathLst>
            </a:custGeom>
            <a:solidFill>
              <a:srgbClr val="FFA000"/>
            </a:solidFill>
            <a:ln w="6350">
              <a:solidFill>
                <a:schemeClr val="tx1"/>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n w="0"/>
                <a:solidFill>
                  <a:schemeClr val="tx1"/>
                </a:solidFill>
                <a:effectLst>
                  <a:outerShdw blurRad="38100" dist="19050" dir="2700000" algn="tl" rotWithShape="0">
                    <a:schemeClr val="dk1">
                      <a:alpha val="40000"/>
                    </a:schemeClr>
                  </a:outerShdw>
                </a:effectLst>
              </a:endParaRPr>
            </a:p>
          </p:txBody>
        </p:sp>
      </p:grpSp>
      <p:sp>
        <p:nvSpPr>
          <p:cNvPr id="3" name="Textfeld 2">
            <a:extLst>
              <a:ext uri="{FF2B5EF4-FFF2-40B4-BE49-F238E27FC236}">
                <a16:creationId xmlns:a16="http://schemas.microsoft.com/office/drawing/2014/main" id="{57009C24-F960-C942-168B-EE46B2B123B3}"/>
              </a:ext>
            </a:extLst>
          </p:cNvPr>
          <p:cNvSpPr txBox="1"/>
          <p:nvPr/>
        </p:nvSpPr>
        <p:spPr>
          <a:xfrm>
            <a:off x="700088" y="800101"/>
            <a:ext cx="8029575" cy="523220"/>
          </a:xfrm>
          <a:prstGeom prst="rect">
            <a:avLst/>
          </a:prstGeom>
          <a:noFill/>
        </p:spPr>
        <p:txBody>
          <a:bodyPr wrap="square" rtlCol="0">
            <a:spAutoFit/>
          </a:bodyPr>
          <a:lstStyle/>
          <a:p>
            <a:r>
              <a:rPr lang="de-DE" sz="2800" dirty="0">
                <a:latin typeface="Geogrotesque SemiBold" charset="0"/>
                <a:ea typeface="Geogrotesque SemiBold" charset="0"/>
                <a:cs typeface="Geogrotesque SemiBold" charset="0"/>
              </a:rPr>
              <a:t>Station 1: Ordnung und Unordnung (Layout)</a:t>
            </a:r>
          </a:p>
        </p:txBody>
      </p:sp>
    </p:spTree>
    <p:extLst>
      <p:ext uri="{BB962C8B-B14F-4D97-AF65-F5344CB8AC3E}">
        <p14:creationId xmlns:p14="http://schemas.microsoft.com/office/powerpoint/2010/main" val="3023512085"/>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BD8B5-FCAD-AA29-85D7-31126367E1E6}"/>
            </a:ext>
          </a:extLst>
        </p:cNvPr>
        <p:cNvGrpSpPr/>
        <p:nvPr/>
      </p:nvGrpSpPr>
      <p:grpSpPr>
        <a:xfrm>
          <a:off x="0" y="0"/>
          <a:ext cx="0" cy="0"/>
          <a:chOff x="0" y="0"/>
          <a:chExt cx="0" cy="0"/>
        </a:xfrm>
      </p:grpSpPr>
      <p:pic>
        <p:nvPicPr>
          <p:cNvPr id="12" name="Grafik 11">
            <a:extLst>
              <a:ext uri="{FF2B5EF4-FFF2-40B4-BE49-F238E27FC236}">
                <a16:creationId xmlns:a16="http://schemas.microsoft.com/office/drawing/2014/main" id="{FAB92148-AC2F-A3E9-9322-5118EACBD530}"/>
              </a:ext>
            </a:extLst>
          </p:cNvPr>
          <p:cNvPicPr>
            <a:picLocks noChangeAspect="1"/>
          </p:cNvPicPr>
          <p:nvPr/>
        </p:nvPicPr>
        <p:blipFill>
          <a:blip r:embed="rId3"/>
          <a:stretch>
            <a:fillRect/>
          </a:stretch>
        </p:blipFill>
        <p:spPr>
          <a:xfrm>
            <a:off x="6569303" y="2352899"/>
            <a:ext cx="1307903" cy="1268509"/>
          </a:xfrm>
          <a:prstGeom prst="rect">
            <a:avLst/>
          </a:prstGeom>
        </p:spPr>
      </p:pic>
      <p:sp>
        <p:nvSpPr>
          <p:cNvPr id="17" name="Textfeld 16">
            <a:extLst>
              <a:ext uri="{FF2B5EF4-FFF2-40B4-BE49-F238E27FC236}">
                <a16:creationId xmlns:a16="http://schemas.microsoft.com/office/drawing/2014/main" id="{AE425D80-CF44-93CD-2AB7-D27101AEFDC6}"/>
              </a:ext>
            </a:extLst>
          </p:cNvPr>
          <p:cNvSpPr txBox="1"/>
          <p:nvPr/>
        </p:nvSpPr>
        <p:spPr>
          <a:xfrm>
            <a:off x="1284745" y="1773794"/>
            <a:ext cx="6094602" cy="3270126"/>
          </a:xfrm>
          <a:prstGeom prst="rect">
            <a:avLst/>
          </a:prstGeom>
          <a:noFill/>
        </p:spPr>
        <p:txBody>
          <a:bodyPr wrap="square">
            <a:spAutoFit/>
          </a:bodyPr>
          <a:lstStyle/>
          <a:p>
            <a:r>
              <a:rPr lang="de-DE" sz="1800" b="1" dirty="0">
                <a:solidFill>
                  <a:schemeClr val="bg2">
                    <a:lumMod val="10000"/>
                  </a:schemeClr>
                </a:solidFill>
                <a:latin typeface="Geogrotesque SemiBold" panose="020B0700000000000000" pitchFamily="34" charset="0"/>
              </a:rPr>
              <a:t>Es wirken verschiedene Wahrnehmungsgesetze</a:t>
            </a:r>
          </a:p>
          <a:p>
            <a:pPr marL="342900" lvl="0" indent="-342900">
              <a:buFont typeface="Geogrotesque SemiBold" panose="020B0300000000000000" pitchFamily="34" charset="77"/>
              <a:buChar char="&gt;"/>
            </a:pPr>
            <a:endParaRPr lang="de-DE" sz="1800" dirty="0">
              <a:solidFill>
                <a:schemeClr val="bg2">
                  <a:lumMod val="10000"/>
                </a:schemeClr>
              </a:solidFill>
              <a:latin typeface="Geogrotesque Light" panose="020B0300000000000000" pitchFamily="34" charset="0"/>
            </a:endParaRPr>
          </a:p>
          <a:p>
            <a:pPr marL="342900" indent="-342900">
              <a:buFont typeface="Geogrotesque SemiBold" panose="020B0300000000000000" pitchFamily="34" charset="77"/>
              <a:buChar char="&gt;"/>
            </a:pPr>
            <a:r>
              <a:rPr lang="de-DE" sz="1550" dirty="0">
                <a:solidFill>
                  <a:schemeClr val="bg2">
                    <a:lumMod val="10000"/>
                  </a:schemeClr>
                </a:solidFill>
                <a:latin typeface="Geogrotesque Light" panose="020B0300000000000000" pitchFamily="34" charset="0"/>
              </a:rPr>
              <a:t>Position </a:t>
            </a:r>
          </a:p>
          <a:p>
            <a:pPr marL="342900" indent="-342900">
              <a:buFont typeface="Geogrotesque SemiBold" panose="020B0300000000000000" pitchFamily="34" charset="77"/>
              <a:buChar char="&gt;"/>
            </a:pPr>
            <a:r>
              <a:rPr lang="de-DE" sz="1550" dirty="0">
                <a:solidFill>
                  <a:schemeClr val="bg2">
                    <a:lumMod val="10000"/>
                  </a:schemeClr>
                </a:solidFill>
                <a:latin typeface="Geogrotesque Light" panose="020B0300000000000000" pitchFamily="34" charset="0"/>
              </a:rPr>
              <a:t>Ähnlichkeit</a:t>
            </a:r>
          </a:p>
          <a:p>
            <a:pPr marL="342900" indent="-342900">
              <a:buFont typeface="Geogrotesque SemiBold" panose="020B0300000000000000" pitchFamily="34" charset="77"/>
              <a:buChar char="&gt;"/>
            </a:pPr>
            <a:r>
              <a:rPr lang="de-DE" sz="1550" dirty="0">
                <a:solidFill>
                  <a:schemeClr val="bg2">
                    <a:lumMod val="10000"/>
                  </a:schemeClr>
                </a:solidFill>
                <a:latin typeface="Geogrotesque Light" panose="020B0300000000000000" pitchFamily="34" charset="0"/>
              </a:rPr>
              <a:t>Prominenz </a:t>
            </a:r>
          </a:p>
          <a:p>
            <a:pPr marL="342900" indent="-342900">
              <a:buFont typeface="Geogrotesque SemiBold" panose="020B0300000000000000" pitchFamily="34" charset="77"/>
              <a:buChar char="&gt;"/>
            </a:pPr>
            <a:r>
              <a:rPr lang="de-DE" sz="1550" dirty="0">
                <a:solidFill>
                  <a:schemeClr val="bg2">
                    <a:lumMod val="10000"/>
                  </a:schemeClr>
                </a:solidFill>
                <a:latin typeface="Geogrotesque Light" panose="020B0300000000000000" pitchFamily="34" charset="0"/>
              </a:rPr>
              <a:t>Abfolgen (Zeit/Raum)</a:t>
            </a:r>
          </a:p>
          <a:p>
            <a:pPr marL="342900" indent="-342900">
              <a:buFont typeface="Geogrotesque SemiBold" panose="020B0300000000000000" pitchFamily="34" charset="77"/>
              <a:buChar char="&gt;"/>
            </a:pPr>
            <a:endParaRPr lang="de-DE" sz="1550" dirty="0">
              <a:solidFill>
                <a:schemeClr val="bg2">
                  <a:lumMod val="10000"/>
                </a:schemeClr>
              </a:solidFill>
              <a:latin typeface="Geogrotesque Light" panose="020B0300000000000000" pitchFamily="34" charset="0"/>
            </a:endParaRPr>
          </a:p>
          <a:p>
            <a:r>
              <a:rPr lang="de-DE" sz="1550" dirty="0">
                <a:solidFill>
                  <a:schemeClr val="bg2">
                    <a:lumMod val="10000"/>
                  </a:schemeClr>
                </a:solidFill>
                <a:latin typeface="Geogrotesque Light" panose="020B0300000000000000" pitchFamily="34" charset="0"/>
              </a:rPr>
              <a:t>und zwar in Bezug auf</a:t>
            </a:r>
          </a:p>
          <a:p>
            <a:pPr marL="342900" indent="-342900">
              <a:buFont typeface="Geogrotesque SemiBold" panose="020B0300000000000000" pitchFamily="34" charset="77"/>
              <a:buChar char="&gt;"/>
            </a:pPr>
            <a:endParaRPr lang="de-DE" sz="1550" dirty="0">
              <a:solidFill>
                <a:schemeClr val="bg2">
                  <a:lumMod val="10000"/>
                </a:schemeClr>
              </a:solidFill>
              <a:latin typeface="Geogrotesque Light" panose="020B0300000000000000" pitchFamily="34" charset="0"/>
            </a:endParaRPr>
          </a:p>
          <a:p>
            <a:pPr marL="342900" indent="-342900">
              <a:buFont typeface="Geogrotesque SemiBold" panose="020B0300000000000000" pitchFamily="34" charset="77"/>
              <a:buChar char="&gt;"/>
            </a:pPr>
            <a:r>
              <a:rPr lang="de-DE" sz="1550" dirty="0">
                <a:solidFill>
                  <a:schemeClr val="bg2">
                    <a:lumMod val="10000"/>
                  </a:schemeClr>
                </a:solidFill>
                <a:latin typeface="Geogrotesque Light" panose="020B0300000000000000" pitchFamily="34" charset="0"/>
              </a:rPr>
              <a:t>Nähe/Distanz</a:t>
            </a:r>
          </a:p>
          <a:p>
            <a:pPr marL="342900" indent="-342900">
              <a:buFont typeface="Geogrotesque SemiBold" panose="020B0300000000000000" pitchFamily="34" charset="77"/>
              <a:buChar char="&gt;"/>
            </a:pPr>
            <a:r>
              <a:rPr lang="de-DE" sz="1550" dirty="0">
                <a:solidFill>
                  <a:schemeClr val="bg2">
                    <a:lumMod val="10000"/>
                  </a:schemeClr>
                </a:solidFill>
                <a:latin typeface="Geogrotesque Light" panose="020B0300000000000000" pitchFamily="34" charset="0"/>
              </a:rPr>
              <a:t>Größe</a:t>
            </a:r>
          </a:p>
          <a:p>
            <a:pPr marL="342900" indent="-342900">
              <a:buFont typeface="Geogrotesque SemiBold" panose="020B0300000000000000" pitchFamily="34" charset="77"/>
              <a:buChar char="&gt;"/>
            </a:pPr>
            <a:r>
              <a:rPr lang="de-DE" sz="1550" dirty="0">
                <a:solidFill>
                  <a:schemeClr val="bg2">
                    <a:lumMod val="10000"/>
                  </a:schemeClr>
                </a:solidFill>
                <a:latin typeface="Geogrotesque Light" panose="020B0300000000000000" pitchFamily="34" charset="0"/>
              </a:rPr>
              <a:t>Form</a:t>
            </a:r>
          </a:p>
          <a:p>
            <a:pPr marL="342900" indent="-342900">
              <a:buFont typeface="Geogrotesque SemiBold" panose="020B0300000000000000" pitchFamily="34" charset="77"/>
              <a:buChar char="&gt;"/>
            </a:pPr>
            <a:r>
              <a:rPr lang="de-DE" sz="1550" dirty="0">
                <a:solidFill>
                  <a:schemeClr val="bg2">
                    <a:lumMod val="10000"/>
                  </a:schemeClr>
                </a:solidFill>
                <a:latin typeface="Geogrotesque Light" panose="020B0300000000000000" pitchFamily="34" charset="0"/>
              </a:rPr>
              <a:t>Neigung</a:t>
            </a:r>
          </a:p>
        </p:txBody>
      </p:sp>
      <p:grpSp>
        <p:nvGrpSpPr>
          <p:cNvPr id="8" name="Gruppieren 7">
            <a:extLst>
              <a:ext uri="{FF2B5EF4-FFF2-40B4-BE49-F238E27FC236}">
                <a16:creationId xmlns:a16="http://schemas.microsoft.com/office/drawing/2014/main" id="{082812D7-73F8-B5A0-F8CB-A0532C84A779}"/>
              </a:ext>
            </a:extLst>
          </p:cNvPr>
          <p:cNvGrpSpPr/>
          <p:nvPr/>
        </p:nvGrpSpPr>
        <p:grpSpPr>
          <a:xfrm>
            <a:off x="8325701" y="2352898"/>
            <a:ext cx="1630174" cy="1575853"/>
            <a:chOff x="8575422" y="1857948"/>
            <a:chExt cx="1630174" cy="1575853"/>
          </a:xfrm>
        </p:grpSpPr>
        <p:pic>
          <p:nvPicPr>
            <p:cNvPr id="2" name="Grafik 1">
              <a:extLst>
                <a:ext uri="{FF2B5EF4-FFF2-40B4-BE49-F238E27FC236}">
                  <a16:creationId xmlns:a16="http://schemas.microsoft.com/office/drawing/2014/main" id="{2CA0031B-F1A4-B3EA-A567-6D398505F944}"/>
                </a:ext>
              </a:extLst>
            </p:cNvPr>
            <p:cNvPicPr>
              <a:picLocks noChangeAspect="1"/>
            </p:cNvPicPr>
            <p:nvPr/>
          </p:nvPicPr>
          <p:blipFill>
            <a:blip r:embed="rId3"/>
            <a:stretch>
              <a:fillRect/>
            </a:stretch>
          </p:blipFill>
          <p:spPr>
            <a:xfrm>
              <a:off x="8575422" y="1857948"/>
              <a:ext cx="1307903" cy="1268509"/>
            </a:xfrm>
            <a:prstGeom prst="rect">
              <a:avLst/>
            </a:prstGeom>
          </p:spPr>
        </p:pic>
        <p:pic>
          <p:nvPicPr>
            <p:cNvPr id="7" name="Grafik 6">
              <a:extLst>
                <a:ext uri="{FF2B5EF4-FFF2-40B4-BE49-F238E27FC236}">
                  <a16:creationId xmlns:a16="http://schemas.microsoft.com/office/drawing/2014/main" id="{0F10521A-CF81-2925-3421-0395F238723D}"/>
                </a:ext>
              </a:extLst>
            </p:cNvPr>
            <p:cNvPicPr>
              <a:picLocks noChangeAspect="1"/>
            </p:cNvPicPr>
            <p:nvPr/>
          </p:nvPicPr>
          <p:blipFill>
            <a:blip r:embed="rId4"/>
            <a:stretch>
              <a:fillRect/>
            </a:stretch>
          </p:blipFill>
          <p:spPr>
            <a:xfrm>
              <a:off x="9621396" y="2824201"/>
              <a:ext cx="584200" cy="609600"/>
            </a:xfrm>
            <a:prstGeom prst="rect">
              <a:avLst/>
            </a:prstGeom>
          </p:spPr>
        </p:pic>
        <p:sp>
          <p:nvSpPr>
            <p:cNvPr id="6" name="Oval 5">
              <a:extLst>
                <a:ext uri="{FF2B5EF4-FFF2-40B4-BE49-F238E27FC236}">
                  <a16:creationId xmlns:a16="http://schemas.microsoft.com/office/drawing/2014/main" id="{0D0A94BA-73E3-1841-0918-A188ED09058F}"/>
                </a:ext>
              </a:extLst>
            </p:cNvPr>
            <p:cNvSpPr/>
            <p:nvPr/>
          </p:nvSpPr>
          <p:spPr>
            <a:xfrm>
              <a:off x="9686673" y="2815575"/>
              <a:ext cx="184018" cy="187496"/>
            </a:xfrm>
            <a:prstGeom prst="ellipse">
              <a:avLst/>
            </a:prstGeom>
            <a:solidFill>
              <a:srgbClr val="FFA000"/>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9" name="Gruppieren 8">
            <a:extLst>
              <a:ext uri="{FF2B5EF4-FFF2-40B4-BE49-F238E27FC236}">
                <a16:creationId xmlns:a16="http://schemas.microsoft.com/office/drawing/2014/main" id="{21877A00-3D1C-F0BE-7F2C-17A6C88B1403}"/>
              </a:ext>
            </a:extLst>
          </p:cNvPr>
          <p:cNvGrpSpPr/>
          <p:nvPr/>
        </p:nvGrpSpPr>
        <p:grpSpPr>
          <a:xfrm>
            <a:off x="9955875" y="2348097"/>
            <a:ext cx="1630174" cy="1575853"/>
            <a:chOff x="8575422" y="1857948"/>
            <a:chExt cx="1630174" cy="1575853"/>
          </a:xfrm>
        </p:grpSpPr>
        <p:pic>
          <p:nvPicPr>
            <p:cNvPr id="10" name="Grafik 9">
              <a:extLst>
                <a:ext uri="{FF2B5EF4-FFF2-40B4-BE49-F238E27FC236}">
                  <a16:creationId xmlns:a16="http://schemas.microsoft.com/office/drawing/2014/main" id="{84079B6D-78F7-709C-D4A6-7FBE87BAB7FA}"/>
                </a:ext>
              </a:extLst>
            </p:cNvPr>
            <p:cNvPicPr>
              <a:picLocks noChangeAspect="1"/>
            </p:cNvPicPr>
            <p:nvPr/>
          </p:nvPicPr>
          <p:blipFill>
            <a:blip r:embed="rId3"/>
            <a:stretch>
              <a:fillRect/>
            </a:stretch>
          </p:blipFill>
          <p:spPr>
            <a:xfrm>
              <a:off x="8575422" y="1857948"/>
              <a:ext cx="1307903" cy="1268509"/>
            </a:xfrm>
            <a:prstGeom prst="rect">
              <a:avLst/>
            </a:prstGeom>
          </p:spPr>
        </p:pic>
        <p:pic>
          <p:nvPicPr>
            <p:cNvPr id="11" name="Grafik 10">
              <a:extLst>
                <a:ext uri="{FF2B5EF4-FFF2-40B4-BE49-F238E27FC236}">
                  <a16:creationId xmlns:a16="http://schemas.microsoft.com/office/drawing/2014/main" id="{2AEA67CC-B41C-5218-F07C-02D357333B55}"/>
                </a:ext>
              </a:extLst>
            </p:cNvPr>
            <p:cNvPicPr>
              <a:picLocks noChangeAspect="1"/>
            </p:cNvPicPr>
            <p:nvPr/>
          </p:nvPicPr>
          <p:blipFill>
            <a:blip r:embed="rId4"/>
            <a:stretch>
              <a:fillRect/>
            </a:stretch>
          </p:blipFill>
          <p:spPr>
            <a:xfrm>
              <a:off x="9621396" y="2824201"/>
              <a:ext cx="584200" cy="609600"/>
            </a:xfrm>
            <a:prstGeom prst="rect">
              <a:avLst/>
            </a:prstGeom>
          </p:spPr>
        </p:pic>
        <p:sp>
          <p:nvSpPr>
            <p:cNvPr id="14" name="Oval 13">
              <a:extLst>
                <a:ext uri="{FF2B5EF4-FFF2-40B4-BE49-F238E27FC236}">
                  <a16:creationId xmlns:a16="http://schemas.microsoft.com/office/drawing/2014/main" id="{FA04B4CA-0236-515F-5499-3EC40411E0FC}"/>
                </a:ext>
              </a:extLst>
            </p:cNvPr>
            <p:cNvSpPr/>
            <p:nvPr/>
          </p:nvSpPr>
          <p:spPr>
            <a:xfrm>
              <a:off x="9676565" y="2781337"/>
              <a:ext cx="287568" cy="302256"/>
            </a:xfrm>
            <a:prstGeom prst="ellipse">
              <a:avLst/>
            </a:prstGeom>
            <a:solidFill>
              <a:srgbClr val="FFA000"/>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2" name="Gruppieren 21">
            <a:extLst>
              <a:ext uri="{FF2B5EF4-FFF2-40B4-BE49-F238E27FC236}">
                <a16:creationId xmlns:a16="http://schemas.microsoft.com/office/drawing/2014/main" id="{82D023A3-0407-6396-4C48-F0275BF4FA6A}"/>
              </a:ext>
            </a:extLst>
          </p:cNvPr>
          <p:cNvGrpSpPr/>
          <p:nvPr/>
        </p:nvGrpSpPr>
        <p:grpSpPr>
          <a:xfrm>
            <a:off x="6564260" y="4226493"/>
            <a:ext cx="1630174" cy="1575853"/>
            <a:chOff x="6813981" y="3731543"/>
            <a:chExt cx="1630174" cy="1575853"/>
          </a:xfrm>
        </p:grpSpPr>
        <p:grpSp>
          <p:nvGrpSpPr>
            <p:cNvPr id="15" name="Gruppieren 14">
              <a:extLst>
                <a:ext uri="{FF2B5EF4-FFF2-40B4-BE49-F238E27FC236}">
                  <a16:creationId xmlns:a16="http://schemas.microsoft.com/office/drawing/2014/main" id="{2CB76322-924E-C94D-1DAD-A1FB2F5B69A6}"/>
                </a:ext>
              </a:extLst>
            </p:cNvPr>
            <p:cNvGrpSpPr/>
            <p:nvPr/>
          </p:nvGrpSpPr>
          <p:grpSpPr>
            <a:xfrm>
              <a:off x="6813981" y="3731543"/>
              <a:ext cx="1630174" cy="1575853"/>
              <a:chOff x="8575422" y="1857948"/>
              <a:chExt cx="1630174" cy="1575853"/>
            </a:xfrm>
          </p:grpSpPr>
          <p:pic>
            <p:nvPicPr>
              <p:cNvPr id="16" name="Grafik 15">
                <a:extLst>
                  <a:ext uri="{FF2B5EF4-FFF2-40B4-BE49-F238E27FC236}">
                    <a16:creationId xmlns:a16="http://schemas.microsoft.com/office/drawing/2014/main" id="{55761743-6172-AF3A-613C-54937DF7BD76}"/>
                  </a:ext>
                </a:extLst>
              </p:cNvPr>
              <p:cNvPicPr>
                <a:picLocks noChangeAspect="1"/>
              </p:cNvPicPr>
              <p:nvPr/>
            </p:nvPicPr>
            <p:blipFill>
              <a:blip r:embed="rId3"/>
              <a:stretch>
                <a:fillRect/>
              </a:stretch>
            </p:blipFill>
            <p:spPr>
              <a:xfrm>
                <a:off x="8575422" y="1857948"/>
                <a:ext cx="1307903" cy="1268509"/>
              </a:xfrm>
              <a:prstGeom prst="rect">
                <a:avLst/>
              </a:prstGeom>
            </p:spPr>
          </p:pic>
          <p:pic>
            <p:nvPicPr>
              <p:cNvPr id="20" name="Grafik 19">
                <a:extLst>
                  <a:ext uri="{FF2B5EF4-FFF2-40B4-BE49-F238E27FC236}">
                    <a16:creationId xmlns:a16="http://schemas.microsoft.com/office/drawing/2014/main" id="{D46C0B20-06F9-3E4D-EC01-DBFDB7529D29}"/>
                  </a:ext>
                </a:extLst>
              </p:cNvPr>
              <p:cNvPicPr>
                <a:picLocks noChangeAspect="1"/>
              </p:cNvPicPr>
              <p:nvPr/>
            </p:nvPicPr>
            <p:blipFill>
              <a:blip r:embed="rId4"/>
              <a:stretch>
                <a:fillRect/>
              </a:stretch>
            </p:blipFill>
            <p:spPr>
              <a:xfrm>
                <a:off x="9621396" y="2824201"/>
                <a:ext cx="584200" cy="609600"/>
              </a:xfrm>
              <a:prstGeom prst="rect">
                <a:avLst/>
              </a:prstGeom>
            </p:spPr>
          </p:pic>
        </p:grpSp>
        <p:sp>
          <p:nvSpPr>
            <p:cNvPr id="5" name="Abgerundetes Rechteck 4">
              <a:extLst>
                <a:ext uri="{FF2B5EF4-FFF2-40B4-BE49-F238E27FC236}">
                  <a16:creationId xmlns:a16="http://schemas.microsoft.com/office/drawing/2014/main" id="{9BECFADE-CDA6-701A-73B5-F6FEAF8399A0}"/>
                </a:ext>
              </a:extLst>
            </p:cNvPr>
            <p:cNvSpPr/>
            <p:nvPr/>
          </p:nvSpPr>
          <p:spPr>
            <a:xfrm>
              <a:off x="7906133" y="4737539"/>
              <a:ext cx="180737" cy="168539"/>
            </a:xfrm>
            <a:custGeom>
              <a:avLst/>
              <a:gdLst>
                <a:gd name="connsiteX0" fmla="*/ 0 w 180737"/>
                <a:gd name="connsiteY0" fmla="*/ 28090 h 168539"/>
                <a:gd name="connsiteX1" fmla="*/ 28090 w 180737"/>
                <a:gd name="connsiteY1" fmla="*/ 0 h 168539"/>
                <a:gd name="connsiteX2" fmla="*/ 152647 w 180737"/>
                <a:gd name="connsiteY2" fmla="*/ 0 h 168539"/>
                <a:gd name="connsiteX3" fmla="*/ 180737 w 180737"/>
                <a:gd name="connsiteY3" fmla="*/ 28090 h 168539"/>
                <a:gd name="connsiteX4" fmla="*/ 180737 w 180737"/>
                <a:gd name="connsiteY4" fmla="*/ 140449 h 168539"/>
                <a:gd name="connsiteX5" fmla="*/ 152647 w 180737"/>
                <a:gd name="connsiteY5" fmla="*/ 168539 h 168539"/>
                <a:gd name="connsiteX6" fmla="*/ 28090 w 180737"/>
                <a:gd name="connsiteY6" fmla="*/ 168539 h 168539"/>
                <a:gd name="connsiteX7" fmla="*/ 0 w 180737"/>
                <a:gd name="connsiteY7" fmla="*/ 140449 h 168539"/>
                <a:gd name="connsiteX8" fmla="*/ 0 w 180737"/>
                <a:gd name="connsiteY8" fmla="*/ 28090 h 16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37" h="168539" fill="none" extrusionOk="0">
                  <a:moveTo>
                    <a:pt x="0" y="28090"/>
                  </a:moveTo>
                  <a:cubicBezTo>
                    <a:pt x="1207" y="14372"/>
                    <a:pt x="12750" y="1806"/>
                    <a:pt x="28090" y="0"/>
                  </a:cubicBezTo>
                  <a:cubicBezTo>
                    <a:pt x="83345" y="1939"/>
                    <a:pt x="103244" y="51"/>
                    <a:pt x="152647" y="0"/>
                  </a:cubicBezTo>
                  <a:cubicBezTo>
                    <a:pt x="169511" y="-1676"/>
                    <a:pt x="177965" y="11505"/>
                    <a:pt x="180737" y="28090"/>
                  </a:cubicBezTo>
                  <a:cubicBezTo>
                    <a:pt x="177920" y="55242"/>
                    <a:pt x="179882" y="93795"/>
                    <a:pt x="180737" y="140449"/>
                  </a:cubicBezTo>
                  <a:cubicBezTo>
                    <a:pt x="179240" y="152911"/>
                    <a:pt x="168384" y="165523"/>
                    <a:pt x="152647" y="168539"/>
                  </a:cubicBezTo>
                  <a:cubicBezTo>
                    <a:pt x="121207" y="162776"/>
                    <a:pt x="56419" y="172648"/>
                    <a:pt x="28090" y="168539"/>
                  </a:cubicBezTo>
                  <a:cubicBezTo>
                    <a:pt x="8947" y="168688"/>
                    <a:pt x="1004" y="154154"/>
                    <a:pt x="0" y="140449"/>
                  </a:cubicBezTo>
                  <a:cubicBezTo>
                    <a:pt x="-2061" y="101851"/>
                    <a:pt x="1647" y="61793"/>
                    <a:pt x="0" y="28090"/>
                  </a:cubicBezTo>
                  <a:close/>
                </a:path>
                <a:path w="180737" h="168539" stroke="0" extrusionOk="0">
                  <a:moveTo>
                    <a:pt x="0" y="28090"/>
                  </a:moveTo>
                  <a:cubicBezTo>
                    <a:pt x="-1496" y="11654"/>
                    <a:pt x="11682" y="336"/>
                    <a:pt x="28090" y="0"/>
                  </a:cubicBezTo>
                  <a:cubicBezTo>
                    <a:pt x="68069" y="3985"/>
                    <a:pt x="113017" y="4509"/>
                    <a:pt x="152647" y="0"/>
                  </a:cubicBezTo>
                  <a:cubicBezTo>
                    <a:pt x="167746" y="-316"/>
                    <a:pt x="179334" y="15455"/>
                    <a:pt x="180737" y="28090"/>
                  </a:cubicBezTo>
                  <a:cubicBezTo>
                    <a:pt x="185853" y="57986"/>
                    <a:pt x="178492" y="89560"/>
                    <a:pt x="180737" y="140449"/>
                  </a:cubicBezTo>
                  <a:cubicBezTo>
                    <a:pt x="181479" y="154436"/>
                    <a:pt x="167637" y="168459"/>
                    <a:pt x="152647" y="168539"/>
                  </a:cubicBezTo>
                  <a:cubicBezTo>
                    <a:pt x="103889" y="168467"/>
                    <a:pt x="68133" y="171023"/>
                    <a:pt x="28090" y="168539"/>
                  </a:cubicBezTo>
                  <a:cubicBezTo>
                    <a:pt x="11715" y="169963"/>
                    <a:pt x="-1924" y="153731"/>
                    <a:pt x="0" y="140449"/>
                  </a:cubicBezTo>
                  <a:cubicBezTo>
                    <a:pt x="3984" y="84449"/>
                    <a:pt x="3124" y="75951"/>
                    <a:pt x="0" y="28090"/>
                  </a:cubicBezTo>
                  <a:close/>
                </a:path>
              </a:pathLst>
            </a:custGeom>
            <a:solidFill>
              <a:srgbClr val="FFA000"/>
            </a:solidFill>
            <a:ln w="6350">
              <a:solidFill>
                <a:schemeClr val="tx1"/>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n w="0"/>
                <a:solidFill>
                  <a:schemeClr val="tx1"/>
                </a:solidFill>
                <a:effectLst>
                  <a:outerShdw blurRad="38100" dist="19050" dir="2700000" algn="tl" rotWithShape="0">
                    <a:schemeClr val="dk1">
                      <a:alpha val="40000"/>
                    </a:schemeClr>
                  </a:outerShdw>
                </a:effectLst>
              </a:endParaRPr>
            </a:p>
          </p:txBody>
        </p:sp>
      </p:grpSp>
      <p:grpSp>
        <p:nvGrpSpPr>
          <p:cNvPr id="36" name="Gruppieren 35">
            <a:extLst>
              <a:ext uri="{FF2B5EF4-FFF2-40B4-BE49-F238E27FC236}">
                <a16:creationId xmlns:a16="http://schemas.microsoft.com/office/drawing/2014/main" id="{B266CA62-A6E2-0408-0B84-24BB4D8FF93D}"/>
              </a:ext>
            </a:extLst>
          </p:cNvPr>
          <p:cNvGrpSpPr/>
          <p:nvPr/>
        </p:nvGrpSpPr>
        <p:grpSpPr>
          <a:xfrm>
            <a:off x="8352771" y="4222021"/>
            <a:ext cx="1630174" cy="1575853"/>
            <a:chOff x="8666059" y="3905313"/>
            <a:chExt cx="1630174" cy="1575853"/>
          </a:xfrm>
        </p:grpSpPr>
        <p:grpSp>
          <p:nvGrpSpPr>
            <p:cNvPr id="35" name="Gruppieren 34">
              <a:extLst>
                <a:ext uri="{FF2B5EF4-FFF2-40B4-BE49-F238E27FC236}">
                  <a16:creationId xmlns:a16="http://schemas.microsoft.com/office/drawing/2014/main" id="{8B6C57CF-6737-DD08-8338-59489692A3CB}"/>
                </a:ext>
              </a:extLst>
            </p:cNvPr>
            <p:cNvGrpSpPr/>
            <p:nvPr/>
          </p:nvGrpSpPr>
          <p:grpSpPr>
            <a:xfrm>
              <a:off x="8666059" y="3905313"/>
              <a:ext cx="1630174" cy="1575853"/>
              <a:chOff x="8574312" y="3731543"/>
              <a:chExt cx="1630174" cy="1575853"/>
            </a:xfrm>
          </p:grpSpPr>
          <p:pic>
            <p:nvPicPr>
              <p:cNvPr id="24" name="Grafik 23">
                <a:extLst>
                  <a:ext uri="{FF2B5EF4-FFF2-40B4-BE49-F238E27FC236}">
                    <a16:creationId xmlns:a16="http://schemas.microsoft.com/office/drawing/2014/main" id="{119E0885-347D-B7EF-3F81-A8F7FC32B903}"/>
                  </a:ext>
                </a:extLst>
              </p:cNvPr>
              <p:cNvPicPr>
                <a:picLocks noChangeAspect="1"/>
              </p:cNvPicPr>
              <p:nvPr/>
            </p:nvPicPr>
            <p:blipFill>
              <a:blip r:embed="rId3"/>
              <a:stretch>
                <a:fillRect/>
              </a:stretch>
            </p:blipFill>
            <p:spPr>
              <a:xfrm>
                <a:off x="8574312" y="3731543"/>
                <a:ext cx="1307903" cy="1268509"/>
              </a:xfrm>
              <a:prstGeom prst="rect">
                <a:avLst/>
              </a:prstGeom>
            </p:spPr>
          </p:pic>
          <p:pic>
            <p:nvPicPr>
              <p:cNvPr id="25" name="Grafik 24">
                <a:extLst>
                  <a:ext uri="{FF2B5EF4-FFF2-40B4-BE49-F238E27FC236}">
                    <a16:creationId xmlns:a16="http://schemas.microsoft.com/office/drawing/2014/main" id="{CAD44BB6-4C42-D4CD-5F85-C1F82442E1C6}"/>
                  </a:ext>
                </a:extLst>
              </p:cNvPr>
              <p:cNvPicPr>
                <a:picLocks noChangeAspect="1"/>
              </p:cNvPicPr>
              <p:nvPr/>
            </p:nvPicPr>
            <p:blipFill>
              <a:blip r:embed="rId4"/>
              <a:stretch>
                <a:fillRect/>
              </a:stretch>
            </p:blipFill>
            <p:spPr>
              <a:xfrm>
                <a:off x="9620286" y="4697796"/>
                <a:ext cx="584200" cy="609600"/>
              </a:xfrm>
              <a:prstGeom prst="rect">
                <a:avLst/>
              </a:prstGeom>
            </p:spPr>
          </p:pic>
        </p:grpSp>
        <p:sp>
          <p:nvSpPr>
            <p:cNvPr id="29" name="Abgerundetes Rechteck 28">
              <a:extLst>
                <a:ext uri="{FF2B5EF4-FFF2-40B4-BE49-F238E27FC236}">
                  <a16:creationId xmlns:a16="http://schemas.microsoft.com/office/drawing/2014/main" id="{9E49BF8B-FA5F-A272-E77E-B8F1594D8AAB}"/>
                </a:ext>
              </a:extLst>
            </p:cNvPr>
            <p:cNvSpPr/>
            <p:nvPr/>
          </p:nvSpPr>
          <p:spPr>
            <a:xfrm rot="1582238">
              <a:off x="9765142" y="4902937"/>
              <a:ext cx="180737" cy="168539"/>
            </a:xfrm>
            <a:custGeom>
              <a:avLst/>
              <a:gdLst>
                <a:gd name="connsiteX0" fmla="*/ 0 w 180737"/>
                <a:gd name="connsiteY0" fmla="*/ 28090 h 168539"/>
                <a:gd name="connsiteX1" fmla="*/ 28090 w 180737"/>
                <a:gd name="connsiteY1" fmla="*/ 0 h 168539"/>
                <a:gd name="connsiteX2" fmla="*/ 152647 w 180737"/>
                <a:gd name="connsiteY2" fmla="*/ 0 h 168539"/>
                <a:gd name="connsiteX3" fmla="*/ 180737 w 180737"/>
                <a:gd name="connsiteY3" fmla="*/ 28090 h 168539"/>
                <a:gd name="connsiteX4" fmla="*/ 180737 w 180737"/>
                <a:gd name="connsiteY4" fmla="*/ 140449 h 168539"/>
                <a:gd name="connsiteX5" fmla="*/ 152647 w 180737"/>
                <a:gd name="connsiteY5" fmla="*/ 168539 h 168539"/>
                <a:gd name="connsiteX6" fmla="*/ 28090 w 180737"/>
                <a:gd name="connsiteY6" fmla="*/ 168539 h 168539"/>
                <a:gd name="connsiteX7" fmla="*/ 0 w 180737"/>
                <a:gd name="connsiteY7" fmla="*/ 140449 h 168539"/>
                <a:gd name="connsiteX8" fmla="*/ 0 w 180737"/>
                <a:gd name="connsiteY8" fmla="*/ 28090 h 16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37" h="168539" fill="none" extrusionOk="0">
                  <a:moveTo>
                    <a:pt x="0" y="28090"/>
                  </a:moveTo>
                  <a:cubicBezTo>
                    <a:pt x="1207" y="14372"/>
                    <a:pt x="12750" y="1806"/>
                    <a:pt x="28090" y="0"/>
                  </a:cubicBezTo>
                  <a:cubicBezTo>
                    <a:pt x="83345" y="1939"/>
                    <a:pt x="103244" y="51"/>
                    <a:pt x="152647" y="0"/>
                  </a:cubicBezTo>
                  <a:cubicBezTo>
                    <a:pt x="169511" y="-1676"/>
                    <a:pt x="177965" y="11505"/>
                    <a:pt x="180737" y="28090"/>
                  </a:cubicBezTo>
                  <a:cubicBezTo>
                    <a:pt x="177920" y="55242"/>
                    <a:pt x="179882" y="93795"/>
                    <a:pt x="180737" y="140449"/>
                  </a:cubicBezTo>
                  <a:cubicBezTo>
                    <a:pt x="179240" y="152911"/>
                    <a:pt x="168384" y="165523"/>
                    <a:pt x="152647" y="168539"/>
                  </a:cubicBezTo>
                  <a:cubicBezTo>
                    <a:pt x="121207" y="162776"/>
                    <a:pt x="56419" y="172648"/>
                    <a:pt x="28090" y="168539"/>
                  </a:cubicBezTo>
                  <a:cubicBezTo>
                    <a:pt x="8947" y="168688"/>
                    <a:pt x="1004" y="154154"/>
                    <a:pt x="0" y="140449"/>
                  </a:cubicBezTo>
                  <a:cubicBezTo>
                    <a:pt x="-2061" y="101851"/>
                    <a:pt x="1647" y="61793"/>
                    <a:pt x="0" y="28090"/>
                  </a:cubicBezTo>
                  <a:close/>
                </a:path>
                <a:path w="180737" h="168539" stroke="0" extrusionOk="0">
                  <a:moveTo>
                    <a:pt x="0" y="28090"/>
                  </a:moveTo>
                  <a:cubicBezTo>
                    <a:pt x="-1496" y="11654"/>
                    <a:pt x="11682" y="336"/>
                    <a:pt x="28090" y="0"/>
                  </a:cubicBezTo>
                  <a:cubicBezTo>
                    <a:pt x="68069" y="3985"/>
                    <a:pt x="113017" y="4509"/>
                    <a:pt x="152647" y="0"/>
                  </a:cubicBezTo>
                  <a:cubicBezTo>
                    <a:pt x="167746" y="-316"/>
                    <a:pt x="179334" y="15455"/>
                    <a:pt x="180737" y="28090"/>
                  </a:cubicBezTo>
                  <a:cubicBezTo>
                    <a:pt x="185853" y="57986"/>
                    <a:pt x="178492" y="89560"/>
                    <a:pt x="180737" y="140449"/>
                  </a:cubicBezTo>
                  <a:cubicBezTo>
                    <a:pt x="181479" y="154436"/>
                    <a:pt x="167637" y="168459"/>
                    <a:pt x="152647" y="168539"/>
                  </a:cubicBezTo>
                  <a:cubicBezTo>
                    <a:pt x="103889" y="168467"/>
                    <a:pt x="68133" y="171023"/>
                    <a:pt x="28090" y="168539"/>
                  </a:cubicBezTo>
                  <a:cubicBezTo>
                    <a:pt x="11715" y="169963"/>
                    <a:pt x="-1924" y="153731"/>
                    <a:pt x="0" y="140449"/>
                  </a:cubicBezTo>
                  <a:cubicBezTo>
                    <a:pt x="3984" y="84449"/>
                    <a:pt x="3124" y="75951"/>
                    <a:pt x="0" y="28090"/>
                  </a:cubicBezTo>
                  <a:close/>
                </a:path>
              </a:pathLst>
            </a:custGeom>
            <a:solidFill>
              <a:srgbClr val="FFA000"/>
            </a:solidFill>
            <a:ln w="9525">
              <a:solidFill>
                <a:schemeClr val="tx1"/>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 name="Textfeld 2">
            <a:extLst>
              <a:ext uri="{FF2B5EF4-FFF2-40B4-BE49-F238E27FC236}">
                <a16:creationId xmlns:a16="http://schemas.microsoft.com/office/drawing/2014/main" id="{7EAD2E6D-6304-9779-CA95-6B35AF295694}"/>
              </a:ext>
            </a:extLst>
          </p:cNvPr>
          <p:cNvSpPr txBox="1"/>
          <p:nvPr/>
        </p:nvSpPr>
        <p:spPr>
          <a:xfrm>
            <a:off x="700088" y="800101"/>
            <a:ext cx="8029575" cy="523220"/>
          </a:xfrm>
          <a:prstGeom prst="rect">
            <a:avLst/>
          </a:prstGeom>
          <a:noFill/>
        </p:spPr>
        <p:txBody>
          <a:bodyPr wrap="square" rtlCol="0">
            <a:spAutoFit/>
          </a:bodyPr>
          <a:lstStyle/>
          <a:p>
            <a:r>
              <a:rPr lang="de-DE" sz="2800" dirty="0">
                <a:latin typeface="Geogrotesque SemiBold" charset="0"/>
                <a:ea typeface="Geogrotesque SemiBold" charset="0"/>
                <a:cs typeface="Geogrotesque SemiBold" charset="0"/>
              </a:rPr>
              <a:t>Station 1: Ordnung und Unordnung (Layout)</a:t>
            </a:r>
          </a:p>
        </p:txBody>
      </p:sp>
    </p:spTree>
    <p:extLst>
      <p:ext uri="{BB962C8B-B14F-4D97-AF65-F5344CB8AC3E}">
        <p14:creationId xmlns:p14="http://schemas.microsoft.com/office/powerpoint/2010/main" val="2422958398"/>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D6CA0-D573-0CC9-D2AB-B1BDD0D76584}"/>
            </a:ext>
          </a:extLst>
        </p:cNvPr>
        <p:cNvGrpSpPr/>
        <p:nvPr/>
      </p:nvGrpSpPr>
      <p:grpSpPr>
        <a:xfrm>
          <a:off x="0" y="0"/>
          <a:ext cx="0" cy="0"/>
          <a:chOff x="0" y="0"/>
          <a:chExt cx="0" cy="0"/>
        </a:xfrm>
      </p:grpSpPr>
      <p:pic>
        <p:nvPicPr>
          <p:cNvPr id="12" name="Grafik 11">
            <a:extLst>
              <a:ext uri="{FF2B5EF4-FFF2-40B4-BE49-F238E27FC236}">
                <a16:creationId xmlns:a16="http://schemas.microsoft.com/office/drawing/2014/main" id="{24D2ACF3-DF29-1B19-67A3-415E37239605}"/>
              </a:ext>
            </a:extLst>
          </p:cNvPr>
          <p:cNvPicPr>
            <a:picLocks noChangeAspect="1"/>
          </p:cNvPicPr>
          <p:nvPr/>
        </p:nvPicPr>
        <p:blipFill>
          <a:blip r:embed="rId3"/>
          <a:stretch>
            <a:fillRect/>
          </a:stretch>
        </p:blipFill>
        <p:spPr>
          <a:xfrm>
            <a:off x="6569303" y="2352899"/>
            <a:ext cx="1307903" cy="1268509"/>
          </a:xfrm>
          <a:prstGeom prst="rect">
            <a:avLst/>
          </a:prstGeom>
        </p:spPr>
      </p:pic>
      <p:sp>
        <p:nvSpPr>
          <p:cNvPr id="17" name="Textfeld 16">
            <a:extLst>
              <a:ext uri="{FF2B5EF4-FFF2-40B4-BE49-F238E27FC236}">
                <a16:creationId xmlns:a16="http://schemas.microsoft.com/office/drawing/2014/main" id="{31CF286C-63EF-4BE3-4A0E-24D604464959}"/>
              </a:ext>
            </a:extLst>
          </p:cNvPr>
          <p:cNvSpPr txBox="1"/>
          <p:nvPr/>
        </p:nvSpPr>
        <p:spPr>
          <a:xfrm>
            <a:off x="1284745" y="1773794"/>
            <a:ext cx="6094602" cy="3747180"/>
          </a:xfrm>
          <a:prstGeom prst="rect">
            <a:avLst/>
          </a:prstGeom>
          <a:noFill/>
        </p:spPr>
        <p:txBody>
          <a:bodyPr wrap="square">
            <a:spAutoFit/>
          </a:bodyPr>
          <a:lstStyle/>
          <a:p>
            <a:r>
              <a:rPr lang="de-DE" sz="1800" b="1">
                <a:solidFill>
                  <a:schemeClr val="bg2">
                    <a:lumMod val="10000"/>
                  </a:schemeClr>
                </a:solidFill>
                <a:latin typeface="Geogrotesque SemiBold" panose="020B0700000000000000" pitchFamily="34" charset="0"/>
              </a:rPr>
              <a:t>Es wirken verschiedene Wahrnehmungsgesetze</a:t>
            </a:r>
          </a:p>
          <a:p>
            <a:pPr marL="342900" lvl="0" indent="-342900">
              <a:buFont typeface="Geogrotesque SemiBold" panose="020B0300000000000000" pitchFamily="34" charset="77"/>
              <a:buChar char="&gt;"/>
            </a:pPr>
            <a:endParaRPr lang="de-DE" sz="1800">
              <a:solidFill>
                <a:schemeClr val="bg2">
                  <a:lumMod val="10000"/>
                </a:schemeClr>
              </a:solidFill>
              <a:latin typeface="Geogrotesque Light" panose="020B0300000000000000" pitchFamily="34" charset="0"/>
            </a:endParaRPr>
          </a:p>
          <a:p>
            <a:pPr marL="342900" indent="-342900">
              <a:buFont typeface="Geogrotesque SemiBold" panose="020B0300000000000000" pitchFamily="34" charset="77"/>
              <a:buChar char="&gt;"/>
            </a:pPr>
            <a:r>
              <a:rPr lang="de-DE" sz="1550">
                <a:solidFill>
                  <a:schemeClr val="bg2">
                    <a:lumMod val="10000"/>
                  </a:schemeClr>
                </a:solidFill>
                <a:latin typeface="Geogrotesque Light" panose="020B0300000000000000" pitchFamily="34" charset="0"/>
              </a:rPr>
              <a:t>Position </a:t>
            </a:r>
          </a:p>
          <a:p>
            <a:pPr marL="342900" indent="-342900">
              <a:buFont typeface="Geogrotesque SemiBold" panose="020B0300000000000000" pitchFamily="34" charset="77"/>
              <a:buChar char="&gt;"/>
            </a:pPr>
            <a:r>
              <a:rPr lang="de-DE" sz="1550">
                <a:solidFill>
                  <a:schemeClr val="bg2">
                    <a:lumMod val="10000"/>
                  </a:schemeClr>
                </a:solidFill>
                <a:latin typeface="Geogrotesque Light" panose="020B0300000000000000" pitchFamily="34" charset="0"/>
              </a:rPr>
              <a:t>Ähnlichkeit</a:t>
            </a:r>
          </a:p>
          <a:p>
            <a:pPr marL="342900" indent="-342900">
              <a:buFont typeface="Geogrotesque SemiBold" panose="020B0300000000000000" pitchFamily="34" charset="77"/>
              <a:buChar char="&gt;"/>
            </a:pPr>
            <a:r>
              <a:rPr lang="de-DE" sz="1550">
                <a:solidFill>
                  <a:schemeClr val="bg2">
                    <a:lumMod val="10000"/>
                  </a:schemeClr>
                </a:solidFill>
                <a:latin typeface="Geogrotesque Light" panose="020B0300000000000000" pitchFamily="34" charset="0"/>
              </a:rPr>
              <a:t>Prominenz </a:t>
            </a:r>
          </a:p>
          <a:p>
            <a:pPr marL="342900" indent="-342900">
              <a:buFont typeface="Geogrotesque SemiBold" panose="020B0300000000000000" pitchFamily="34" charset="77"/>
              <a:buChar char="&gt;"/>
            </a:pPr>
            <a:r>
              <a:rPr lang="de-DE" sz="1550">
                <a:solidFill>
                  <a:schemeClr val="bg2">
                    <a:lumMod val="10000"/>
                  </a:schemeClr>
                </a:solidFill>
                <a:latin typeface="Geogrotesque Light" panose="020B0300000000000000" pitchFamily="34" charset="0"/>
              </a:rPr>
              <a:t>Abfolgen (Zeit/Raum)</a:t>
            </a:r>
          </a:p>
          <a:p>
            <a:pPr marL="342900" indent="-342900">
              <a:buFont typeface="Geogrotesque SemiBold" panose="020B0300000000000000" pitchFamily="34" charset="77"/>
              <a:buChar char="&gt;"/>
            </a:pPr>
            <a:endParaRPr lang="de-DE" sz="1550">
              <a:solidFill>
                <a:schemeClr val="bg2">
                  <a:lumMod val="10000"/>
                </a:schemeClr>
              </a:solidFill>
              <a:latin typeface="Geogrotesque Light" panose="020B0300000000000000" pitchFamily="34" charset="0"/>
            </a:endParaRPr>
          </a:p>
          <a:p>
            <a:r>
              <a:rPr lang="de-DE" sz="1550">
                <a:solidFill>
                  <a:schemeClr val="bg2">
                    <a:lumMod val="10000"/>
                  </a:schemeClr>
                </a:solidFill>
                <a:latin typeface="Geogrotesque Light" panose="020B0300000000000000" pitchFamily="34" charset="0"/>
              </a:rPr>
              <a:t>und zwar in Bezug auf</a:t>
            </a:r>
          </a:p>
          <a:p>
            <a:pPr marL="342900" indent="-342900">
              <a:buFont typeface="Geogrotesque SemiBold" panose="020B0300000000000000" pitchFamily="34" charset="77"/>
              <a:buChar char="&gt;"/>
            </a:pPr>
            <a:endParaRPr lang="de-DE" sz="1550">
              <a:solidFill>
                <a:schemeClr val="bg2">
                  <a:lumMod val="10000"/>
                </a:schemeClr>
              </a:solidFill>
              <a:latin typeface="Geogrotesque Light" panose="020B0300000000000000" pitchFamily="34" charset="0"/>
            </a:endParaRPr>
          </a:p>
          <a:p>
            <a:pPr marL="342900" indent="-342900">
              <a:buFont typeface="Geogrotesque SemiBold" panose="020B0300000000000000" pitchFamily="34" charset="77"/>
              <a:buChar char="&gt;"/>
            </a:pPr>
            <a:r>
              <a:rPr lang="de-DE" sz="1550">
                <a:solidFill>
                  <a:schemeClr val="bg2">
                    <a:lumMod val="10000"/>
                  </a:schemeClr>
                </a:solidFill>
                <a:latin typeface="Geogrotesque Light" panose="020B0300000000000000" pitchFamily="34" charset="0"/>
              </a:rPr>
              <a:t>Nähe/Distanz</a:t>
            </a:r>
          </a:p>
          <a:p>
            <a:pPr marL="342900" indent="-342900">
              <a:buFont typeface="Geogrotesque SemiBold" panose="020B0300000000000000" pitchFamily="34" charset="77"/>
              <a:buChar char="&gt;"/>
            </a:pPr>
            <a:r>
              <a:rPr lang="de-DE" sz="1550">
                <a:solidFill>
                  <a:schemeClr val="bg2">
                    <a:lumMod val="10000"/>
                  </a:schemeClr>
                </a:solidFill>
                <a:latin typeface="Geogrotesque Light" panose="020B0300000000000000" pitchFamily="34" charset="0"/>
              </a:rPr>
              <a:t>Größe</a:t>
            </a:r>
          </a:p>
          <a:p>
            <a:pPr marL="342900" indent="-342900">
              <a:buFont typeface="Geogrotesque SemiBold" panose="020B0300000000000000" pitchFamily="34" charset="77"/>
              <a:buChar char="&gt;"/>
            </a:pPr>
            <a:r>
              <a:rPr lang="de-DE" sz="1550">
                <a:solidFill>
                  <a:schemeClr val="bg2">
                    <a:lumMod val="10000"/>
                  </a:schemeClr>
                </a:solidFill>
                <a:latin typeface="Geogrotesque Light" panose="020B0300000000000000" pitchFamily="34" charset="0"/>
              </a:rPr>
              <a:t>Form</a:t>
            </a:r>
          </a:p>
          <a:p>
            <a:pPr marL="342900" indent="-342900">
              <a:buFont typeface="Geogrotesque SemiBold" panose="020B0300000000000000" pitchFamily="34" charset="77"/>
              <a:buChar char="&gt;"/>
            </a:pPr>
            <a:r>
              <a:rPr lang="de-DE" sz="1550">
                <a:solidFill>
                  <a:schemeClr val="bg2">
                    <a:lumMod val="10000"/>
                  </a:schemeClr>
                </a:solidFill>
                <a:latin typeface="Geogrotesque Light" panose="020B0300000000000000" pitchFamily="34" charset="0"/>
              </a:rPr>
              <a:t>Neigung</a:t>
            </a:r>
          </a:p>
          <a:p>
            <a:pPr marL="342900" indent="-342900">
              <a:buFont typeface="Geogrotesque SemiBold" panose="020B0300000000000000" pitchFamily="34" charset="77"/>
              <a:buChar char="&gt;"/>
            </a:pPr>
            <a:r>
              <a:rPr lang="de-DE" sz="1550">
                <a:solidFill>
                  <a:schemeClr val="bg2">
                    <a:lumMod val="10000"/>
                  </a:schemeClr>
                </a:solidFill>
                <a:latin typeface="Geogrotesque Light" panose="020B0300000000000000" pitchFamily="34" charset="0"/>
              </a:rPr>
              <a:t>Farbe und Helligkeit</a:t>
            </a:r>
          </a:p>
          <a:p>
            <a:pPr marL="342900" indent="-342900">
              <a:buFont typeface="Geogrotesque SemiBold" panose="020B0300000000000000" pitchFamily="34" charset="77"/>
              <a:buChar char="&gt;"/>
            </a:pPr>
            <a:r>
              <a:rPr lang="de-DE" sz="1550">
                <a:solidFill>
                  <a:schemeClr val="bg2">
                    <a:lumMod val="10000"/>
                  </a:schemeClr>
                </a:solidFill>
                <a:latin typeface="Geogrotesque Light" panose="020B0300000000000000" pitchFamily="34" charset="0"/>
              </a:rPr>
              <a:t>etc…</a:t>
            </a:r>
          </a:p>
        </p:txBody>
      </p:sp>
      <p:grpSp>
        <p:nvGrpSpPr>
          <p:cNvPr id="8" name="Gruppieren 7">
            <a:extLst>
              <a:ext uri="{FF2B5EF4-FFF2-40B4-BE49-F238E27FC236}">
                <a16:creationId xmlns:a16="http://schemas.microsoft.com/office/drawing/2014/main" id="{F6885C85-3443-5615-9E0B-EADB3325164E}"/>
              </a:ext>
            </a:extLst>
          </p:cNvPr>
          <p:cNvGrpSpPr/>
          <p:nvPr/>
        </p:nvGrpSpPr>
        <p:grpSpPr>
          <a:xfrm>
            <a:off x="8325701" y="2352898"/>
            <a:ext cx="1630174" cy="1575853"/>
            <a:chOff x="8575422" y="1857948"/>
            <a:chExt cx="1630174" cy="1575853"/>
          </a:xfrm>
        </p:grpSpPr>
        <p:pic>
          <p:nvPicPr>
            <p:cNvPr id="2" name="Grafik 1">
              <a:extLst>
                <a:ext uri="{FF2B5EF4-FFF2-40B4-BE49-F238E27FC236}">
                  <a16:creationId xmlns:a16="http://schemas.microsoft.com/office/drawing/2014/main" id="{02FAB018-2D97-844E-23E7-3E0C99C322D4}"/>
                </a:ext>
              </a:extLst>
            </p:cNvPr>
            <p:cNvPicPr>
              <a:picLocks noChangeAspect="1"/>
            </p:cNvPicPr>
            <p:nvPr/>
          </p:nvPicPr>
          <p:blipFill>
            <a:blip r:embed="rId3"/>
            <a:stretch>
              <a:fillRect/>
            </a:stretch>
          </p:blipFill>
          <p:spPr>
            <a:xfrm>
              <a:off x="8575422" y="1857948"/>
              <a:ext cx="1307903" cy="1268509"/>
            </a:xfrm>
            <a:prstGeom prst="rect">
              <a:avLst/>
            </a:prstGeom>
          </p:spPr>
        </p:pic>
        <p:pic>
          <p:nvPicPr>
            <p:cNvPr id="7" name="Grafik 6">
              <a:extLst>
                <a:ext uri="{FF2B5EF4-FFF2-40B4-BE49-F238E27FC236}">
                  <a16:creationId xmlns:a16="http://schemas.microsoft.com/office/drawing/2014/main" id="{C32EECFA-E06C-7319-B328-D7748ED2190C}"/>
                </a:ext>
              </a:extLst>
            </p:cNvPr>
            <p:cNvPicPr>
              <a:picLocks noChangeAspect="1"/>
            </p:cNvPicPr>
            <p:nvPr/>
          </p:nvPicPr>
          <p:blipFill>
            <a:blip r:embed="rId4"/>
            <a:stretch>
              <a:fillRect/>
            </a:stretch>
          </p:blipFill>
          <p:spPr>
            <a:xfrm>
              <a:off x="9621396" y="2824201"/>
              <a:ext cx="584200" cy="609600"/>
            </a:xfrm>
            <a:prstGeom prst="rect">
              <a:avLst/>
            </a:prstGeom>
          </p:spPr>
        </p:pic>
        <p:sp>
          <p:nvSpPr>
            <p:cNvPr id="6" name="Oval 5">
              <a:extLst>
                <a:ext uri="{FF2B5EF4-FFF2-40B4-BE49-F238E27FC236}">
                  <a16:creationId xmlns:a16="http://schemas.microsoft.com/office/drawing/2014/main" id="{8A952C5D-1679-BE31-08DB-534DC05F2AA8}"/>
                </a:ext>
              </a:extLst>
            </p:cNvPr>
            <p:cNvSpPr/>
            <p:nvPr/>
          </p:nvSpPr>
          <p:spPr>
            <a:xfrm>
              <a:off x="9686673" y="2815575"/>
              <a:ext cx="184018" cy="187496"/>
            </a:xfrm>
            <a:prstGeom prst="ellipse">
              <a:avLst/>
            </a:prstGeom>
            <a:solidFill>
              <a:srgbClr val="FFA000"/>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9" name="Gruppieren 8">
            <a:extLst>
              <a:ext uri="{FF2B5EF4-FFF2-40B4-BE49-F238E27FC236}">
                <a16:creationId xmlns:a16="http://schemas.microsoft.com/office/drawing/2014/main" id="{F6274E21-BA9D-B8F4-33D1-AB11847C85D7}"/>
              </a:ext>
            </a:extLst>
          </p:cNvPr>
          <p:cNvGrpSpPr/>
          <p:nvPr/>
        </p:nvGrpSpPr>
        <p:grpSpPr>
          <a:xfrm>
            <a:off x="9955875" y="2348097"/>
            <a:ext cx="1630174" cy="1575853"/>
            <a:chOff x="8575422" y="1857948"/>
            <a:chExt cx="1630174" cy="1575853"/>
          </a:xfrm>
        </p:grpSpPr>
        <p:pic>
          <p:nvPicPr>
            <p:cNvPr id="10" name="Grafik 9">
              <a:extLst>
                <a:ext uri="{FF2B5EF4-FFF2-40B4-BE49-F238E27FC236}">
                  <a16:creationId xmlns:a16="http://schemas.microsoft.com/office/drawing/2014/main" id="{A629A14C-8D60-7026-27D5-3A1EB2FE7B2A}"/>
                </a:ext>
              </a:extLst>
            </p:cNvPr>
            <p:cNvPicPr>
              <a:picLocks noChangeAspect="1"/>
            </p:cNvPicPr>
            <p:nvPr/>
          </p:nvPicPr>
          <p:blipFill>
            <a:blip r:embed="rId3"/>
            <a:stretch>
              <a:fillRect/>
            </a:stretch>
          </p:blipFill>
          <p:spPr>
            <a:xfrm>
              <a:off x="8575422" y="1857948"/>
              <a:ext cx="1307903" cy="1268509"/>
            </a:xfrm>
            <a:prstGeom prst="rect">
              <a:avLst/>
            </a:prstGeom>
          </p:spPr>
        </p:pic>
        <p:pic>
          <p:nvPicPr>
            <p:cNvPr id="11" name="Grafik 10">
              <a:extLst>
                <a:ext uri="{FF2B5EF4-FFF2-40B4-BE49-F238E27FC236}">
                  <a16:creationId xmlns:a16="http://schemas.microsoft.com/office/drawing/2014/main" id="{192F8D2E-D344-B779-8556-E88DF5272A88}"/>
                </a:ext>
              </a:extLst>
            </p:cNvPr>
            <p:cNvPicPr>
              <a:picLocks noChangeAspect="1"/>
            </p:cNvPicPr>
            <p:nvPr/>
          </p:nvPicPr>
          <p:blipFill>
            <a:blip r:embed="rId4"/>
            <a:stretch>
              <a:fillRect/>
            </a:stretch>
          </p:blipFill>
          <p:spPr>
            <a:xfrm>
              <a:off x="9621396" y="2824201"/>
              <a:ext cx="584200" cy="609600"/>
            </a:xfrm>
            <a:prstGeom prst="rect">
              <a:avLst/>
            </a:prstGeom>
          </p:spPr>
        </p:pic>
        <p:sp>
          <p:nvSpPr>
            <p:cNvPr id="14" name="Oval 13">
              <a:extLst>
                <a:ext uri="{FF2B5EF4-FFF2-40B4-BE49-F238E27FC236}">
                  <a16:creationId xmlns:a16="http://schemas.microsoft.com/office/drawing/2014/main" id="{9C35DDBD-A73F-22EC-CEE0-32133E597294}"/>
                </a:ext>
              </a:extLst>
            </p:cNvPr>
            <p:cNvSpPr/>
            <p:nvPr/>
          </p:nvSpPr>
          <p:spPr>
            <a:xfrm>
              <a:off x="9676565" y="2781337"/>
              <a:ext cx="287568" cy="302256"/>
            </a:xfrm>
            <a:prstGeom prst="ellipse">
              <a:avLst/>
            </a:prstGeom>
            <a:solidFill>
              <a:srgbClr val="FFA000"/>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2" name="Gruppieren 21">
            <a:extLst>
              <a:ext uri="{FF2B5EF4-FFF2-40B4-BE49-F238E27FC236}">
                <a16:creationId xmlns:a16="http://schemas.microsoft.com/office/drawing/2014/main" id="{7B63E463-31D8-AE80-44C2-E9C56D8BF199}"/>
              </a:ext>
            </a:extLst>
          </p:cNvPr>
          <p:cNvGrpSpPr/>
          <p:nvPr/>
        </p:nvGrpSpPr>
        <p:grpSpPr>
          <a:xfrm>
            <a:off x="6564260" y="4226493"/>
            <a:ext cx="1630174" cy="1575853"/>
            <a:chOff x="6813981" y="3731543"/>
            <a:chExt cx="1630174" cy="1575853"/>
          </a:xfrm>
        </p:grpSpPr>
        <p:grpSp>
          <p:nvGrpSpPr>
            <p:cNvPr id="15" name="Gruppieren 14">
              <a:extLst>
                <a:ext uri="{FF2B5EF4-FFF2-40B4-BE49-F238E27FC236}">
                  <a16:creationId xmlns:a16="http://schemas.microsoft.com/office/drawing/2014/main" id="{E0FDBAE3-35FE-6518-9F52-82C47305F43F}"/>
                </a:ext>
              </a:extLst>
            </p:cNvPr>
            <p:cNvGrpSpPr/>
            <p:nvPr/>
          </p:nvGrpSpPr>
          <p:grpSpPr>
            <a:xfrm>
              <a:off x="6813981" y="3731543"/>
              <a:ext cx="1630174" cy="1575853"/>
              <a:chOff x="8575422" y="1857948"/>
              <a:chExt cx="1630174" cy="1575853"/>
            </a:xfrm>
          </p:grpSpPr>
          <p:pic>
            <p:nvPicPr>
              <p:cNvPr id="16" name="Grafik 15">
                <a:extLst>
                  <a:ext uri="{FF2B5EF4-FFF2-40B4-BE49-F238E27FC236}">
                    <a16:creationId xmlns:a16="http://schemas.microsoft.com/office/drawing/2014/main" id="{33E04446-A170-E628-ED65-CA9990256E6A}"/>
                  </a:ext>
                </a:extLst>
              </p:cNvPr>
              <p:cNvPicPr>
                <a:picLocks noChangeAspect="1"/>
              </p:cNvPicPr>
              <p:nvPr/>
            </p:nvPicPr>
            <p:blipFill>
              <a:blip r:embed="rId3"/>
              <a:stretch>
                <a:fillRect/>
              </a:stretch>
            </p:blipFill>
            <p:spPr>
              <a:xfrm>
                <a:off x="8575422" y="1857948"/>
                <a:ext cx="1307903" cy="1268509"/>
              </a:xfrm>
              <a:prstGeom prst="rect">
                <a:avLst/>
              </a:prstGeom>
            </p:spPr>
          </p:pic>
          <p:pic>
            <p:nvPicPr>
              <p:cNvPr id="20" name="Grafik 19">
                <a:extLst>
                  <a:ext uri="{FF2B5EF4-FFF2-40B4-BE49-F238E27FC236}">
                    <a16:creationId xmlns:a16="http://schemas.microsoft.com/office/drawing/2014/main" id="{74B79CD1-8A52-AC25-CE1F-A121849F8F3C}"/>
                  </a:ext>
                </a:extLst>
              </p:cNvPr>
              <p:cNvPicPr>
                <a:picLocks noChangeAspect="1"/>
              </p:cNvPicPr>
              <p:nvPr/>
            </p:nvPicPr>
            <p:blipFill>
              <a:blip r:embed="rId4"/>
              <a:stretch>
                <a:fillRect/>
              </a:stretch>
            </p:blipFill>
            <p:spPr>
              <a:xfrm>
                <a:off x="9621396" y="2824201"/>
                <a:ext cx="584200" cy="609600"/>
              </a:xfrm>
              <a:prstGeom prst="rect">
                <a:avLst/>
              </a:prstGeom>
            </p:spPr>
          </p:pic>
        </p:grpSp>
        <p:sp>
          <p:nvSpPr>
            <p:cNvPr id="5" name="Abgerundetes Rechteck 4">
              <a:extLst>
                <a:ext uri="{FF2B5EF4-FFF2-40B4-BE49-F238E27FC236}">
                  <a16:creationId xmlns:a16="http://schemas.microsoft.com/office/drawing/2014/main" id="{6D1AD3CD-D048-6D96-4894-FA714073D84C}"/>
                </a:ext>
              </a:extLst>
            </p:cNvPr>
            <p:cNvSpPr/>
            <p:nvPr/>
          </p:nvSpPr>
          <p:spPr>
            <a:xfrm>
              <a:off x="7906133" y="4737539"/>
              <a:ext cx="180737" cy="168539"/>
            </a:xfrm>
            <a:custGeom>
              <a:avLst/>
              <a:gdLst>
                <a:gd name="connsiteX0" fmla="*/ 0 w 180737"/>
                <a:gd name="connsiteY0" fmla="*/ 28090 h 168539"/>
                <a:gd name="connsiteX1" fmla="*/ 28090 w 180737"/>
                <a:gd name="connsiteY1" fmla="*/ 0 h 168539"/>
                <a:gd name="connsiteX2" fmla="*/ 152647 w 180737"/>
                <a:gd name="connsiteY2" fmla="*/ 0 h 168539"/>
                <a:gd name="connsiteX3" fmla="*/ 180737 w 180737"/>
                <a:gd name="connsiteY3" fmla="*/ 28090 h 168539"/>
                <a:gd name="connsiteX4" fmla="*/ 180737 w 180737"/>
                <a:gd name="connsiteY4" fmla="*/ 140449 h 168539"/>
                <a:gd name="connsiteX5" fmla="*/ 152647 w 180737"/>
                <a:gd name="connsiteY5" fmla="*/ 168539 h 168539"/>
                <a:gd name="connsiteX6" fmla="*/ 28090 w 180737"/>
                <a:gd name="connsiteY6" fmla="*/ 168539 h 168539"/>
                <a:gd name="connsiteX7" fmla="*/ 0 w 180737"/>
                <a:gd name="connsiteY7" fmla="*/ 140449 h 168539"/>
                <a:gd name="connsiteX8" fmla="*/ 0 w 180737"/>
                <a:gd name="connsiteY8" fmla="*/ 28090 h 16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37" h="168539" fill="none" extrusionOk="0">
                  <a:moveTo>
                    <a:pt x="0" y="28090"/>
                  </a:moveTo>
                  <a:cubicBezTo>
                    <a:pt x="1207" y="14372"/>
                    <a:pt x="12750" y="1806"/>
                    <a:pt x="28090" y="0"/>
                  </a:cubicBezTo>
                  <a:cubicBezTo>
                    <a:pt x="83345" y="1939"/>
                    <a:pt x="103244" y="51"/>
                    <a:pt x="152647" y="0"/>
                  </a:cubicBezTo>
                  <a:cubicBezTo>
                    <a:pt x="169511" y="-1676"/>
                    <a:pt x="177965" y="11505"/>
                    <a:pt x="180737" y="28090"/>
                  </a:cubicBezTo>
                  <a:cubicBezTo>
                    <a:pt x="177920" y="55242"/>
                    <a:pt x="179882" y="93795"/>
                    <a:pt x="180737" y="140449"/>
                  </a:cubicBezTo>
                  <a:cubicBezTo>
                    <a:pt x="179240" y="152911"/>
                    <a:pt x="168384" y="165523"/>
                    <a:pt x="152647" y="168539"/>
                  </a:cubicBezTo>
                  <a:cubicBezTo>
                    <a:pt x="121207" y="162776"/>
                    <a:pt x="56419" y="172648"/>
                    <a:pt x="28090" y="168539"/>
                  </a:cubicBezTo>
                  <a:cubicBezTo>
                    <a:pt x="8947" y="168688"/>
                    <a:pt x="1004" y="154154"/>
                    <a:pt x="0" y="140449"/>
                  </a:cubicBezTo>
                  <a:cubicBezTo>
                    <a:pt x="-2061" y="101851"/>
                    <a:pt x="1647" y="61793"/>
                    <a:pt x="0" y="28090"/>
                  </a:cubicBezTo>
                  <a:close/>
                </a:path>
                <a:path w="180737" h="168539" stroke="0" extrusionOk="0">
                  <a:moveTo>
                    <a:pt x="0" y="28090"/>
                  </a:moveTo>
                  <a:cubicBezTo>
                    <a:pt x="-1496" y="11654"/>
                    <a:pt x="11682" y="336"/>
                    <a:pt x="28090" y="0"/>
                  </a:cubicBezTo>
                  <a:cubicBezTo>
                    <a:pt x="68069" y="3985"/>
                    <a:pt x="113017" y="4509"/>
                    <a:pt x="152647" y="0"/>
                  </a:cubicBezTo>
                  <a:cubicBezTo>
                    <a:pt x="167746" y="-316"/>
                    <a:pt x="179334" y="15455"/>
                    <a:pt x="180737" y="28090"/>
                  </a:cubicBezTo>
                  <a:cubicBezTo>
                    <a:pt x="185853" y="57986"/>
                    <a:pt x="178492" y="89560"/>
                    <a:pt x="180737" y="140449"/>
                  </a:cubicBezTo>
                  <a:cubicBezTo>
                    <a:pt x="181479" y="154436"/>
                    <a:pt x="167637" y="168459"/>
                    <a:pt x="152647" y="168539"/>
                  </a:cubicBezTo>
                  <a:cubicBezTo>
                    <a:pt x="103889" y="168467"/>
                    <a:pt x="68133" y="171023"/>
                    <a:pt x="28090" y="168539"/>
                  </a:cubicBezTo>
                  <a:cubicBezTo>
                    <a:pt x="11715" y="169963"/>
                    <a:pt x="-1924" y="153731"/>
                    <a:pt x="0" y="140449"/>
                  </a:cubicBezTo>
                  <a:cubicBezTo>
                    <a:pt x="3984" y="84449"/>
                    <a:pt x="3124" y="75951"/>
                    <a:pt x="0" y="28090"/>
                  </a:cubicBezTo>
                  <a:close/>
                </a:path>
              </a:pathLst>
            </a:custGeom>
            <a:solidFill>
              <a:srgbClr val="FFA000"/>
            </a:solidFill>
            <a:ln w="6350">
              <a:solidFill>
                <a:schemeClr val="tx1"/>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n w="0"/>
                <a:solidFill>
                  <a:schemeClr val="tx1"/>
                </a:solidFill>
                <a:effectLst>
                  <a:outerShdw blurRad="38100" dist="19050" dir="2700000" algn="tl" rotWithShape="0">
                    <a:schemeClr val="dk1">
                      <a:alpha val="40000"/>
                    </a:schemeClr>
                  </a:outerShdw>
                </a:effectLst>
              </a:endParaRPr>
            </a:p>
          </p:txBody>
        </p:sp>
      </p:grpSp>
      <p:grpSp>
        <p:nvGrpSpPr>
          <p:cNvPr id="36" name="Gruppieren 35">
            <a:extLst>
              <a:ext uri="{FF2B5EF4-FFF2-40B4-BE49-F238E27FC236}">
                <a16:creationId xmlns:a16="http://schemas.microsoft.com/office/drawing/2014/main" id="{87F125C5-12B9-E11E-893E-736B52034065}"/>
              </a:ext>
            </a:extLst>
          </p:cNvPr>
          <p:cNvGrpSpPr/>
          <p:nvPr/>
        </p:nvGrpSpPr>
        <p:grpSpPr>
          <a:xfrm>
            <a:off x="8352771" y="4222021"/>
            <a:ext cx="1630174" cy="1575853"/>
            <a:chOff x="8666059" y="3905313"/>
            <a:chExt cx="1630174" cy="1575853"/>
          </a:xfrm>
        </p:grpSpPr>
        <p:grpSp>
          <p:nvGrpSpPr>
            <p:cNvPr id="35" name="Gruppieren 34">
              <a:extLst>
                <a:ext uri="{FF2B5EF4-FFF2-40B4-BE49-F238E27FC236}">
                  <a16:creationId xmlns:a16="http://schemas.microsoft.com/office/drawing/2014/main" id="{A15FAA09-892F-22FF-1A60-7CBA62B8C11F}"/>
                </a:ext>
              </a:extLst>
            </p:cNvPr>
            <p:cNvGrpSpPr/>
            <p:nvPr/>
          </p:nvGrpSpPr>
          <p:grpSpPr>
            <a:xfrm>
              <a:off x="8666059" y="3905313"/>
              <a:ext cx="1630174" cy="1575853"/>
              <a:chOff x="8574312" y="3731543"/>
              <a:chExt cx="1630174" cy="1575853"/>
            </a:xfrm>
          </p:grpSpPr>
          <p:pic>
            <p:nvPicPr>
              <p:cNvPr id="24" name="Grafik 23">
                <a:extLst>
                  <a:ext uri="{FF2B5EF4-FFF2-40B4-BE49-F238E27FC236}">
                    <a16:creationId xmlns:a16="http://schemas.microsoft.com/office/drawing/2014/main" id="{389AEBB1-109B-E74E-69AF-1ECF45407C05}"/>
                  </a:ext>
                </a:extLst>
              </p:cNvPr>
              <p:cNvPicPr>
                <a:picLocks noChangeAspect="1"/>
              </p:cNvPicPr>
              <p:nvPr/>
            </p:nvPicPr>
            <p:blipFill>
              <a:blip r:embed="rId3"/>
              <a:stretch>
                <a:fillRect/>
              </a:stretch>
            </p:blipFill>
            <p:spPr>
              <a:xfrm>
                <a:off x="8574312" y="3731543"/>
                <a:ext cx="1307903" cy="1268509"/>
              </a:xfrm>
              <a:prstGeom prst="rect">
                <a:avLst/>
              </a:prstGeom>
            </p:spPr>
          </p:pic>
          <p:pic>
            <p:nvPicPr>
              <p:cNvPr id="25" name="Grafik 24">
                <a:extLst>
                  <a:ext uri="{FF2B5EF4-FFF2-40B4-BE49-F238E27FC236}">
                    <a16:creationId xmlns:a16="http://schemas.microsoft.com/office/drawing/2014/main" id="{40E63ACC-02DA-0048-DA27-F748281A8759}"/>
                  </a:ext>
                </a:extLst>
              </p:cNvPr>
              <p:cNvPicPr>
                <a:picLocks noChangeAspect="1"/>
              </p:cNvPicPr>
              <p:nvPr/>
            </p:nvPicPr>
            <p:blipFill>
              <a:blip r:embed="rId4"/>
              <a:stretch>
                <a:fillRect/>
              </a:stretch>
            </p:blipFill>
            <p:spPr>
              <a:xfrm>
                <a:off x="9620286" y="4697796"/>
                <a:ext cx="584200" cy="609600"/>
              </a:xfrm>
              <a:prstGeom prst="rect">
                <a:avLst/>
              </a:prstGeom>
            </p:spPr>
          </p:pic>
        </p:grpSp>
        <p:sp>
          <p:nvSpPr>
            <p:cNvPr id="29" name="Abgerundetes Rechteck 28">
              <a:extLst>
                <a:ext uri="{FF2B5EF4-FFF2-40B4-BE49-F238E27FC236}">
                  <a16:creationId xmlns:a16="http://schemas.microsoft.com/office/drawing/2014/main" id="{5548CF3C-2241-0E97-7DE6-63E9524F85A5}"/>
                </a:ext>
              </a:extLst>
            </p:cNvPr>
            <p:cNvSpPr/>
            <p:nvPr/>
          </p:nvSpPr>
          <p:spPr>
            <a:xfrm rot="1582238">
              <a:off x="9765142" y="4902937"/>
              <a:ext cx="180737" cy="168539"/>
            </a:xfrm>
            <a:custGeom>
              <a:avLst/>
              <a:gdLst>
                <a:gd name="connsiteX0" fmla="*/ 0 w 180737"/>
                <a:gd name="connsiteY0" fmla="*/ 28090 h 168539"/>
                <a:gd name="connsiteX1" fmla="*/ 28090 w 180737"/>
                <a:gd name="connsiteY1" fmla="*/ 0 h 168539"/>
                <a:gd name="connsiteX2" fmla="*/ 152647 w 180737"/>
                <a:gd name="connsiteY2" fmla="*/ 0 h 168539"/>
                <a:gd name="connsiteX3" fmla="*/ 180737 w 180737"/>
                <a:gd name="connsiteY3" fmla="*/ 28090 h 168539"/>
                <a:gd name="connsiteX4" fmla="*/ 180737 w 180737"/>
                <a:gd name="connsiteY4" fmla="*/ 140449 h 168539"/>
                <a:gd name="connsiteX5" fmla="*/ 152647 w 180737"/>
                <a:gd name="connsiteY5" fmla="*/ 168539 h 168539"/>
                <a:gd name="connsiteX6" fmla="*/ 28090 w 180737"/>
                <a:gd name="connsiteY6" fmla="*/ 168539 h 168539"/>
                <a:gd name="connsiteX7" fmla="*/ 0 w 180737"/>
                <a:gd name="connsiteY7" fmla="*/ 140449 h 168539"/>
                <a:gd name="connsiteX8" fmla="*/ 0 w 180737"/>
                <a:gd name="connsiteY8" fmla="*/ 28090 h 16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37" h="168539" fill="none" extrusionOk="0">
                  <a:moveTo>
                    <a:pt x="0" y="28090"/>
                  </a:moveTo>
                  <a:cubicBezTo>
                    <a:pt x="1207" y="14372"/>
                    <a:pt x="12750" y="1806"/>
                    <a:pt x="28090" y="0"/>
                  </a:cubicBezTo>
                  <a:cubicBezTo>
                    <a:pt x="83345" y="1939"/>
                    <a:pt x="103244" y="51"/>
                    <a:pt x="152647" y="0"/>
                  </a:cubicBezTo>
                  <a:cubicBezTo>
                    <a:pt x="169511" y="-1676"/>
                    <a:pt x="177965" y="11505"/>
                    <a:pt x="180737" y="28090"/>
                  </a:cubicBezTo>
                  <a:cubicBezTo>
                    <a:pt x="177920" y="55242"/>
                    <a:pt x="179882" y="93795"/>
                    <a:pt x="180737" y="140449"/>
                  </a:cubicBezTo>
                  <a:cubicBezTo>
                    <a:pt x="179240" y="152911"/>
                    <a:pt x="168384" y="165523"/>
                    <a:pt x="152647" y="168539"/>
                  </a:cubicBezTo>
                  <a:cubicBezTo>
                    <a:pt x="121207" y="162776"/>
                    <a:pt x="56419" y="172648"/>
                    <a:pt x="28090" y="168539"/>
                  </a:cubicBezTo>
                  <a:cubicBezTo>
                    <a:pt x="8947" y="168688"/>
                    <a:pt x="1004" y="154154"/>
                    <a:pt x="0" y="140449"/>
                  </a:cubicBezTo>
                  <a:cubicBezTo>
                    <a:pt x="-2061" y="101851"/>
                    <a:pt x="1647" y="61793"/>
                    <a:pt x="0" y="28090"/>
                  </a:cubicBezTo>
                  <a:close/>
                </a:path>
                <a:path w="180737" h="168539" stroke="0" extrusionOk="0">
                  <a:moveTo>
                    <a:pt x="0" y="28090"/>
                  </a:moveTo>
                  <a:cubicBezTo>
                    <a:pt x="-1496" y="11654"/>
                    <a:pt x="11682" y="336"/>
                    <a:pt x="28090" y="0"/>
                  </a:cubicBezTo>
                  <a:cubicBezTo>
                    <a:pt x="68069" y="3985"/>
                    <a:pt x="113017" y="4509"/>
                    <a:pt x="152647" y="0"/>
                  </a:cubicBezTo>
                  <a:cubicBezTo>
                    <a:pt x="167746" y="-316"/>
                    <a:pt x="179334" y="15455"/>
                    <a:pt x="180737" y="28090"/>
                  </a:cubicBezTo>
                  <a:cubicBezTo>
                    <a:pt x="185853" y="57986"/>
                    <a:pt x="178492" y="89560"/>
                    <a:pt x="180737" y="140449"/>
                  </a:cubicBezTo>
                  <a:cubicBezTo>
                    <a:pt x="181479" y="154436"/>
                    <a:pt x="167637" y="168459"/>
                    <a:pt x="152647" y="168539"/>
                  </a:cubicBezTo>
                  <a:cubicBezTo>
                    <a:pt x="103889" y="168467"/>
                    <a:pt x="68133" y="171023"/>
                    <a:pt x="28090" y="168539"/>
                  </a:cubicBezTo>
                  <a:cubicBezTo>
                    <a:pt x="11715" y="169963"/>
                    <a:pt x="-1924" y="153731"/>
                    <a:pt x="0" y="140449"/>
                  </a:cubicBezTo>
                  <a:cubicBezTo>
                    <a:pt x="3984" y="84449"/>
                    <a:pt x="3124" y="75951"/>
                    <a:pt x="0" y="28090"/>
                  </a:cubicBezTo>
                  <a:close/>
                </a:path>
              </a:pathLst>
            </a:custGeom>
            <a:solidFill>
              <a:srgbClr val="FFA000"/>
            </a:solidFill>
            <a:ln w="9525">
              <a:solidFill>
                <a:schemeClr val="tx1"/>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0" name="Gruppieren 29">
            <a:extLst>
              <a:ext uri="{FF2B5EF4-FFF2-40B4-BE49-F238E27FC236}">
                <a16:creationId xmlns:a16="http://schemas.microsoft.com/office/drawing/2014/main" id="{1043C3CB-7841-4520-68E0-E0F5338CEFA8}"/>
              </a:ext>
            </a:extLst>
          </p:cNvPr>
          <p:cNvGrpSpPr/>
          <p:nvPr/>
        </p:nvGrpSpPr>
        <p:grpSpPr>
          <a:xfrm>
            <a:off x="9950475" y="4222021"/>
            <a:ext cx="1630174" cy="1575853"/>
            <a:chOff x="6813981" y="3731543"/>
            <a:chExt cx="1630174" cy="1575853"/>
          </a:xfrm>
        </p:grpSpPr>
        <p:grpSp>
          <p:nvGrpSpPr>
            <p:cNvPr id="31" name="Gruppieren 30">
              <a:extLst>
                <a:ext uri="{FF2B5EF4-FFF2-40B4-BE49-F238E27FC236}">
                  <a16:creationId xmlns:a16="http://schemas.microsoft.com/office/drawing/2014/main" id="{33FBA978-B612-1984-6514-5CEDA98DA94F}"/>
                </a:ext>
              </a:extLst>
            </p:cNvPr>
            <p:cNvGrpSpPr/>
            <p:nvPr/>
          </p:nvGrpSpPr>
          <p:grpSpPr>
            <a:xfrm>
              <a:off x="6813981" y="3731543"/>
              <a:ext cx="1630174" cy="1575853"/>
              <a:chOff x="8575422" y="1857948"/>
              <a:chExt cx="1630174" cy="1575853"/>
            </a:xfrm>
          </p:grpSpPr>
          <p:pic>
            <p:nvPicPr>
              <p:cNvPr id="33" name="Grafik 32">
                <a:extLst>
                  <a:ext uri="{FF2B5EF4-FFF2-40B4-BE49-F238E27FC236}">
                    <a16:creationId xmlns:a16="http://schemas.microsoft.com/office/drawing/2014/main" id="{ED35519F-3ED9-E80D-79FE-BBB316A1F8E2}"/>
                  </a:ext>
                </a:extLst>
              </p:cNvPr>
              <p:cNvPicPr>
                <a:picLocks noChangeAspect="1"/>
              </p:cNvPicPr>
              <p:nvPr/>
            </p:nvPicPr>
            <p:blipFill>
              <a:blip r:embed="rId3"/>
              <a:stretch>
                <a:fillRect/>
              </a:stretch>
            </p:blipFill>
            <p:spPr>
              <a:xfrm>
                <a:off x="8575422" y="1857948"/>
                <a:ext cx="1307903" cy="1268509"/>
              </a:xfrm>
              <a:prstGeom prst="rect">
                <a:avLst/>
              </a:prstGeom>
            </p:spPr>
          </p:pic>
          <p:pic>
            <p:nvPicPr>
              <p:cNvPr id="34" name="Grafik 33">
                <a:extLst>
                  <a:ext uri="{FF2B5EF4-FFF2-40B4-BE49-F238E27FC236}">
                    <a16:creationId xmlns:a16="http://schemas.microsoft.com/office/drawing/2014/main" id="{D2FD4CB8-2685-5DA2-6DBC-33D1678E3C80}"/>
                  </a:ext>
                </a:extLst>
              </p:cNvPr>
              <p:cNvPicPr>
                <a:picLocks noChangeAspect="1"/>
              </p:cNvPicPr>
              <p:nvPr/>
            </p:nvPicPr>
            <p:blipFill>
              <a:blip r:embed="rId4"/>
              <a:stretch>
                <a:fillRect/>
              </a:stretch>
            </p:blipFill>
            <p:spPr>
              <a:xfrm>
                <a:off x="9621396" y="2824201"/>
                <a:ext cx="584200" cy="609600"/>
              </a:xfrm>
              <a:prstGeom prst="rect">
                <a:avLst/>
              </a:prstGeom>
            </p:spPr>
          </p:pic>
        </p:grpSp>
        <p:sp>
          <p:nvSpPr>
            <p:cNvPr id="32" name="Abgerundetes Rechteck 31">
              <a:extLst>
                <a:ext uri="{FF2B5EF4-FFF2-40B4-BE49-F238E27FC236}">
                  <a16:creationId xmlns:a16="http://schemas.microsoft.com/office/drawing/2014/main" id="{5E7A402D-1571-B6B4-CE6B-E164BF69148D}"/>
                </a:ext>
              </a:extLst>
            </p:cNvPr>
            <p:cNvSpPr/>
            <p:nvPr/>
          </p:nvSpPr>
          <p:spPr>
            <a:xfrm>
              <a:off x="7906133" y="4742011"/>
              <a:ext cx="164975" cy="164068"/>
            </a:xfrm>
            <a:custGeom>
              <a:avLst/>
              <a:gdLst>
                <a:gd name="connsiteX0" fmla="*/ 0 w 164975"/>
                <a:gd name="connsiteY0" fmla="*/ 27345 h 164068"/>
                <a:gd name="connsiteX1" fmla="*/ 27345 w 164975"/>
                <a:gd name="connsiteY1" fmla="*/ 0 h 164068"/>
                <a:gd name="connsiteX2" fmla="*/ 137630 w 164975"/>
                <a:gd name="connsiteY2" fmla="*/ 0 h 164068"/>
                <a:gd name="connsiteX3" fmla="*/ 164975 w 164975"/>
                <a:gd name="connsiteY3" fmla="*/ 27345 h 164068"/>
                <a:gd name="connsiteX4" fmla="*/ 164975 w 164975"/>
                <a:gd name="connsiteY4" fmla="*/ 136723 h 164068"/>
                <a:gd name="connsiteX5" fmla="*/ 137630 w 164975"/>
                <a:gd name="connsiteY5" fmla="*/ 164068 h 164068"/>
                <a:gd name="connsiteX6" fmla="*/ 27345 w 164975"/>
                <a:gd name="connsiteY6" fmla="*/ 164068 h 164068"/>
                <a:gd name="connsiteX7" fmla="*/ 0 w 164975"/>
                <a:gd name="connsiteY7" fmla="*/ 136723 h 164068"/>
                <a:gd name="connsiteX8" fmla="*/ 0 w 164975"/>
                <a:gd name="connsiteY8" fmla="*/ 27345 h 164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975" h="164068" fill="none" extrusionOk="0">
                  <a:moveTo>
                    <a:pt x="0" y="27345"/>
                  </a:moveTo>
                  <a:cubicBezTo>
                    <a:pt x="2087" y="15350"/>
                    <a:pt x="12449" y="2128"/>
                    <a:pt x="27345" y="0"/>
                  </a:cubicBezTo>
                  <a:cubicBezTo>
                    <a:pt x="57485" y="5099"/>
                    <a:pt x="107518" y="2541"/>
                    <a:pt x="137630" y="0"/>
                  </a:cubicBezTo>
                  <a:cubicBezTo>
                    <a:pt x="153981" y="-1550"/>
                    <a:pt x="161753" y="10998"/>
                    <a:pt x="164975" y="27345"/>
                  </a:cubicBezTo>
                  <a:cubicBezTo>
                    <a:pt x="170108" y="62142"/>
                    <a:pt x="164661" y="106733"/>
                    <a:pt x="164975" y="136723"/>
                  </a:cubicBezTo>
                  <a:cubicBezTo>
                    <a:pt x="164798" y="151464"/>
                    <a:pt x="152902" y="161773"/>
                    <a:pt x="137630" y="164068"/>
                  </a:cubicBezTo>
                  <a:cubicBezTo>
                    <a:pt x="89071" y="164066"/>
                    <a:pt x="80974" y="165024"/>
                    <a:pt x="27345" y="164068"/>
                  </a:cubicBezTo>
                  <a:cubicBezTo>
                    <a:pt x="9457" y="164183"/>
                    <a:pt x="1389" y="149321"/>
                    <a:pt x="0" y="136723"/>
                  </a:cubicBezTo>
                  <a:cubicBezTo>
                    <a:pt x="1525" y="98004"/>
                    <a:pt x="-2635" y="77740"/>
                    <a:pt x="0" y="27345"/>
                  </a:cubicBezTo>
                  <a:close/>
                </a:path>
                <a:path w="164975" h="164068" stroke="0" extrusionOk="0">
                  <a:moveTo>
                    <a:pt x="0" y="27345"/>
                  </a:moveTo>
                  <a:cubicBezTo>
                    <a:pt x="-877" y="11702"/>
                    <a:pt x="11022" y="458"/>
                    <a:pt x="27345" y="0"/>
                  </a:cubicBezTo>
                  <a:cubicBezTo>
                    <a:pt x="76392" y="1331"/>
                    <a:pt x="94069" y="4429"/>
                    <a:pt x="137630" y="0"/>
                  </a:cubicBezTo>
                  <a:cubicBezTo>
                    <a:pt x="150549" y="-1661"/>
                    <a:pt x="164039" y="14163"/>
                    <a:pt x="164975" y="27345"/>
                  </a:cubicBezTo>
                  <a:cubicBezTo>
                    <a:pt x="164688" y="76619"/>
                    <a:pt x="162867" y="109640"/>
                    <a:pt x="164975" y="136723"/>
                  </a:cubicBezTo>
                  <a:cubicBezTo>
                    <a:pt x="165893" y="149936"/>
                    <a:pt x="151035" y="163808"/>
                    <a:pt x="137630" y="164068"/>
                  </a:cubicBezTo>
                  <a:cubicBezTo>
                    <a:pt x="90182" y="162627"/>
                    <a:pt x="59656" y="161822"/>
                    <a:pt x="27345" y="164068"/>
                  </a:cubicBezTo>
                  <a:cubicBezTo>
                    <a:pt x="10800" y="166455"/>
                    <a:pt x="-1156" y="150484"/>
                    <a:pt x="0" y="136723"/>
                  </a:cubicBezTo>
                  <a:cubicBezTo>
                    <a:pt x="2827" y="90360"/>
                    <a:pt x="-43" y="73911"/>
                    <a:pt x="0" y="27345"/>
                  </a:cubicBezTo>
                  <a:close/>
                </a:path>
              </a:pathLst>
            </a:custGeom>
            <a:solidFill>
              <a:srgbClr val="E5B002"/>
            </a:solidFill>
            <a:ln w="6350">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 name="Textfeld 2">
            <a:extLst>
              <a:ext uri="{FF2B5EF4-FFF2-40B4-BE49-F238E27FC236}">
                <a16:creationId xmlns:a16="http://schemas.microsoft.com/office/drawing/2014/main" id="{87E132F6-4A11-FA92-977E-274045B92179}"/>
              </a:ext>
            </a:extLst>
          </p:cNvPr>
          <p:cNvSpPr txBox="1"/>
          <p:nvPr/>
        </p:nvSpPr>
        <p:spPr>
          <a:xfrm>
            <a:off x="700088" y="800101"/>
            <a:ext cx="8029575" cy="523220"/>
          </a:xfrm>
          <a:prstGeom prst="rect">
            <a:avLst/>
          </a:prstGeom>
          <a:noFill/>
        </p:spPr>
        <p:txBody>
          <a:bodyPr wrap="square" rtlCol="0">
            <a:spAutoFit/>
          </a:bodyPr>
          <a:lstStyle/>
          <a:p>
            <a:r>
              <a:rPr lang="de-DE" sz="2800" dirty="0">
                <a:latin typeface="Geogrotesque SemiBold" charset="0"/>
                <a:ea typeface="Geogrotesque SemiBold" charset="0"/>
                <a:cs typeface="Geogrotesque SemiBold" charset="0"/>
              </a:rPr>
              <a:t>Station 1: Ordnung und Unordnung (Layout)</a:t>
            </a:r>
          </a:p>
        </p:txBody>
      </p:sp>
    </p:spTree>
    <p:extLst>
      <p:ext uri="{BB962C8B-B14F-4D97-AF65-F5344CB8AC3E}">
        <p14:creationId xmlns:p14="http://schemas.microsoft.com/office/powerpoint/2010/main" val="475130159"/>
      </p:ext>
    </p:extLst>
  </p:cSld>
  <p:clrMapOvr>
    <a:masterClrMapping/>
  </p:clrMapOvr>
  <p:transition spd="slow">
    <p:wipe dir="r"/>
  </p:transition>
</p:sld>
</file>

<file path=ppt/theme/theme1.xml><?xml version="1.0" encoding="utf-8"?>
<a:theme xmlns:a="http://schemas.openxmlformats.org/drawingml/2006/main" name="Office-Design">
  <a:themeElements>
    <a:clrScheme name="Jugend präsentiert">
      <a:dk1>
        <a:srgbClr val="515E69"/>
      </a:dk1>
      <a:lt1>
        <a:srgbClr val="FFFFFF"/>
      </a:lt1>
      <a:dk2>
        <a:srgbClr val="EF7D00"/>
      </a:dk2>
      <a:lt2>
        <a:srgbClr val="E7E6E6"/>
      </a:lt2>
      <a:accent1>
        <a:srgbClr val="EF7D00"/>
      </a:accent1>
      <a:accent2>
        <a:srgbClr val="F59C00"/>
      </a:accent2>
      <a:accent3>
        <a:srgbClr val="719F36"/>
      </a:accent3>
      <a:accent4>
        <a:srgbClr val="E63312"/>
      </a:accent4>
      <a:accent5>
        <a:srgbClr val="0068A3"/>
      </a:accent5>
      <a:accent6>
        <a:srgbClr val="10A5AA"/>
      </a:accent6>
      <a:hlink>
        <a:srgbClr val="EF7D00"/>
      </a:hlink>
      <a:folHlink>
        <a:srgbClr val="EF7D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2806471-2cc8-4125-b85b-4fac380c6b8c">
      <Terms xmlns="http://schemas.microsoft.com/office/infopath/2007/PartnerControls"/>
    </lcf76f155ced4ddcb4097134ff3c332f>
    <TaxCatchAll xmlns="be442d10-d911-4372-a859-a1514b63a75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86B3805B85A60C489183F7B1A68EACE1" ma:contentTypeVersion="11" ma:contentTypeDescription="Ein neues Dokument erstellen." ma:contentTypeScope="" ma:versionID="77a8854d8b47d3ab15eb3d086ce6d1bb">
  <xsd:schema xmlns:xsd="http://www.w3.org/2001/XMLSchema" xmlns:xs="http://www.w3.org/2001/XMLSchema" xmlns:p="http://schemas.microsoft.com/office/2006/metadata/properties" xmlns:ns2="52806471-2cc8-4125-b85b-4fac380c6b8c" xmlns:ns3="be442d10-d911-4372-a859-a1514b63a75b" targetNamespace="http://schemas.microsoft.com/office/2006/metadata/properties" ma:root="true" ma:fieldsID="e3a1d9cba4912883bcb767e4bdb76c79" ns2:_="" ns3:_="">
    <xsd:import namespace="52806471-2cc8-4125-b85b-4fac380c6b8c"/>
    <xsd:import namespace="be442d10-d911-4372-a859-a1514b63a75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806471-2cc8-4125-b85b-4fac380c6b8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Bildmarkierungen" ma:readOnly="false" ma:fieldId="{5cf76f15-5ced-4ddc-b409-7134ff3c332f}" ma:taxonomyMulti="true" ma:sspId="97274645-6c63-4aa2-82a7-6c546a971499"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e442d10-d911-4372-a859-a1514b63a75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612b00f-ee11-42fd-a655-32e2983c498c}" ma:internalName="TaxCatchAll" ma:showField="CatchAllData" ma:web="be442d10-d911-4372-a859-a1514b63a75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0268191-B1D8-4935-A0FC-AEFFC10FDB01}">
  <ds:schemaRefs>
    <ds:schemaRef ds:uri="http://www.w3.org/XML/1998/namespace"/>
    <ds:schemaRef ds:uri="http://schemas.microsoft.com/office/2006/documentManagement/types"/>
    <ds:schemaRef ds:uri="http://purl.org/dc/dcmitype/"/>
    <ds:schemaRef ds:uri="http://schemas.microsoft.com/office/2006/metadata/properties"/>
    <ds:schemaRef ds:uri="52806471-2cc8-4125-b85b-4fac380c6b8c"/>
    <ds:schemaRef ds:uri="http://purl.org/dc/terms/"/>
    <ds:schemaRef ds:uri="http://purl.org/dc/elements/1.1/"/>
    <ds:schemaRef ds:uri="be442d10-d911-4372-a859-a1514b63a75b"/>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980874F4-2527-4A15-9A1E-477388FAD0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2806471-2cc8-4125-b85b-4fac380c6b8c"/>
    <ds:schemaRef ds:uri="be442d10-d911-4372-a859-a1514b63a75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95B2F45-9458-49B7-9A1B-301CB1E6AED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1280</Words>
  <Application>Microsoft Macintosh PowerPoint</Application>
  <PresentationFormat>Breitbild</PresentationFormat>
  <Paragraphs>155</Paragraphs>
  <Slides>20</Slides>
  <Notes>19</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20</vt:i4>
      </vt:variant>
    </vt:vector>
  </HeadingPairs>
  <TitlesOfParts>
    <vt:vector size="27" baseType="lpstr">
      <vt:lpstr>Arial</vt:lpstr>
      <vt:lpstr>Calibri</vt:lpstr>
      <vt:lpstr>Geogrotesque Light</vt:lpstr>
      <vt:lpstr>Geogrotesque SemiBold</vt:lpstr>
      <vt:lpstr>Helvetica</vt:lpstr>
      <vt:lpstr>Wingdings</vt:lpstr>
      <vt:lpstr>Office-Design</vt:lpstr>
      <vt:lpstr>Präsentationsdesign Zirkel zur Gestaltung</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info@webersupiran.de</dc:creator>
  <cp:lastModifiedBy>Jutta Krautter</cp:lastModifiedBy>
  <cp:revision>32</cp:revision>
  <dcterms:created xsi:type="dcterms:W3CDTF">2017-08-08T08:41:38Z</dcterms:created>
  <dcterms:modified xsi:type="dcterms:W3CDTF">2025-10-05T12:10:22Z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0x01010086B3805B85A60C489183F7B1A68EACE1</vt:lpwstr>
  </property>
  <property fmtid="{D5CDD505-2E9C-101B-9397-08002B2CF9AE}" pid="3" name="MediaServiceImageTags">
    <vt:lpwstr/>
  </property>
</Properties>
</file>