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7" r:id="rId5"/>
    <p:sldId id="268" r:id="rId6"/>
    <p:sldId id="270" r:id="rId7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74C2D9-D46A-C3A9-8141-D91C5676A5BF}" name="Hanna Kippenberg" initials="HK" userId="S::zxooj42@s-cloud.uni-tuebingen.de::4d15421c-a486-4f72-8795-0b6c18cf6e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7ED004-B9FE-7A4C-8BE8-E81905609699}" v="1" dt="2026-04-09T21:15:53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8" autoAdjust="0"/>
    <p:restoredTop sz="96327" autoAdjust="0"/>
  </p:normalViewPr>
  <p:slideViewPr>
    <p:cSldViewPr snapToGrid="0" snapToObjects="1">
      <p:cViewPr varScale="1">
        <p:scale>
          <a:sx n="79" d="100"/>
          <a:sy n="79" d="100"/>
        </p:scale>
        <p:origin x="2640" y="21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chan, Yvonne" userId="eaff1a8f-f4d2-42ac-a589-3d8c2d089467" providerId="ADAL" clId="{E296C714-DC10-5E8D-B2DA-81D56AB5D407}"/>
    <pc:docChg chg="modSld">
      <pc:chgData name="Wichan, Yvonne" userId="eaff1a8f-f4d2-42ac-a589-3d8c2d089467" providerId="ADAL" clId="{E296C714-DC10-5E8D-B2DA-81D56AB5D407}" dt="2026-04-09T21:17:37.641" v="467" actId="692"/>
      <pc:docMkLst>
        <pc:docMk/>
      </pc:docMkLst>
      <pc:sldChg chg="delSp modSp mod">
        <pc:chgData name="Wichan, Yvonne" userId="eaff1a8f-f4d2-42ac-a589-3d8c2d089467" providerId="ADAL" clId="{E296C714-DC10-5E8D-B2DA-81D56AB5D407}" dt="2026-04-09T21:17:37.641" v="467" actId="692"/>
        <pc:sldMkLst>
          <pc:docMk/>
          <pc:sldMk cId="2419064256" sldId="268"/>
        </pc:sldMkLst>
        <pc:spChg chg="mod">
          <ac:chgData name="Wichan, Yvonne" userId="eaff1a8f-f4d2-42ac-a589-3d8c2d089467" providerId="ADAL" clId="{E296C714-DC10-5E8D-B2DA-81D56AB5D407}" dt="2026-04-09T21:17:37.641" v="467" actId="692"/>
          <ac:spMkLst>
            <pc:docMk/>
            <pc:sldMk cId="2419064256" sldId="268"/>
            <ac:spMk id="7" creationId="{BF6C6DEB-1F78-857D-E21C-0C0B5EAF21F8}"/>
          </ac:spMkLst>
        </pc:spChg>
        <pc:spChg chg="mod">
          <ac:chgData name="Wichan, Yvonne" userId="eaff1a8f-f4d2-42ac-a589-3d8c2d089467" providerId="ADAL" clId="{E296C714-DC10-5E8D-B2DA-81D56AB5D407}" dt="2026-04-09T21:17:37.641" v="467" actId="692"/>
          <ac:spMkLst>
            <pc:docMk/>
            <pc:sldMk cId="2419064256" sldId="268"/>
            <ac:spMk id="8" creationId="{0ECB9AAD-7DAC-DDC6-1A5D-F8F2E058F78F}"/>
          </ac:spMkLst>
        </pc:spChg>
        <pc:grpChg chg="mod">
          <ac:chgData name="Wichan, Yvonne" userId="eaff1a8f-f4d2-42ac-a589-3d8c2d089467" providerId="ADAL" clId="{E296C714-DC10-5E8D-B2DA-81D56AB5D407}" dt="2026-04-09T21:15:53.144" v="0" actId="27803"/>
          <ac:grpSpMkLst>
            <pc:docMk/>
            <pc:sldMk cId="2419064256" sldId="268"/>
            <ac:grpSpMk id="6" creationId="{FD75C767-3D82-F1C8-CA98-5791FBFAA7DC}"/>
          </ac:grpSpMkLst>
        </pc:grpChg>
        <pc:picChg chg="del">
          <ac:chgData name="Wichan, Yvonne" userId="eaff1a8f-f4d2-42ac-a589-3d8c2d089467" providerId="ADAL" clId="{E296C714-DC10-5E8D-B2DA-81D56AB5D407}" dt="2026-04-09T21:15:53.144" v="0" actId="27803"/>
          <ac:picMkLst>
            <pc:docMk/>
            <pc:sldMk cId="2419064256" sldId="268"/>
            <ac:picMk id="18" creationId="{D115069D-27FC-74B1-62B2-58C9C77F80A1}"/>
          </ac:picMkLst>
        </pc:picChg>
        <pc:picChg chg="mod">
          <ac:chgData name="Wichan, Yvonne" userId="eaff1a8f-f4d2-42ac-a589-3d8c2d089467" providerId="ADAL" clId="{E296C714-DC10-5E8D-B2DA-81D56AB5D407}" dt="2026-04-09T21:17:34.255" v="462" actId="692"/>
          <ac:picMkLst>
            <pc:docMk/>
            <pc:sldMk cId="2419064256" sldId="268"/>
            <ac:picMk id="19" creationId="{9D8BFA16-DBDB-BCDD-8ED1-8AE28CB3740F}"/>
          </ac:picMkLst>
        </pc:picChg>
        <pc:picChg chg="mod">
          <ac:chgData name="Wichan, Yvonne" userId="eaff1a8f-f4d2-42ac-a589-3d8c2d089467" providerId="ADAL" clId="{E296C714-DC10-5E8D-B2DA-81D56AB5D407}" dt="2026-04-09T21:17:31.531" v="457" actId="692"/>
          <ac:picMkLst>
            <pc:docMk/>
            <pc:sldMk cId="2419064256" sldId="268"/>
            <ac:picMk id="20" creationId="{EC746DFD-516D-EBA1-0D10-0EF75B896EBF}"/>
          </ac:picMkLst>
        </pc:picChg>
        <pc:picChg chg="mod">
          <ac:chgData name="Wichan, Yvonne" userId="eaff1a8f-f4d2-42ac-a589-3d8c2d089467" providerId="ADAL" clId="{E296C714-DC10-5E8D-B2DA-81D56AB5D407}" dt="2026-04-09T21:17:25.821" v="447" actId="692"/>
          <ac:picMkLst>
            <pc:docMk/>
            <pc:sldMk cId="2419064256" sldId="268"/>
            <ac:picMk id="21" creationId="{0F9BE2E9-992F-3B86-4F96-4CCEB5904B7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23A46A4-3556-07C2-B2B2-B80FEE495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837" y="1245933"/>
            <a:ext cx="6264000" cy="432000"/>
          </a:xfrm>
        </p:spPr>
        <p:txBody>
          <a:bodyPr/>
          <a:lstStyle/>
          <a:p>
            <a:r>
              <a:rPr lang="de-DE" dirty="0"/>
              <a:t>Überschrift der Übung eingeben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3328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stblatt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241426"/>
            <a:ext cx="6264000" cy="9082088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74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D55EBEF1-9C47-9656-DBB8-CEFD2C7632C2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9367C012-71C2-90F4-C9D3-BE1682402F6D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571E1185-8B7E-F6EA-5E88-A7933841805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EDD52D2-4B72-3A96-F724-F3173798E1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D55EBEF1-9C47-9656-DBB8-CEFD2C7632C2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9367C012-71C2-90F4-C9D3-BE1682402F6D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571E1185-8B7E-F6EA-5E88-A7933841805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685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43E4BFE-A693-BE9B-A262-09D1A05CAB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905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43E4BFE-A693-BE9B-A262-09D1A05CAB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367739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831600A-DCD8-875E-BFAA-768C01F0EAA4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54DECC-093C-3F12-6139-72BBCEE85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2225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37" y="1245932"/>
            <a:ext cx="6264000" cy="43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803C5-DD9D-D91F-DFBA-9751767DCD1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0788" y="360000"/>
            <a:ext cx="1292889" cy="711089"/>
          </a:xfrm>
          <a:prstGeom prst="rect">
            <a:avLst/>
          </a:prstGeom>
        </p:spPr>
      </p:pic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3539341-9D89-2C9B-5FDC-97414E376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837" y="1764000"/>
            <a:ext cx="6264000" cy="8487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616328B5-0082-84BF-6139-93D5F5AC290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46113" y="429416"/>
            <a:ext cx="430213" cy="174625"/>
            <a:chOff x="407" y="273"/>
            <a:chExt cx="271" cy="110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F8FDC1E-CF05-8B1D-871E-B6CC66F141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7" y="273"/>
              <a:ext cx="271" cy="110"/>
            </a:xfrm>
            <a:custGeom>
              <a:avLst/>
              <a:gdLst>
                <a:gd name="T0" fmla="*/ 106 w 4492"/>
                <a:gd name="T1" fmla="*/ 0 h 1808"/>
                <a:gd name="T2" fmla="*/ 3516 w 4492"/>
                <a:gd name="T3" fmla="*/ 0 h 1808"/>
                <a:gd name="T4" fmla="*/ 3588 w 4492"/>
                <a:gd name="T5" fmla="*/ 29 h 1808"/>
                <a:gd name="T6" fmla="*/ 4446 w 4492"/>
                <a:gd name="T7" fmla="*/ 848 h 1808"/>
                <a:gd name="T8" fmla="*/ 4444 w 4492"/>
                <a:gd name="T9" fmla="*/ 1007 h 1808"/>
                <a:gd name="T10" fmla="*/ 3588 w 4492"/>
                <a:gd name="T11" fmla="*/ 1781 h 1808"/>
                <a:gd name="T12" fmla="*/ 3517 w 4492"/>
                <a:gd name="T13" fmla="*/ 1808 h 1808"/>
                <a:gd name="T14" fmla="*/ 106 w 4492"/>
                <a:gd name="T15" fmla="*/ 1808 h 1808"/>
                <a:gd name="T16" fmla="*/ 0 w 4492"/>
                <a:gd name="T17" fmla="*/ 1701 h 1808"/>
                <a:gd name="T18" fmla="*/ 0 w 4492"/>
                <a:gd name="T19" fmla="*/ 108 h 1808"/>
                <a:gd name="T20" fmla="*/ 31 w 4492"/>
                <a:gd name="T21" fmla="*/ 32 h 1808"/>
                <a:gd name="T22" fmla="*/ 106 w 4492"/>
                <a:gd name="T23" fmla="*/ 0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92" h="1808">
                  <a:moveTo>
                    <a:pt x="106" y="0"/>
                  </a:moveTo>
                  <a:lnTo>
                    <a:pt x="3516" y="0"/>
                  </a:lnTo>
                  <a:lnTo>
                    <a:pt x="3588" y="29"/>
                  </a:lnTo>
                  <a:lnTo>
                    <a:pt x="4446" y="848"/>
                  </a:lnTo>
                  <a:cubicBezTo>
                    <a:pt x="4492" y="891"/>
                    <a:pt x="4491" y="965"/>
                    <a:pt x="4444" y="1007"/>
                  </a:cubicBezTo>
                  <a:lnTo>
                    <a:pt x="3588" y="1781"/>
                  </a:lnTo>
                  <a:cubicBezTo>
                    <a:pt x="3568" y="1798"/>
                    <a:pt x="3543" y="1808"/>
                    <a:pt x="3517" y="1808"/>
                  </a:cubicBezTo>
                  <a:lnTo>
                    <a:pt x="106" y="1808"/>
                  </a:lnTo>
                  <a:cubicBezTo>
                    <a:pt x="47" y="1808"/>
                    <a:pt x="0" y="1760"/>
                    <a:pt x="0" y="1701"/>
                  </a:cubicBezTo>
                  <a:lnTo>
                    <a:pt x="0" y="108"/>
                  </a:lnTo>
                  <a:cubicBezTo>
                    <a:pt x="0" y="78"/>
                    <a:pt x="12" y="51"/>
                    <a:pt x="31" y="32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rgbClr val="EF7C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C21CFD4-5F3C-581E-FAF5-1A05FF0B66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1" y="292"/>
              <a:ext cx="42" cy="78"/>
            </a:xfrm>
            <a:custGeom>
              <a:avLst/>
              <a:gdLst>
                <a:gd name="T0" fmla="*/ 43 w 688"/>
                <a:gd name="T1" fmla="*/ 0 h 1296"/>
                <a:gd name="T2" fmla="*/ 199 w 688"/>
                <a:gd name="T3" fmla="*/ 0 h 1296"/>
                <a:gd name="T4" fmla="*/ 242 w 688"/>
                <a:gd name="T5" fmla="*/ 50 h 1296"/>
                <a:gd name="T6" fmla="*/ 242 w 688"/>
                <a:gd name="T7" fmla="*/ 1083 h 1296"/>
                <a:gd name="T8" fmla="*/ 643 w 688"/>
                <a:gd name="T9" fmla="*/ 1083 h 1296"/>
                <a:gd name="T10" fmla="*/ 688 w 688"/>
                <a:gd name="T11" fmla="*/ 1128 h 1296"/>
                <a:gd name="T12" fmla="*/ 688 w 688"/>
                <a:gd name="T13" fmla="*/ 1249 h 1296"/>
                <a:gd name="T14" fmla="*/ 643 w 688"/>
                <a:gd name="T15" fmla="*/ 1296 h 1296"/>
                <a:gd name="T16" fmla="*/ 37 w 688"/>
                <a:gd name="T17" fmla="*/ 1296 h 1296"/>
                <a:gd name="T18" fmla="*/ 0 w 688"/>
                <a:gd name="T19" fmla="*/ 1247 h 1296"/>
                <a:gd name="T20" fmla="*/ 0 w 688"/>
                <a:gd name="T21" fmla="*/ 50 h 1296"/>
                <a:gd name="T22" fmla="*/ 43 w 688"/>
                <a:gd name="T23" fmla="*/ 0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88" h="1296">
                  <a:moveTo>
                    <a:pt x="43" y="0"/>
                  </a:moveTo>
                  <a:lnTo>
                    <a:pt x="199" y="0"/>
                  </a:lnTo>
                  <a:cubicBezTo>
                    <a:pt x="231" y="0"/>
                    <a:pt x="242" y="15"/>
                    <a:pt x="242" y="50"/>
                  </a:cubicBezTo>
                  <a:lnTo>
                    <a:pt x="242" y="1083"/>
                  </a:lnTo>
                  <a:lnTo>
                    <a:pt x="643" y="1083"/>
                  </a:lnTo>
                  <a:cubicBezTo>
                    <a:pt x="673" y="1083"/>
                    <a:pt x="688" y="1094"/>
                    <a:pt x="688" y="1128"/>
                  </a:cubicBezTo>
                  <a:lnTo>
                    <a:pt x="688" y="1249"/>
                  </a:lnTo>
                  <a:cubicBezTo>
                    <a:pt x="688" y="1283"/>
                    <a:pt x="673" y="1296"/>
                    <a:pt x="643" y="1296"/>
                  </a:cubicBezTo>
                  <a:lnTo>
                    <a:pt x="37" y="1296"/>
                  </a:lnTo>
                  <a:cubicBezTo>
                    <a:pt x="11" y="1296"/>
                    <a:pt x="0" y="1279"/>
                    <a:pt x="0" y="1247"/>
                  </a:cubicBezTo>
                  <a:lnTo>
                    <a:pt x="0" y="50"/>
                  </a:lnTo>
                  <a:cubicBezTo>
                    <a:pt x="0" y="15"/>
                    <a:pt x="11" y="0"/>
                    <a:pt x="43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89B2F9E-6FDB-9796-7B2E-5DA23F9679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9" y="292"/>
              <a:ext cx="30" cy="78"/>
            </a:xfrm>
            <a:custGeom>
              <a:avLst/>
              <a:gdLst>
                <a:gd name="T0" fmla="*/ 427 w 503"/>
                <a:gd name="T1" fmla="*/ 0 h 1296"/>
                <a:gd name="T2" fmla="*/ 503 w 503"/>
                <a:gd name="T3" fmla="*/ 0 h 1296"/>
                <a:gd name="T4" fmla="*/ 503 w 503"/>
                <a:gd name="T5" fmla="*/ 273 h 1296"/>
                <a:gd name="T6" fmla="*/ 498 w 503"/>
                <a:gd name="T7" fmla="*/ 307 h 1296"/>
                <a:gd name="T8" fmla="*/ 446 w 503"/>
                <a:gd name="T9" fmla="*/ 599 h 1296"/>
                <a:gd name="T10" fmla="*/ 381 w 503"/>
                <a:gd name="T11" fmla="*/ 812 h 1296"/>
                <a:gd name="T12" fmla="*/ 503 w 503"/>
                <a:gd name="T13" fmla="*/ 812 h 1296"/>
                <a:gd name="T14" fmla="*/ 503 w 503"/>
                <a:gd name="T15" fmla="*/ 1016 h 1296"/>
                <a:gd name="T16" fmla="*/ 326 w 503"/>
                <a:gd name="T17" fmla="*/ 1016 h 1296"/>
                <a:gd name="T18" fmla="*/ 259 w 503"/>
                <a:gd name="T19" fmla="*/ 1249 h 1296"/>
                <a:gd name="T20" fmla="*/ 201 w 503"/>
                <a:gd name="T21" fmla="*/ 1296 h 1296"/>
                <a:gd name="T22" fmla="*/ 46 w 503"/>
                <a:gd name="T23" fmla="*/ 1296 h 1296"/>
                <a:gd name="T24" fmla="*/ 10 w 503"/>
                <a:gd name="T25" fmla="*/ 1249 h 1296"/>
                <a:gd name="T26" fmla="*/ 368 w 503"/>
                <a:gd name="T27" fmla="*/ 48 h 1296"/>
                <a:gd name="T28" fmla="*/ 427 w 503"/>
                <a:gd name="T29" fmla="*/ 0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3" h="1296">
                  <a:moveTo>
                    <a:pt x="427" y="0"/>
                  </a:moveTo>
                  <a:lnTo>
                    <a:pt x="503" y="0"/>
                  </a:lnTo>
                  <a:lnTo>
                    <a:pt x="503" y="273"/>
                  </a:lnTo>
                  <a:lnTo>
                    <a:pt x="498" y="307"/>
                  </a:lnTo>
                  <a:cubicBezTo>
                    <a:pt x="486" y="388"/>
                    <a:pt x="463" y="538"/>
                    <a:pt x="446" y="599"/>
                  </a:cubicBezTo>
                  <a:lnTo>
                    <a:pt x="381" y="812"/>
                  </a:lnTo>
                  <a:lnTo>
                    <a:pt x="503" y="812"/>
                  </a:lnTo>
                  <a:lnTo>
                    <a:pt x="503" y="1016"/>
                  </a:lnTo>
                  <a:lnTo>
                    <a:pt x="326" y="1016"/>
                  </a:lnTo>
                  <a:lnTo>
                    <a:pt x="259" y="1249"/>
                  </a:lnTo>
                  <a:cubicBezTo>
                    <a:pt x="249" y="1279"/>
                    <a:pt x="236" y="1296"/>
                    <a:pt x="201" y="1296"/>
                  </a:cubicBezTo>
                  <a:lnTo>
                    <a:pt x="46" y="1296"/>
                  </a:lnTo>
                  <a:cubicBezTo>
                    <a:pt x="12" y="1296"/>
                    <a:pt x="0" y="1279"/>
                    <a:pt x="10" y="1249"/>
                  </a:cubicBezTo>
                  <a:lnTo>
                    <a:pt x="368" y="48"/>
                  </a:lnTo>
                  <a:cubicBezTo>
                    <a:pt x="377" y="15"/>
                    <a:pt x="393" y="0"/>
                    <a:pt x="427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6D91EA27-5A9F-3137-DC37-F017D0D5F9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9" y="292"/>
              <a:ext cx="31" cy="78"/>
            </a:xfrm>
            <a:custGeom>
              <a:avLst/>
              <a:gdLst>
                <a:gd name="T0" fmla="*/ 0 w 502"/>
                <a:gd name="T1" fmla="*/ 0 h 1296"/>
                <a:gd name="T2" fmla="*/ 88 w 502"/>
                <a:gd name="T3" fmla="*/ 0 h 1296"/>
                <a:gd name="T4" fmla="*/ 147 w 502"/>
                <a:gd name="T5" fmla="*/ 48 h 1296"/>
                <a:gd name="T6" fmla="*/ 493 w 502"/>
                <a:gd name="T7" fmla="*/ 1249 h 1296"/>
                <a:gd name="T8" fmla="*/ 459 w 502"/>
                <a:gd name="T9" fmla="*/ 1296 h 1296"/>
                <a:gd name="T10" fmla="*/ 292 w 502"/>
                <a:gd name="T11" fmla="*/ 1296 h 1296"/>
                <a:gd name="T12" fmla="*/ 238 w 502"/>
                <a:gd name="T13" fmla="*/ 1249 h 1296"/>
                <a:gd name="T14" fmla="*/ 173 w 502"/>
                <a:gd name="T15" fmla="*/ 1016 h 1296"/>
                <a:gd name="T16" fmla="*/ 0 w 502"/>
                <a:gd name="T17" fmla="*/ 1016 h 1296"/>
                <a:gd name="T18" fmla="*/ 0 w 502"/>
                <a:gd name="T19" fmla="*/ 812 h 1296"/>
                <a:gd name="T20" fmla="*/ 118 w 502"/>
                <a:gd name="T21" fmla="*/ 812 h 1296"/>
                <a:gd name="T22" fmla="*/ 56 w 502"/>
                <a:gd name="T23" fmla="*/ 601 h 1296"/>
                <a:gd name="T24" fmla="*/ 2 w 502"/>
                <a:gd name="T25" fmla="*/ 254 h 1296"/>
                <a:gd name="T26" fmla="*/ 0 w 502"/>
                <a:gd name="T27" fmla="*/ 273 h 1296"/>
                <a:gd name="T28" fmla="*/ 0 w 502"/>
                <a:gd name="T29" fmla="*/ 0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2" h="1296">
                  <a:moveTo>
                    <a:pt x="0" y="0"/>
                  </a:moveTo>
                  <a:lnTo>
                    <a:pt x="88" y="0"/>
                  </a:lnTo>
                  <a:cubicBezTo>
                    <a:pt x="121" y="0"/>
                    <a:pt x="138" y="15"/>
                    <a:pt x="147" y="48"/>
                  </a:cubicBezTo>
                  <a:lnTo>
                    <a:pt x="493" y="1249"/>
                  </a:lnTo>
                  <a:cubicBezTo>
                    <a:pt x="502" y="1279"/>
                    <a:pt x="491" y="1296"/>
                    <a:pt x="459" y="1296"/>
                  </a:cubicBezTo>
                  <a:lnTo>
                    <a:pt x="292" y="1296"/>
                  </a:lnTo>
                  <a:cubicBezTo>
                    <a:pt x="261" y="1296"/>
                    <a:pt x="247" y="1279"/>
                    <a:pt x="238" y="1249"/>
                  </a:cubicBezTo>
                  <a:lnTo>
                    <a:pt x="173" y="1016"/>
                  </a:lnTo>
                  <a:lnTo>
                    <a:pt x="0" y="1016"/>
                  </a:lnTo>
                  <a:lnTo>
                    <a:pt x="0" y="812"/>
                  </a:lnTo>
                  <a:lnTo>
                    <a:pt x="118" y="812"/>
                  </a:lnTo>
                  <a:lnTo>
                    <a:pt x="56" y="601"/>
                  </a:lnTo>
                  <a:cubicBezTo>
                    <a:pt x="32" y="522"/>
                    <a:pt x="4" y="278"/>
                    <a:pt x="2" y="254"/>
                  </a:cubicBezTo>
                  <a:lnTo>
                    <a:pt x="0" y="2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FD7298A-DC69-5795-9517-657ABA2699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2" y="292"/>
              <a:ext cx="24" cy="78"/>
            </a:xfrm>
            <a:custGeom>
              <a:avLst/>
              <a:gdLst>
                <a:gd name="T0" fmla="*/ 40 w 400"/>
                <a:gd name="T1" fmla="*/ 0 h 1296"/>
                <a:gd name="T2" fmla="*/ 343 w 400"/>
                <a:gd name="T3" fmla="*/ 0 h 1296"/>
                <a:gd name="T4" fmla="*/ 400 w 400"/>
                <a:gd name="T5" fmla="*/ 7 h 1296"/>
                <a:gd name="T6" fmla="*/ 400 w 400"/>
                <a:gd name="T7" fmla="*/ 217 h 1296"/>
                <a:gd name="T8" fmla="*/ 343 w 400"/>
                <a:gd name="T9" fmla="*/ 206 h 1296"/>
                <a:gd name="T10" fmla="*/ 224 w 400"/>
                <a:gd name="T11" fmla="*/ 206 h 1296"/>
                <a:gd name="T12" fmla="*/ 224 w 400"/>
                <a:gd name="T13" fmla="*/ 538 h 1296"/>
                <a:gd name="T14" fmla="*/ 348 w 400"/>
                <a:gd name="T15" fmla="*/ 538 h 1296"/>
                <a:gd name="T16" fmla="*/ 400 w 400"/>
                <a:gd name="T17" fmla="*/ 523 h 1296"/>
                <a:gd name="T18" fmla="*/ 400 w 400"/>
                <a:gd name="T19" fmla="*/ 733 h 1296"/>
                <a:gd name="T20" fmla="*/ 395 w 400"/>
                <a:gd name="T21" fmla="*/ 732 h 1296"/>
                <a:gd name="T22" fmla="*/ 224 w 400"/>
                <a:gd name="T23" fmla="*/ 732 h 1296"/>
                <a:gd name="T24" fmla="*/ 224 w 400"/>
                <a:gd name="T25" fmla="*/ 1090 h 1296"/>
                <a:gd name="T26" fmla="*/ 395 w 400"/>
                <a:gd name="T27" fmla="*/ 1090 h 1296"/>
                <a:gd name="T28" fmla="*/ 400 w 400"/>
                <a:gd name="T29" fmla="*/ 1089 h 1296"/>
                <a:gd name="T30" fmla="*/ 400 w 400"/>
                <a:gd name="T31" fmla="*/ 1296 h 1296"/>
                <a:gd name="T32" fmla="*/ 395 w 400"/>
                <a:gd name="T33" fmla="*/ 1296 h 1296"/>
                <a:gd name="T34" fmla="*/ 40 w 400"/>
                <a:gd name="T35" fmla="*/ 1296 h 1296"/>
                <a:gd name="T36" fmla="*/ 0 w 400"/>
                <a:gd name="T37" fmla="*/ 1247 h 1296"/>
                <a:gd name="T38" fmla="*/ 0 w 400"/>
                <a:gd name="T39" fmla="*/ 50 h 1296"/>
                <a:gd name="T40" fmla="*/ 40 w 400"/>
                <a:gd name="T41" fmla="*/ 0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0" h="1296">
                  <a:moveTo>
                    <a:pt x="40" y="0"/>
                  </a:moveTo>
                  <a:lnTo>
                    <a:pt x="343" y="0"/>
                  </a:lnTo>
                  <a:lnTo>
                    <a:pt x="400" y="7"/>
                  </a:lnTo>
                  <a:lnTo>
                    <a:pt x="400" y="217"/>
                  </a:lnTo>
                  <a:lnTo>
                    <a:pt x="343" y="206"/>
                  </a:lnTo>
                  <a:lnTo>
                    <a:pt x="224" y="206"/>
                  </a:lnTo>
                  <a:lnTo>
                    <a:pt x="224" y="538"/>
                  </a:lnTo>
                  <a:lnTo>
                    <a:pt x="348" y="538"/>
                  </a:lnTo>
                  <a:lnTo>
                    <a:pt x="400" y="523"/>
                  </a:lnTo>
                  <a:lnTo>
                    <a:pt x="400" y="733"/>
                  </a:lnTo>
                  <a:lnTo>
                    <a:pt x="395" y="732"/>
                  </a:lnTo>
                  <a:lnTo>
                    <a:pt x="224" y="732"/>
                  </a:lnTo>
                  <a:lnTo>
                    <a:pt x="224" y="1090"/>
                  </a:lnTo>
                  <a:lnTo>
                    <a:pt x="395" y="1090"/>
                  </a:lnTo>
                  <a:lnTo>
                    <a:pt x="400" y="1089"/>
                  </a:lnTo>
                  <a:lnTo>
                    <a:pt x="400" y="1296"/>
                  </a:lnTo>
                  <a:lnTo>
                    <a:pt x="395" y="1296"/>
                  </a:lnTo>
                  <a:lnTo>
                    <a:pt x="40" y="1296"/>
                  </a:lnTo>
                  <a:cubicBezTo>
                    <a:pt x="10" y="1296"/>
                    <a:pt x="0" y="1281"/>
                    <a:pt x="0" y="1247"/>
                  </a:cubicBezTo>
                  <a:lnTo>
                    <a:pt x="0" y="50"/>
                  </a:lnTo>
                  <a:cubicBezTo>
                    <a:pt x="0" y="15"/>
                    <a:pt x="10" y="0"/>
                    <a:pt x="40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3EC2B5B-C52F-3EE3-AB59-EFDFD3F5D6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6" y="292"/>
              <a:ext cx="30" cy="78"/>
            </a:xfrm>
            <a:custGeom>
              <a:avLst/>
              <a:gdLst>
                <a:gd name="T0" fmla="*/ 0 w 496"/>
                <a:gd name="T1" fmla="*/ 0 h 1296"/>
                <a:gd name="T2" fmla="*/ 166 w 496"/>
                <a:gd name="T3" fmla="*/ 16 h 1296"/>
                <a:gd name="T4" fmla="*/ 431 w 496"/>
                <a:gd name="T5" fmla="*/ 283 h 1296"/>
                <a:gd name="T6" fmla="*/ 431 w 496"/>
                <a:gd name="T7" fmla="*/ 396 h 1296"/>
                <a:gd name="T8" fmla="*/ 276 w 496"/>
                <a:gd name="T9" fmla="*/ 611 h 1296"/>
                <a:gd name="T10" fmla="*/ 496 w 496"/>
                <a:gd name="T11" fmla="*/ 842 h 1296"/>
                <a:gd name="T12" fmla="*/ 496 w 496"/>
                <a:gd name="T13" fmla="*/ 994 h 1296"/>
                <a:gd name="T14" fmla="*/ 230 w 496"/>
                <a:gd name="T15" fmla="*/ 1272 h 1296"/>
                <a:gd name="T16" fmla="*/ 0 w 496"/>
                <a:gd name="T17" fmla="*/ 1296 h 1296"/>
                <a:gd name="T18" fmla="*/ 0 w 496"/>
                <a:gd name="T19" fmla="*/ 1088 h 1296"/>
                <a:gd name="T20" fmla="*/ 159 w 496"/>
                <a:gd name="T21" fmla="*/ 1055 h 1296"/>
                <a:gd name="T22" fmla="*/ 220 w 496"/>
                <a:gd name="T23" fmla="*/ 948 h 1296"/>
                <a:gd name="T24" fmla="*/ 220 w 496"/>
                <a:gd name="T25" fmla="*/ 862 h 1296"/>
                <a:gd name="T26" fmla="*/ 159 w 496"/>
                <a:gd name="T27" fmla="*/ 765 h 1296"/>
                <a:gd name="T28" fmla="*/ 0 w 496"/>
                <a:gd name="T29" fmla="*/ 731 h 1296"/>
                <a:gd name="T30" fmla="*/ 0 w 496"/>
                <a:gd name="T31" fmla="*/ 520 h 1296"/>
                <a:gd name="T32" fmla="*/ 94 w 496"/>
                <a:gd name="T33" fmla="*/ 499 h 1296"/>
                <a:gd name="T34" fmla="*/ 153 w 496"/>
                <a:gd name="T35" fmla="*/ 390 h 1296"/>
                <a:gd name="T36" fmla="*/ 153 w 496"/>
                <a:gd name="T37" fmla="*/ 323 h 1296"/>
                <a:gd name="T38" fmla="*/ 93 w 496"/>
                <a:gd name="T39" fmla="*/ 226 h 1296"/>
                <a:gd name="T40" fmla="*/ 0 w 496"/>
                <a:gd name="T41" fmla="*/ 211 h 1296"/>
                <a:gd name="T42" fmla="*/ 0 w 496"/>
                <a:gd name="T43" fmla="*/ 0 h 1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6" h="1296">
                  <a:moveTo>
                    <a:pt x="0" y="0"/>
                  </a:moveTo>
                  <a:lnTo>
                    <a:pt x="166" y="16"/>
                  </a:lnTo>
                  <a:cubicBezTo>
                    <a:pt x="360" y="60"/>
                    <a:pt x="431" y="162"/>
                    <a:pt x="431" y="283"/>
                  </a:cubicBezTo>
                  <a:lnTo>
                    <a:pt x="431" y="396"/>
                  </a:lnTo>
                  <a:cubicBezTo>
                    <a:pt x="431" y="490"/>
                    <a:pt x="384" y="564"/>
                    <a:pt x="276" y="611"/>
                  </a:cubicBezTo>
                  <a:cubicBezTo>
                    <a:pt x="417" y="657"/>
                    <a:pt x="496" y="737"/>
                    <a:pt x="496" y="842"/>
                  </a:cubicBezTo>
                  <a:lnTo>
                    <a:pt x="496" y="994"/>
                  </a:lnTo>
                  <a:cubicBezTo>
                    <a:pt x="496" y="1115"/>
                    <a:pt x="425" y="1225"/>
                    <a:pt x="230" y="1272"/>
                  </a:cubicBezTo>
                  <a:lnTo>
                    <a:pt x="0" y="1296"/>
                  </a:lnTo>
                  <a:lnTo>
                    <a:pt x="0" y="1088"/>
                  </a:lnTo>
                  <a:lnTo>
                    <a:pt x="159" y="1055"/>
                  </a:lnTo>
                  <a:cubicBezTo>
                    <a:pt x="198" y="1031"/>
                    <a:pt x="220" y="996"/>
                    <a:pt x="220" y="948"/>
                  </a:cubicBezTo>
                  <a:lnTo>
                    <a:pt x="220" y="862"/>
                  </a:lnTo>
                  <a:cubicBezTo>
                    <a:pt x="220" y="820"/>
                    <a:pt x="198" y="787"/>
                    <a:pt x="159" y="765"/>
                  </a:cubicBezTo>
                  <a:lnTo>
                    <a:pt x="0" y="731"/>
                  </a:lnTo>
                  <a:lnTo>
                    <a:pt x="0" y="520"/>
                  </a:lnTo>
                  <a:lnTo>
                    <a:pt x="94" y="499"/>
                  </a:lnTo>
                  <a:cubicBezTo>
                    <a:pt x="132" y="475"/>
                    <a:pt x="153" y="439"/>
                    <a:pt x="153" y="390"/>
                  </a:cubicBezTo>
                  <a:lnTo>
                    <a:pt x="153" y="323"/>
                  </a:lnTo>
                  <a:cubicBezTo>
                    <a:pt x="153" y="275"/>
                    <a:pt x="132" y="244"/>
                    <a:pt x="93" y="226"/>
                  </a:cubicBezTo>
                  <a:lnTo>
                    <a:pt x="0" y="2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56" r:id="rId3"/>
    <p:sldLayoutId id="2147483664" r:id="rId4"/>
    <p:sldLayoutId id="2147483661" r:id="rId5"/>
    <p:sldLayoutId id="2147483666" r:id="rId6"/>
    <p:sldLayoutId id="2147483662" r:id="rId7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600" b="1" i="0" kern="1200">
          <a:solidFill>
            <a:schemeClr val="accent2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2400"/>
        </a:spcBef>
        <a:spcAft>
          <a:spcPts val="300"/>
        </a:spcAft>
        <a:buFont typeface="Arial"/>
        <a:buNone/>
        <a:defRPr sz="1800" b="1" i="0" kern="1200">
          <a:solidFill>
            <a:schemeClr val="accent2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ts val="0"/>
        </a:spcBef>
        <a:spcAft>
          <a:spcPts val="600"/>
        </a:spcAft>
        <a:buFont typeface="Arial"/>
        <a:buNone/>
        <a:tabLst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2pPr>
      <a:lvl3pPr marL="244800" indent="-244800" algn="l" defTabSz="457200" rtl="0" eaLnBrk="1" latinLnBrk="0" hangingPunct="1">
        <a:spcBef>
          <a:spcPts val="0"/>
        </a:spcBef>
        <a:spcAft>
          <a:spcPts val="300"/>
        </a:spcAft>
        <a:buClr>
          <a:schemeClr val="accent2"/>
        </a:buClr>
        <a:buFont typeface="Wingdings" panose="05000000000000000000" pitchFamily="2" charset="2"/>
        <a:buChar char="¡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3pPr>
      <a:lvl4pPr marL="244800" indent="-244800" algn="l" defTabSz="457200" rtl="0" eaLnBrk="1" latinLnBrk="0" hangingPunct="1">
        <a:spcBef>
          <a:spcPts val="0"/>
        </a:spcBef>
        <a:spcAft>
          <a:spcPts val="300"/>
        </a:spcAft>
        <a:buClr>
          <a:schemeClr val="accent2"/>
        </a:buClr>
        <a:buSzPct val="92000"/>
        <a:buFont typeface="Wingdings 2" panose="05020102010507070707" pitchFamily="18" charset="2"/>
        <a:buChar char="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5pPr>
      <a:lvl6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6" userDrawn="1">
          <p15:clr>
            <a:srgbClr val="F26B43"/>
          </p15:clr>
        </p15:guide>
        <p15:guide id="2" pos="4355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595" userDrawn="1">
          <p15:clr>
            <a:srgbClr val="F26B43"/>
          </p15:clr>
        </p15:guide>
        <p15:guide id="5" orient="horz" pos="7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84C3861-C87D-949A-3873-C5638E1DA7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37" y="1764001"/>
            <a:ext cx="6264000" cy="2442240"/>
          </a:xfrm>
        </p:spPr>
        <p:txBody>
          <a:bodyPr/>
          <a:lstStyle/>
          <a:p>
            <a:pPr lvl="1"/>
            <a:r>
              <a:rPr lang="de-DE" dirty="0"/>
              <a:t>Um erfolgreich zu präsentieren, solltest du bereits bei der Vorbereitung einige Dinge beachten. In dieser Übung lernst du dafür die wichtigsten Punkte rund um deine Präsentation kennen.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r>
              <a:rPr lang="de-DE" b="1" dirty="0"/>
              <a:t>Denke</a:t>
            </a:r>
            <a:r>
              <a:rPr lang="de-DE" dirty="0"/>
              <a:t> an die Vorbereitung deiner </a:t>
            </a:r>
            <a:r>
              <a:rPr lang="de-DE" b="1" dirty="0"/>
              <a:t>letzten Präsentation</a:t>
            </a:r>
            <a:r>
              <a:rPr lang="de-DE" dirty="0"/>
              <a:t>: Welche Gedanken hast du dir dabei zu deinem Publikum, dem </a:t>
            </a:r>
            <a:r>
              <a:rPr lang="de-DE" b="1" dirty="0"/>
              <a:t>Raum</a:t>
            </a:r>
            <a:r>
              <a:rPr lang="de-DE" dirty="0"/>
              <a:t>, den </a:t>
            </a:r>
            <a:r>
              <a:rPr lang="de-DE" b="1" dirty="0"/>
              <a:t>Medien (z. B. Poster oder Folienpräsentation) </a:t>
            </a:r>
            <a:r>
              <a:rPr lang="de-DE" dirty="0"/>
              <a:t>und zu dir selbst als </a:t>
            </a:r>
            <a:r>
              <a:rPr lang="de-DE" b="1" dirty="0"/>
              <a:t>Redner oder Rednerin </a:t>
            </a:r>
            <a:r>
              <a:rPr lang="de-DE" dirty="0"/>
              <a:t>gemacht?</a:t>
            </a:r>
          </a:p>
          <a:p>
            <a:pPr lvl="1"/>
            <a:r>
              <a:rPr lang="de-DE" dirty="0"/>
              <a:t>Schreibe die Punkte hier auf. Dafür hast du </a:t>
            </a:r>
            <a:r>
              <a:rPr lang="de-DE" b="1" dirty="0"/>
              <a:t>5 Minuten </a:t>
            </a:r>
            <a:r>
              <a:rPr lang="de-DE" dirty="0"/>
              <a:t>Zeit.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FB277EC-5CA3-058A-6B00-A6F9899E0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37" y="1245933"/>
            <a:ext cx="6264000" cy="432000"/>
          </a:xfrm>
        </p:spPr>
        <p:txBody>
          <a:bodyPr/>
          <a:lstStyle/>
          <a:p>
            <a:r>
              <a:rPr lang="de-DE" dirty="0"/>
              <a:t>Die Vorbereitung zählt!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1845972-8E39-5D02-1AD2-12591F0CA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56511"/>
              </p:ext>
            </p:extLst>
          </p:nvPr>
        </p:nvGraphicFramePr>
        <p:xfrm>
          <a:off x="644525" y="3957321"/>
          <a:ext cx="6264000" cy="47016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264000">
                  <a:extLst>
                    <a:ext uri="{9D8B030D-6E8A-4147-A177-3AD203B41FA5}">
                      <a16:colId xmlns:a16="http://schemas.microsoft.com/office/drawing/2014/main" val="2871944415"/>
                    </a:ext>
                  </a:extLst>
                </a:gridCol>
              </a:tblGrid>
              <a:tr h="5877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solidFill>
                          <a:schemeClr val="tx2"/>
                        </a:solidFill>
                      </a:endParaRPr>
                    </a:p>
                  </a:txBody>
                  <a:tcPr marL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758388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22535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699742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663978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42464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566863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31472"/>
                  </a:ext>
                </a:extLst>
              </a:tr>
              <a:tr h="587708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545752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5EFA354-F335-895C-3114-ABC09D7F4C85}"/>
              </a:ext>
            </a:extLst>
          </p:cNvPr>
          <p:cNvSpPr txBox="1"/>
          <p:nvPr/>
        </p:nvSpPr>
        <p:spPr>
          <a:xfrm>
            <a:off x="647837" y="9366250"/>
            <a:ext cx="6264000" cy="938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Jetzt kommt ihr in der Kleingruppe zusammen und tauscht eure Erfahrungen aus. Welche Gedanken habt ihr euch alle in der Vorbereitung gemacht? Wo waren Unterschiede? </a:t>
            </a:r>
          </a:p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Dafür habt ihr </a:t>
            </a:r>
            <a:r>
              <a:rPr lang="de-DE" sz="1400" b="1" dirty="0">
                <a:solidFill>
                  <a:schemeClr val="tx2"/>
                </a:solidFill>
              </a:rPr>
              <a:t>10 Minuten Zeit</a:t>
            </a:r>
            <a:r>
              <a:rPr lang="de-DE" sz="14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67C20DE7-DA6C-7EAB-BDC2-C127B0CA1882}"/>
              </a:ext>
            </a:extLst>
          </p:cNvPr>
          <p:cNvSpPr txBox="1"/>
          <p:nvPr/>
        </p:nvSpPr>
        <p:spPr>
          <a:xfrm>
            <a:off x="549342" y="2635852"/>
            <a:ext cx="1245512" cy="34623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wrap="none" lIns="180000" tIns="0" rIns="180000" bIns="0" anchor="ctr" anchorCtr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Aptos"/>
              </a:rPr>
              <a:t>Schritt 1</a:t>
            </a:r>
            <a:endParaRPr sz="1600" b="0" dirty="0">
              <a:solidFill>
                <a:schemeClr val="bg1"/>
              </a:solidFill>
              <a:latin typeface="Aptos"/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27BD315E-13E0-7BD8-D7F7-4BF26F8F87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371375" y="2622279"/>
            <a:ext cx="373380" cy="373380"/>
          </a:xfrm>
          <a:prstGeom prst="rect">
            <a:avLst/>
          </a:prstGeom>
        </p:spPr>
      </p:pic>
      <p:sp>
        <p:nvSpPr>
          <p:cNvPr id="16" name="Grafik 42">
            <a:extLst>
              <a:ext uri="{FF2B5EF4-FFF2-40B4-BE49-F238E27FC236}">
                <a16:creationId xmlns:a16="http://schemas.microsoft.com/office/drawing/2014/main" id="{ADB8BA51-2E70-02F0-A886-D65DCEA22B00}"/>
              </a:ext>
            </a:extLst>
          </p:cNvPr>
          <p:cNvSpPr>
            <a:spLocks noChangeAspect="1"/>
          </p:cNvSpPr>
          <p:nvPr/>
        </p:nvSpPr>
        <p:spPr>
          <a:xfrm>
            <a:off x="1955081" y="2539749"/>
            <a:ext cx="360601" cy="455910"/>
          </a:xfrm>
          <a:custGeom>
            <a:avLst/>
            <a:gdLst>
              <a:gd name="csX0" fmla="*/ 322736 w 360601"/>
              <a:gd name="csY0" fmla="*/ 165061 h 455910"/>
              <a:gd name="csX1" fmla="*/ 323088 w 360601"/>
              <a:gd name="csY1" fmla="*/ 158848 h 455910"/>
              <a:gd name="csX2" fmla="*/ 354388 w 360601"/>
              <a:gd name="csY2" fmla="*/ 127547 h 455910"/>
              <a:gd name="csX3" fmla="*/ 354857 w 360601"/>
              <a:gd name="csY3" fmla="*/ 100701 h 455910"/>
              <a:gd name="csX4" fmla="*/ 328011 w 360601"/>
              <a:gd name="csY4" fmla="*/ 100232 h 455910"/>
              <a:gd name="csX5" fmla="*/ 327543 w 360601"/>
              <a:gd name="csY5" fmla="*/ 100701 h 455910"/>
              <a:gd name="csX6" fmla="*/ 296125 w 360601"/>
              <a:gd name="csY6" fmla="*/ 132119 h 455910"/>
              <a:gd name="csX7" fmla="*/ 289912 w 360601"/>
              <a:gd name="csY7" fmla="*/ 132471 h 455910"/>
              <a:gd name="csX8" fmla="*/ 203395 w 360601"/>
              <a:gd name="csY8" fmla="*/ 96598 h 455910"/>
              <a:gd name="csX9" fmla="*/ 199292 w 360601"/>
              <a:gd name="csY9" fmla="*/ 91909 h 455910"/>
              <a:gd name="csX10" fmla="*/ 199292 w 360601"/>
              <a:gd name="csY10" fmla="*/ 42789 h 455910"/>
              <a:gd name="csX11" fmla="*/ 203981 w 360601"/>
              <a:gd name="csY11" fmla="*/ 37983 h 455910"/>
              <a:gd name="csX12" fmla="*/ 237275 w 360601"/>
              <a:gd name="csY12" fmla="*/ 37983 h 455910"/>
              <a:gd name="csX13" fmla="*/ 256266 w 360601"/>
              <a:gd name="csY13" fmla="*/ 18991 h 455910"/>
              <a:gd name="csX14" fmla="*/ 237275 w 360601"/>
              <a:gd name="csY14" fmla="*/ 0 h 455910"/>
              <a:gd name="csX15" fmla="*/ 123444 w 360601"/>
              <a:gd name="csY15" fmla="*/ 0 h 455910"/>
              <a:gd name="csX16" fmla="*/ 104453 w 360601"/>
              <a:gd name="csY16" fmla="*/ 18991 h 455910"/>
              <a:gd name="csX17" fmla="*/ 123444 w 360601"/>
              <a:gd name="csY17" fmla="*/ 37983 h 455910"/>
              <a:gd name="csX18" fmla="*/ 156620 w 360601"/>
              <a:gd name="csY18" fmla="*/ 37983 h 455910"/>
              <a:gd name="csX19" fmla="*/ 161310 w 360601"/>
              <a:gd name="csY19" fmla="*/ 42672 h 455910"/>
              <a:gd name="csX20" fmla="*/ 161310 w 360601"/>
              <a:gd name="csY20" fmla="*/ 91674 h 455910"/>
              <a:gd name="csX21" fmla="*/ 157206 w 360601"/>
              <a:gd name="csY21" fmla="*/ 96364 h 455910"/>
              <a:gd name="csX22" fmla="*/ 0 w 360601"/>
              <a:gd name="csY22" fmla="*/ 275375 h 455910"/>
              <a:gd name="csX23" fmla="*/ 180066 w 360601"/>
              <a:gd name="csY23" fmla="*/ 455910 h 455910"/>
              <a:gd name="csX24" fmla="*/ 360602 w 360601"/>
              <a:gd name="csY24" fmla="*/ 275844 h 455910"/>
              <a:gd name="csX25" fmla="*/ 322736 w 360601"/>
              <a:gd name="csY25" fmla="*/ 165061 h 455910"/>
              <a:gd name="csX26" fmla="*/ 180653 w 360601"/>
              <a:gd name="csY26" fmla="*/ 417810 h 455910"/>
              <a:gd name="csX27" fmla="*/ 38335 w 360601"/>
              <a:gd name="csY27" fmla="*/ 275492 h 455910"/>
              <a:gd name="csX28" fmla="*/ 180653 w 360601"/>
              <a:gd name="csY28" fmla="*/ 133174 h 455910"/>
              <a:gd name="csX29" fmla="*/ 322971 w 360601"/>
              <a:gd name="csY29" fmla="*/ 275492 h 455910"/>
              <a:gd name="csX30" fmla="*/ 180653 w 360601"/>
              <a:gd name="csY30" fmla="*/ 417810 h 4559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360601" h="455910">
                <a:moveTo>
                  <a:pt x="322736" y="165061"/>
                </a:moveTo>
                <a:cubicBezTo>
                  <a:pt x="321212" y="163185"/>
                  <a:pt x="321447" y="160489"/>
                  <a:pt x="323088" y="158848"/>
                </a:cubicBezTo>
                <a:lnTo>
                  <a:pt x="354388" y="127547"/>
                </a:lnTo>
                <a:cubicBezTo>
                  <a:pt x="361891" y="120279"/>
                  <a:pt x="362126" y="108204"/>
                  <a:pt x="354857" y="100701"/>
                </a:cubicBezTo>
                <a:cubicBezTo>
                  <a:pt x="347589" y="93198"/>
                  <a:pt x="335514" y="92964"/>
                  <a:pt x="328011" y="100232"/>
                </a:cubicBezTo>
                <a:cubicBezTo>
                  <a:pt x="327894" y="100350"/>
                  <a:pt x="327660" y="100584"/>
                  <a:pt x="327543" y="100701"/>
                </a:cubicBezTo>
                <a:lnTo>
                  <a:pt x="296125" y="132119"/>
                </a:lnTo>
                <a:cubicBezTo>
                  <a:pt x="294484" y="133760"/>
                  <a:pt x="291787" y="133995"/>
                  <a:pt x="289912" y="132471"/>
                </a:cubicBezTo>
                <a:cubicBezTo>
                  <a:pt x="264707" y="113010"/>
                  <a:pt x="234813" y="100701"/>
                  <a:pt x="203395" y="96598"/>
                </a:cubicBezTo>
                <a:cubicBezTo>
                  <a:pt x="201051" y="96246"/>
                  <a:pt x="199292" y="94254"/>
                  <a:pt x="199292" y="91909"/>
                </a:cubicBezTo>
                <a:lnTo>
                  <a:pt x="199292" y="42789"/>
                </a:lnTo>
                <a:cubicBezTo>
                  <a:pt x="199292" y="40210"/>
                  <a:pt x="201402" y="37983"/>
                  <a:pt x="203981" y="37983"/>
                </a:cubicBezTo>
                <a:lnTo>
                  <a:pt x="237275" y="37983"/>
                </a:lnTo>
                <a:cubicBezTo>
                  <a:pt x="247708" y="37983"/>
                  <a:pt x="256266" y="29542"/>
                  <a:pt x="256266" y="18991"/>
                </a:cubicBezTo>
                <a:cubicBezTo>
                  <a:pt x="256266" y="8441"/>
                  <a:pt x="247826" y="0"/>
                  <a:pt x="237275" y="0"/>
                </a:cubicBezTo>
                <a:lnTo>
                  <a:pt x="123444" y="0"/>
                </a:lnTo>
                <a:cubicBezTo>
                  <a:pt x="113010" y="0"/>
                  <a:pt x="104453" y="8441"/>
                  <a:pt x="104453" y="18991"/>
                </a:cubicBezTo>
                <a:cubicBezTo>
                  <a:pt x="104453" y="29542"/>
                  <a:pt x="112893" y="37983"/>
                  <a:pt x="123444" y="37983"/>
                </a:cubicBezTo>
                <a:lnTo>
                  <a:pt x="156620" y="37983"/>
                </a:lnTo>
                <a:cubicBezTo>
                  <a:pt x="159199" y="37983"/>
                  <a:pt x="161310" y="40093"/>
                  <a:pt x="161310" y="42672"/>
                </a:cubicBezTo>
                <a:lnTo>
                  <a:pt x="161310" y="91674"/>
                </a:lnTo>
                <a:cubicBezTo>
                  <a:pt x="161310" y="94019"/>
                  <a:pt x="159551" y="96129"/>
                  <a:pt x="157206" y="96364"/>
                </a:cubicBezTo>
                <a:cubicBezTo>
                  <a:pt x="67408" y="108321"/>
                  <a:pt x="117" y="184756"/>
                  <a:pt x="0" y="275375"/>
                </a:cubicBezTo>
                <a:cubicBezTo>
                  <a:pt x="-117" y="374904"/>
                  <a:pt x="80538" y="455793"/>
                  <a:pt x="180066" y="455910"/>
                </a:cubicBezTo>
                <a:cubicBezTo>
                  <a:pt x="279595" y="456028"/>
                  <a:pt x="360484" y="375373"/>
                  <a:pt x="360602" y="275844"/>
                </a:cubicBezTo>
                <a:cubicBezTo>
                  <a:pt x="360602" y="235751"/>
                  <a:pt x="347355" y="196713"/>
                  <a:pt x="322736" y="165061"/>
                </a:cubicBezTo>
                <a:close/>
                <a:moveTo>
                  <a:pt x="180653" y="417810"/>
                </a:moveTo>
                <a:cubicBezTo>
                  <a:pt x="102108" y="417810"/>
                  <a:pt x="38335" y="354037"/>
                  <a:pt x="38335" y="275492"/>
                </a:cubicBezTo>
                <a:cubicBezTo>
                  <a:pt x="38335" y="196830"/>
                  <a:pt x="102108" y="133174"/>
                  <a:pt x="180653" y="133174"/>
                </a:cubicBezTo>
                <a:cubicBezTo>
                  <a:pt x="259197" y="133174"/>
                  <a:pt x="322971" y="196948"/>
                  <a:pt x="322971" y="275492"/>
                </a:cubicBezTo>
                <a:cubicBezTo>
                  <a:pt x="322971" y="354037"/>
                  <a:pt x="259197" y="417810"/>
                  <a:pt x="180653" y="417810"/>
                </a:cubicBezTo>
                <a:close/>
              </a:path>
            </a:pathLst>
          </a:custGeom>
          <a:solidFill>
            <a:schemeClr val="accent2"/>
          </a:solidFill>
          <a:ln w="11676" cap="flat">
            <a:noFill/>
            <a:prstDash val="solid"/>
            <a:miter/>
          </a:ln>
        </p:spPr>
        <p:txBody>
          <a:bodyPr tIns="187200"/>
          <a:lstStyle/>
          <a:p>
            <a:pPr algn="ctr"/>
            <a:r>
              <a:rPr lang="de-DE" sz="1200" b="1" dirty="0">
                <a:solidFill>
                  <a:schemeClr val="tx2"/>
                </a:solidFill>
              </a:rPr>
              <a:t>5</a:t>
            </a:r>
          </a:p>
          <a:p>
            <a:pPr algn="ctr"/>
            <a:endParaRPr lang="de-DE" sz="1200" b="1" dirty="0">
              <a:solidFill>
                <a:schemeClr val="tx2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4FF82E4-0060-ECB1-0540-D24478FBA9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71610" y="8920796"/>
            <a:ext cx="362712" cy="362712"/>
          </a:xfrm>
          <a:prstGeom prst="rect">
            <a:avLst/>
          </a:prstGeom>
        </p:spPr>
      </p:pic>
      <p:sp>
        <p:nvSpPr>
          <p:cNvPr id="18" name="Grafik 42">
            <a:extLst>
              <a:ext uri="{FF2B5EF4-FFF2-40B4-BE49-F238E27FC236}">
                <a16:creationId xmlns:a16="http://schemas.microsoft.com/office/drawing/2014/main" id="{EF0012D1-32D8-0BD1-E473-C1F0859195C8}"/>
              </a:ext>
            </a:extLst>
          </p:cNvPr>
          <p:cNvSpPr>
            <a:spLocks noChangeAspect="1"/>
          </p:cNvSpPr>
          <p:nvPr/>
        </p:nvSpPr>
        <p:spPr>
          <a:xfrm>
            <a:off x="644592" y="8832932"/>
            <a:ext cx="360601" cy="455910"/>
          </a:xfrm>
          <a:custGeom>
            <a:avLst/>
            <a:gdLst>
              <a:gd name="csX0" fmla="*/ 322736 w 360601"/>
              <a:gd name="csY0" fmla="*/ 165061 h 455910"/>
              <a:gd name="csX1" fmla="*/ 323088 w 360601"/>
              <a:gd name="csY1" fmla="*/ 158848 h 455910"/>
              <a:gd name="csX2" fmla="*/ 354388 w 360601"/>
              <a:gd name="csY2" fmla="*/ 127547 h 455910"/>
              <a:gd name="csX3" fmla="*/ 354857 w 360601"/>
              <a:gd name="csY3" fmla="*/ 100701 h 455910"/>
              <a:gd name="csX4" fmla="*/ 328011 w 360601"/>
              <a:gd name="csY4" fmla="*/ 100232 h 455910"/>
              <a:gd name="csX5" fmla="*/ 327543 w 360601"/>
              <a:gd name="csY5" fmla="*/ 100701 h 455910"/>
              <a:gd name="csX6" fmla="*/ 296125 w 360601"/>
              <a:gd name="csY6" fmla="*/ 132119 h 455910"/>
              <a:gd name="csX7" fmla="*/ 289912 w 360601"/>
              <a:gd name="csY7" fmla="*/ 132471 h 455910"/>
              <a:gd name="csX8" fmla="*/ 203395 w 360601"/>
              <a:gd name="csY8" fmla="*/ 96598 h 455910"/>
              <a:gd name="csX9" fmla="*/ 199292 w 360601"/>
              <a:gd name="csY9" fmla="*/ 91909 h 455910"/>
              <a:gd name="csX10" fmla="*/ 199292 w 360601"/>
              <a:gd name="csY10" fmla="*/ 42789 h 455910"/>
              <a:gd name="csX11" fmla="*/ 203981 w 360601"/>
              <a:gd name="csY11" fmla="*/ 37983 h 455910"/>
              <a:gd name="csX12" fmla="*/ 237275 w 360601"/>
              <a:gd name="csY12" fmla="*/ 37983 h 455910"/>
              <a:gd name="csX13" fmla="*/ 256266 w 360601"/>
              <a:gd name="csY13" fmla="*/ 18991 h 455910"/>
              <a:gd name="csX14" fmla="*/ 237275 w 360601"/>
              <a:gd name="csY14" fmla="*/ 0 h 455910"/>
              <a:gd name="csX15" fmla="*/ 123444 w 360601"/>
              <a:gd name="csY15" fmla="*/ 0 h 455910"/>
              <a:gd name="csX16" fmla="*/ 104453 w 360601"/>
              <a:gd name="csY16" fmla="*/ 18991 h 455910"/>
              <a:gd name="csX17" fmla="*/ 123444 w 360601"/>
              <a:gd name="csY17" fmla="*/ 37983 h 455910"/>
              <a:gd name="csX18" fmla="*/ 156620 w 360601"/>
              <a:gd name="csY18" fmla="*/ 37983 h 455910"/>
              <a:gd name="csX19" fmla="*/ 161310 w 360601"/>
              <a:gd name="csY19" fmla="*/ 42672 h 455910"/>
              <a:gd name="csX20" fmla="*/ 161310 w 360601"/>
              <a:gd name="csY20" fmla="*/ 91674 h 455910"/>
              <a:gd name="csX21" fmla="*/ 157206 w 360601"/>
              <a:gd name="csY21" fmla="*/ 96364 h 455910"/>
              <a:gd name="csX22" fmla="*/ 0 w 360601"/>
              <a:gd name="csY22" fmla="*/ 275375 h 455910"/>
              <a:gd name="csX23" fmla="*/ 180066 w 360601"/>
              <a:gd name="csY23" fmla="*/ 455910 h 455910"/>
              <a:gd name="csX24" fmla="*/ 360602 w 360601"/>
              <a:gd name="csY24" fmla="*/ 275844 h 455910"/>
              <a:gd name="csX25" fmla="*/ 322736 w 360601"/>
              <a:gd name="csY25" fmla="*/ 165061 h 455910"/>
              <a:gd name="csX26" fmla="*/ 180653 w 360601"/>
              <a:gd name="csY26" fmla="*/ 417810 h 455910"/>
              <a:gd name="csX27" fmla="*/ 38335 w 360601"/>
              <a:gd name="csY27" fmla="*/ 275492 h 455910"/>
              <a:gd name="csX28" fmla="*/ 180653 w 360601"/>
              <a:gd name="csY28" fmla="*/ 133174 h 455910"/>
              <a:gd name="csX29" fmla="*/ 322971 w 360601"/>
              <a:gd name="csY29" fmla="*/ 275492 h 455910"/>
              <a:gd name="csX30" fmla="*/ 180653 w 360601"/>
              <a:gd name="csY30" fmla="*/ 417810 h 4559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360601" h="455910">
                <a:moveTo>
                  <a:pt x="322736" y="165061"/>
                </a:moveTo>
                <a:cubicBezTo>
                  <a:pt x="321212" y="163185"/>
                  <a:pt x="321447" y="160489"/>
                  <a:pt x="323088" y="158848"/>
                </a:cubicBezTo>
                <a:lnTo>
                  <a:pt x="354388" y="127547"/>
                </a:lnTo>
                <a:cubicBezTo>
                  <a:pt x="361891" y="120279"/>
                  <a:pt x="362126" y="108204"/>
                  <a:pt x="354857" y="100701"/>
                </a:cubicBezTo>
                <a:cubicBezTo>
                  <a:pt x="347589" y="93198"/>
                  <a:pt x="335514" y="92964"/>
                  <a:pt x="328011" y="100232"/>
                </a:cubicBezTo>
                <a:cubicBezTo>
                  <a:pt x="327894" y="100350"/>
                  <a:pt x="327660" y="100584"/>
                  <a:pt x="327543" y="100701"/>
                </a:cubicBezTo>
                <a:lnTo>
                  <a:pt x="296125" y="132119"/>
                </a:lnTo>
                <a:cubicBezTo>
                  <a:pt x="294484" y="133760"/>
                  <a:pt x="291787" y="133995"/>
                  <a:pt x="289912" y="132471"/>
                </a:cubicBezTo>
                <a:cubicBezTo>
                  <a:pt x="264707" y="113010"/>
                  <a:pt x="234813" y="100701"/>
                  <a:pt x="203395" y="96598"/>
                </a:cubicBezTo>
                <a:cubicBezTo>
                  <a:pt x="201051" y="96246"/>
                  <a:pt x="199292" y="94254"/>
                  <a:pt x="199292" y="91909"/>
                </a:cubicBezTo>
                <a:lnTo>
                  <a:pt x="199292" y="42789"/>
                </a:lnTo>
                <a:cubicBezTo>
                  <a:pt x="199292" y="40210"/>
                  <a:pt x="201402" y="37983"/>
                  <a:pt x="203981" y="37983"/>
                </a:cubicBezTo>
                <a:lnTo>
                  <a:pt x="237275" y="37983"/>
                </a:lnTo>
                <a:cubicBezTo>
                  <a:pt x="247708" y="37983"/>
                  <a:pt x="256266" y="29542"/>
                  <a:pt x="256266" y="18991"/>
                </a:cubicBezTo>
                <a:cubicBezTo>
                  <a:pt x="256266" y="8441"/>
                  <a:pt x="247826" y="0"/>
                  <a:pt x="237275" y="0"/>
                </a:cubicBezTo>
                <a:lnTo>
                  <a:pt x="123444" y="0"/>
                </a:lnTo>
                <a:cubicBezTo>
                  <a:pt x="113010" y="0"/>
                  <a:pt x="104453" y="8441"/>
                  <a:pt x="104453" y="18991"/>
                </a:cubicBezTo>
                <a:cubicBezTo>
                  <a:pt x="104453" y="29542"/>
                  <a:pt x="112893" y="37983"/>
                  <a:pt x="123444" y="37983"/>
                </a:cubicBezTo>
                <a:lnTo>
                  <a:pt x="156620" y="37983"/>
                </a:lnTo>
                <a:cubicBezTo>
                  <a:pt x="159199" y="37983"/>
                  <a:pt x="161310" y="40093"/>
                  <a:pt x="161310" y="42672"/>
                </a:cubicBezTo>
                <a:lnTo>
                  <a:pt x="161310" y="91674"/>
                </a:lnTo>
                <a:cubicBezTo>
                  <a:pt x="161310" y="94019"/>
                  <a:pt x="159551" y="96129"/>
                  <a:pt x="157206" y="96364"/>
                </a:cubicBezTo>
                <a:cubicBezTo>
                  <a:pt x="67408" y="108321"/>
                  <a:pt x="117" y="184756"/>
                  <a:pt x="0" y="275375"/>
                </a:cubicBezTo>
                <a:cubicBezTo>
                  <a:pt x="-117" y="374904"/>
                  <a:pt x="80538" y="455793"/>
                  <a:pt x="180066" y="455910"/>
                </a:cubicBezTo>
                <a:cubicBezTo>
                  <a:pt x="279595" y="456028"/>
                  <a:pt x="360484" y="375373"/>
                  <a:pt x="360602" y="275844"/>
                </a:cubicBezTo>
                <a:cubicBezTo>
                  <a:pt x="360602" y="235751"/>
                  <a:pt x="347355" y="196713"/>
                  <a:pt x="322736" y="165061"/>
                </a:cubicBezTo>
                <a:close/>
                <a:moveTo>
                  <a:pt x="180653" y="417810"/>
                </a:moveTo>
                <a:cubicBezTo>
                  <a:pt x="102108" y="417810"/>
                  <a:pt x="38335" y="354037"/>
                  <a:pt x="38335" y="275492"/>
                </a:cubicBezTo>
                <a:cubicBezTo>
                  <a:pt x="38335" y="196830"/>
                  <a:pt x="102108" y="133174"/>
                  <a:pt x="180653" y="133174"/>
                </a:cubicBezTo>
                <a:cubicBezTo>
                  <a:pt x="259197" y="133174"/>
                  <a:pt x="322971" y="196948"/>
                  <a:pt x="322971" y="275492"/>
                </a:cubicBezTo>
                <a:cubicBezTo>
                  <a:pt x="322971" y="354037"/>
                  <a:pt x="259197" y="417810"/>
                  <a:pt x="180653" y="417810"/>
                </a:cubicBezTo>
                <a:close/>
              </a:path>
            </a:pathLst>
          </a:custGeom>
          <a:solidFill>
            <a:schemeClr val="accent2"/>
          </a:solidFill>
          <a:ln w="11676" cap="flat">
            <a:noFill/>
            <a:prstDash val="solid"/>
            <a:miter/>
          </a:ln>
        </p:spPr>
        <p:txBody>
          <a:bodyPr tIns="187200"/>
          <a:lstStyle/>
          <a:p>
            <a:pPr algn="ctr"/>
            <a:r>
              <a:rPr lang="de-DE" sz="1200" b="1" dirty="0">
                <a:solidFill>
                  <a:schemeClr val="tx2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72399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7BD36C7B-8688-3CE2-31B8-373CD62FCE51}"/>
              </a:ext>
            </a:extLst>
          </p:cNvPr>
          <p:cNvSpPr txBox="1"/>
          <p:nvPr/>
        </p:nvSpPr>
        <p:spPr>
          <a:xfrm>
            <a:off x="644526" y="1771646"/>
            <a:ext cx="6269038" cy="15234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Tauscht euch in der Kleingruppe nun über die folgende Frage aus:</a:t>
            </a:r>
          </a:p>
          <a:p>
            <a:pPr algn="l">
              <a:spcAft>
                <a:spcPts val="600"/>
              </a:spcAft>
            </a:pPr>
            <a:r>
              <a:rPr lang="de-DE" sz="1400" b="1" dirty="0">
                <a:solidFill>
                  <a:schemeClr val="tx2"/>
                </a:solidFill>
              </a:rPr>
              <a:t>Was müsst ihr in den vier Bereichen beachten, damit die anderen eurer Präsentation gerne und aufmerksam zuhören?</a:t>
            </a:r>
          </a:p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Notiert euch in den vier Feldern unten für jeden der vier Bereiche mindestes einen Tipp oder eine Strategie, um dieses Ziel zu erreichen.</a:t>
            </a:r>
          </a:p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Für diesen Schritt habt ihr </a:t>
            </a:r>
            <a:r>
              <a:rPr lang="de-DE" sz="1400" b="1" dirty="0">
                <a:solidFill>
                  <a:schemeClr val="tx2"/>
                </a:solidFill>
              </a:rPr>
              <a:t>15 Minuten Zeit.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CEF1622-F33D-4AD8-D005-4737F9325635}"/>
              </a:ext>
            </a:extLst>
          </p:cNvPr>
          <p:cNvGrpSpPr/>
          <p:nvPr/>
        </p:nvGrpSpPr>
        <p:grpSpPr>
          <a:xfrm>
            <a:off x="644525" y="3655808"/>
            <a:ext cx="6269039" cy="6681278"/>
            <a:chOff x="344553" y="3655808"/>
            <a:chExt cx="6856347" cy="6681278"/>
          </a:xfrm>
        </p:grpSpPr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553C3338-B2BB-81C6-88FA-3A122E0114C9}"/>
                </a:ext>
              </a:extLst>
            </p:cNvPr>
            <p:cNvSpPr/>
            <p:nvPr/>
          </p:nvSpPr>
          <p:spPr>
            <a:xfrm>
              <a:off x="344553" y="3669381"/>
              <a:ext cx="3312000" cy="3226435"/>
            </a:xfrm>
            <a:prstGeom prst="roundRect">
              <a:avLst>
                <a:gd name="adj" fmla="val 1943"/>
              </a:avLst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tIns="72000" rIns="72000" rtlCol="0" anchor="t"/>
            <a:lstStyle/>
            <a:p>
              <a:pPr algn="ctr"/>
              <a:r>
                <a:rPr lang="de-DE" sz="1600" b="1" dirty="0">
                  <a:solidFill>
                    <a:schemeClr val="tx2"/>
                  </a:solidFill>
                </a:rPr>
                <a:t>Redner oder Rednerin</a:t>
              </a:r>
            </a:p>
            <a:p>
              <a:pPr algn="ctr"/>
              <a:r>
                <a:rPr lang="de-DE" sz="1500" dirty="0">
                  <a:solidFill>
                    <a:schemeClr val="tx2"/>
                  </a:solidFill>
                </a:rPr>
                <a:t>(also du selbst)</a:t>
              </a:r>
            </a:p>
          </p:txBody>
        </p:sp>
        <p:sp>
          <p:nvSpPr>
            <p:cNvPr id="15" name="Rechteck: abgerundete Ecken 14">
              <a:extLst>
                <a:ext uri="{FF2B5EF4-FFF2-40B4-BE49-F238E27FC236}">
                  <a16:creationId xmlns:a16="http://schemas.microsoft.com/office/drawing/2014/main" id="{3EDB91F2-294C-AE46-A0A6-823F1470395D}"/>
                </a:ext>
              </a:extLst>
            </p:cNvPr>
            <p:cNvSpPr/>
            <p:nvPr/>
          </p:nvSpPr>
          <p:spPr>
            <a:xfrm>
              <a:off x="3888900" y="3655808"/>
              <a:ext cx="3312000" cy="3226435"/>
            </a:xfrm>
            <a:prstGeom prst="roundRect">
              <a:avLst>
                <a:gd name="adj" fmla="val 1943"/>
              </a:avLst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72000" rIns="36000" rtlCol="0" anchor="t"/>
            <a:lstStyle/>
            <a:p>
              <a:pPr algn="ctr"/>
              <a:r>
                <a:rPr lang="de-DE" sz="1600" b="1" dirty="0">
                  <a:solidFill>
                    <a:schemeClr val="tx2"/>
                  </a:solidFill>
                </a:rPr>
                <a:t>Publikum</a:t>
              </a:r>
            </a:p>
            <a:p>
              <a:pPr algn="ctr"/>
              <a:r>
                <a:rPr lang="de-DE" sz="1500" dirty="0">
                  <a:solidFill>
                    <a:schemeClr val="tx2"/>
                  </a:solidFill>
                </a:rPr>
                <a:t>(z. B. Mitschülerinnen </a:t>
              </a:r>
              <a:br>
                <a:rPr lang="de-DE" sz="1500" dirty="0">
                  <a:solidFill>
                    <a:schemeClr val="tx2"/>
                  </a:solidFill>
                </a:rPr>
              </a:br>
              <a:r>
                <a:rPr lang="de-DE" sz="1500" dirty="0">
                  <a:solidFill>
                    <a:schemeClr val="tx2"/>
                  </a:solidFill>
                </a:rPr>
                <a:t>und Mitschüler)</a:t>
              </a:r>
            </a:p>
          </p:txBody>
        </p:sp>
        <p:sp>
          <p:nvSpPr>
            <p:cNvPr id="16" name="Rechteck: abgerundete Ecken 15">
              <a:extLst>
                <a:ext uri="{FF2B5EF4-FFF2-40B4-BE49-F238E27FC236}">
                  <a16:creationId xmlns:a16="http://schemas.microsoft.com/office/drawing/2014/main" id="{EAB98E22-C003-6A01-29E7-8CB57304D8CD}"/>
                </a:ext>
              </a:extLst>
            </p:cNvPr>
            <p:cNvSpPr/>
            <p:nvPr/>
          </p:nvSpPr>
          <p:spPr>
            <a:xfrm>
              <a:off x="344553" y="7110651"/>
              <a:ext cx="3312000" cy="3226435"/>
            </a:xfrm>
            <a:prstGeom prst="roundRect">
              <a:avLst>
                <a:gd name="adj" fmla="val 1943"/>
              </a:avLst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tIns="72000" rIns="72000" rtlCol="0" anchor="t"/>
            <a:lstStyle/>
            <a:p>
              <a:pPr algn="ctr"/>
              <a:r>
                <a:rPr lang="de-DE" sz="1600" b="1" dirty="0">
                  <a:solidFill>
                    <a:schemeClr val="tx2"/>
                  </a:solidFill>
                </a:rPr>
                <a:t>Raum</a:t>
              </a:r>
            </a:p>
            <a:p>
              <a:pPr algn="ctr"/>
              <a:r>
                <a:rPr lang="de-DE" sz="1500" dirty="0">
                  <a:solidFill>
                    <a:schemeClr val="tx2"/>
                  </a:solidFill>
                </a:rPr>
                <a:t>(z. B. Sitzordnung, Licht…)</a:t>
              </a:r>
            </a:p>
          </p:txBody>
        </p:sp>
        <p:sp>
          <p:nvSpPr>
            <p:cNvPr id="17" name="Rechteck: abgerundete Ecken 16">
              <a:extLst>
                <a:ext uri="{FF2B5EF4-FFF2-40B4-BE49-F238E27FC236}">
                  <a16:creationId xmlns:a16="http://schemas.microsoft.com/office/drawing/2014/main" id="{159C4C4D-81E0-A6A7-FE5D-7E543CCF9A3F}"/>
                </a:ext>
              </a:extLst>
            </p:cNvPr>
            <p:cNvSpPr/>
            <p:nvPr/>
          </p:nvSpPr>
          <p:spPr>
            <a:xfrm>
              <a:off x="3888900" y="7097078"/>
              <a:ext cx="3312000" cy="3226435"/>
            </a:xfrm>
            <a:prstGeom prst="roundRect">
              <a:avLst>
                <a:gd name="adj" fmla="val 1943"/>
              </a:avLst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tIns="72000" rIns="72000" rtlCol="0" anchor="t"/>
            <a:lstStyle/>
            <a:p>
              <a:pPr algn="ctr"/>
              <a:r>
                <a:rPr lang="de-DE" sz="1600" b="1" dirty="0">
                  <a:solidFill>
                    <a:schemeClr val="tx2"/>
                  </a:solidFill>
                </a:rPr>
                <a:t>Medium</a:t>
              </a:r>
            </a:p>
            <a:p>
              <a:pPr algn="ctr"/>
              <a:r>
                <a:rPr lang="de-DE" sz="1500" dirty="0">
                  <a:solidFill>
                    <a:schemeClr val="tx2"/>
                  </a:solidFill>
                </a:rPr>
                <a:t>(z. B. Folienpräsentation </a:t>
              </a:r>
              <a:br>
                <a:rPr lang="de-DE" sz="1500" dirty="0">
                  <a:solidFill>
                    <a:schemeClr val="tx2"/>
                  </a:solidFill>
                </a:rPr>
              </a:br>
              <a:r>
                <a:rPr lang="de-DE" sz="1500" dirty="0">
                  <a:solidFill>
                    <a:schemeClr val="tx2"/>
                  </a:solidFill>
                </a:rPr>
                <a:t>oder Poster)</a:t>
              </a:r>
            </a:p>
          </p:txBody>
        </p:sp>
      </p:grpSp>
      <p:grpSp>
        <p:nvGrpSpPr>
          <p:cNvPr id="6" name="Grafik 17">
            <a:extLst>
              <a:ext uri="{FF2B5EF4-FFF2-40B4-BE49-F238E27FC236}">
                <a16:creationId xmlns:a16="http://schemas.microsoft.com/office/drawing/2014/main" id="{FD75C767-3D82-F1C8-CA98-5791FBFAA7DC}"/>
              </a:ext>
            </a:extLst>
          </p:cNvPr>
          <p:cNvGrpSpPr/>
          <p:nvPr/>
        </p:nvGrpSpPr>
        <p:grpSpPr>
          <a:xfrm>
            <a:off x="1591936" y="4876799"/>
            <a:ext cx="1133474" cy="971549"/>
            <a:chOff x="1591936" y="4876799"/>
            <a:chExt cx="1133474" cy="971549"/>
          </a:xfrm>
          <a:noFill/>
        </p:grpSpPr>
        <p:sp>
          <p:nvSpPr>
            <p:cNvPr id="7" name="Freihandform 6">
              <a:extLst>
                <a:ext uri="{FF2B5EF4-FFF2-40B4-BE49-F238E27FC236}">
                  <a16:creationId xmlns:a16="http://schemas.microsoft.com/office/drawing/2014/main" id="{BF6C6DEB-1F78-857D-E21C-0C0B5EAF21F8}"/>
                </a:ext>
              </a:extLst>
            </p:cNvPr>
            <p:cNvSpPr/>
            <p:nvPr/>
          </p:nvSpPr>
          <p:spPr>
            <a:xfrm>
              <a:off x="1591936" y="5534023"/>
              <a:ext cx="1133474" cy="314325"/>
            </a:xfrm>
            <a:custGeom>
              <a:avLst/>
              <a:gdLst>
                <a:gd name="csX0" fmla="*/ -94 w 1133474"/>
                <a:gd name="csY0" fmla="*/ 314231 h 314325"/>
                <a:gd name="csX1" fmla="*/ 566633 w 1133474"/>
                <a:gd name="csY1" fmla="*/ -94 h 314325"/>
                <a:gd name="csX2" fmla="*/ 1133380 w 1133474"/>
                <a:gd name="csY2" fmla="*/ 314231 h 3143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1133474" h="314325">
                  <a:moveTo>
                    <a:pt x="-94" y="314231"/>
                  </a:moveTo>
                  <a:cubicBezTo>
                    <a:pt x="113014" y="126331"/>
                    <a:pt x="324460" y="-94"/>
                    <a:pt x="566633" y="-94"/>
                  </a:cubicBezTo>
                  <a:cubicBezTo>
                    <a:pt x="808816" y="-94"/>
                    <a:pt x="1020233" y="126331"/>
                    <a:pt x="1133380" y="314231"/>
                  </a:cubicBezTo>
                </a:path>
              </a:pathLst>
            </a:custGeom>
            <a:noFill/>
            <a:ln w="63500" cap="rnd">
              <a:solidFill>
                <a:schemeClr val="accent2">
                  <a:lumMod val="60000"/>
                  <a:lumOff val="40000"/>
                  <a:alpha val="20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ihandform 7">
              <a:extLst>
                <a:ext uri="{FF2B5EF4-FFF2-40B4-BE49-F238E27FC236}">
                  <a16:creationId xmlns:a16="http://schemas.microsoft.com/office/drawing/2014/main" id="{0ECB9AAD-7DAC-DDC6-1A5D-F8F2E058F78F}"/>
                </a:ext>
              </a:extLst>
            </p:cNvPr>
            <p:cNvSpPr/>
            <p:nvPr/>
          </p:nvSpPr>
          <p:spPr>
            <a:xfrm>
              <a:off x="1839585" y="4876799"/>
              <a:ext cx="647700" cy="638174"/>
            </a:xfrm>
            <a:custGeom>
              <a:avLst/>
              <a:gdLst>
                <a:gd name="csX0" fmla="*/ -94 w 647700"/>
                <a:gd name="csY0" fmla="*/ 319002 h 638174"/>
                <a:gd name="csX1" fmla="*/ 323766 w 647700"/>
                <a:gd name="csY1" fmla="*/ -94 h 638174"/>
                <a:gd name="csX2" fmla="*/ 647606 w 647700"/>
                <a:gd name="csY2" fmla="*/ 319002 h 638174"/>
                <a:gd name="csX3" fmla="*/ 323766 w 647700"/>
                <a:gd name="csY3" fmla="*/ 638080 h 638174"/>
                <a:gd name="csX4" fmla="*/ -94 w 647700"/>
                <a:gd name="csY4" fmla="*/ 319002 h 63817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647700" h="638174">
                  <a:moveTo>
                    <a:pt x="-94" y="319002"/>
                  </a:moveTo>
                  <a:cubicBezTo>
                    <a:pt x="-94" y="142761"/>
                    <a:pt x="144905" y="-94"/>
                    <a:pt x="323766" y="-94"/>
                  </a:cubicBezTo>
                  <a:cubicBezTo>
                    <a:pt x="502616" y="-94"/>
                    <a:pt x="647606" y="142761"/>
                    <a:pt x="647606" y="319002"/>
                  </a:cubicBezTo>
                  <a:cubicBezTo>
                    <a:pt x="647606" y="495234"/>
                    <a:pt x="502616" y="638080"/>
                    <a:pt x="323766" y="638080"/>
                  </a:cubicBezTo>
                  <a:cubicBezTo>
                    <a:pt x="144905" y="638080"/>
                    <a:pt x="-94" y="495234"/>
                    <a:pt x="-94" y="319002"/>
                  </a:cubicBezTo>
                  <a:close/>
                </a:path>
              </a:pathLst>
            </a:custGeom>
            <a:noFill/>
            <a:ln w="63500" cap="rnd">
              <a:solidFill>
                <a:schemeClr val="accent2">
                  <a:lumMod val="60000"/>
                  <a:lumOff val="40000"/>
                  <a:alpha val="20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19" name="Grafik 18">
            <a:extLst>
              <a:ext uri="{FF2B5EF4-FFF2-40B4-BE49-F238E27FC236}">
                <a16:creationId xmlns:a16="http://schemas.microsoft.com/office/drawing/2014/main" id="{9D8BFA16-DBDB-BCDD-8ED1-8AE28CB374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42140" y="4553649"/>
            <a:ext cx="2114550" cy="170497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EC746DFD-516D-EBA1-0D10-0EF75B896E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72860" y="7932201"/>
            <a:ext cx="1571625" cy="21717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0F9BE2E9-992F-3B86-4F96-4CCEB5904B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80277" y="8154451"/>
            <a:ext cx="1438275" cy="1447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13D54B-F265-2785-90E6-024E1E90CF78}"/>
              </a:ext>
            </a:extLst>
          </p:cNvPr>
          <p:cNvSpPr txBox="1"/>
          <p:nvPr/>
        </p:nvSpPr>
        <p:spPr>
          <a:xfrm>
            <a:off x="657292" y="1251552"/>
            <a:ext cx="1245512" cy="34623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wrap="none" lIns="180000" tIns="0" rIns="180000" bIns="0" anchor="ctr" anchorCtr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Aptos"/>
              </a:rPr>
              <a:t>Schritt 2</a:t>
            </a:r>
            <a:endParaRPr sz="1600" b="0" dirty="0">
              <a:solidFill>
                <a:schemeClr val="bg1"/>
              </a:solidFill>
              <a:latin typeface="Apto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90B4EE9-53DB-D0BB-2FFE-E65899F2791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479325" y="1248647"/>
            <a:ext cx="362712" cy="362712"/>
          </a:xfrm>
          <a:prstGeom prst="rect">
            <a:avLst/>
          </a:prstGeom>
        </p:spPr>
      </p:pic>
      <p:sp>
        <p:nvSpPr>
          <p:cNvPr id="10" name="Grafik 42">
            <a:extLst>
              <a:ext uri="{FF2B5EF4-FFF2-40B4-BE49-F238E27FC236}">
                <a16:creationId xmlns:a16="http://schemas.microsoft.com/office/drawing/2014/main" id="{22C637F0-FCEA-14EA-4780-F54315575C82}"/>
              </a:ext>
            </a:extLst>
          </p:cNvPr>
          <p:cNvSpPr>
            <a:spLocks noChangeAspect="1"/>
          </p:cNvSpPr>
          <p:nvPr/>
        </p:nvSpPr>
        <p:spPr>
          <a:xfrm>
            <a:off x="2063031" y="1155449"/>
            <a:ext cx="360601" cy="455910"/>
          </a:xfrm>
          <a:custGeom>
            <a:avLst/>
            <a:gdLst>
              <a:gd name="csX0" fmla="*/ 322736 w 360601"/>
              <a:gd name="csY0" fmla="*/ 165061 h 455910"/>
              <a:gd name="csX1" fmla="*/ 323088 w 360601"/>
              <a:gd name="csY1" fmla="*/ 158848 h 455910"/>
              <a:gd name="csX2" fmla="*/ 354388 w 360601"/>
              <a:gd name="csY2" fmla="*/ 127547 h 455910"/>
              <a:gd name="csX3" fmla="*/ 354857 w 360601"/>
              <a:gd name="csY3" fmla="*/ 100701 h 455910"/>
              <a:gd name="csX4" fmla="*/ 328011 w 360601"/>
              <a:gd name="csY4" fmla="*/ 100232 h 455910"/>
              <a:gd name="csX5" fmla="*/ 327543 w 360601"/>
              <a:gd name="csY5" fmla="*/ 100701 h 455910"/>
              <a:gd name="csX6" fmla="*/ 296125 w 360601"/>
              <a:gd name="csY6" fmla="*/ 132119 h 455910"/>
              <a:gd name="csX7" fmla="*/ 289912 w 360601"/>
              <a:gd name="csY7" fmla="*/ 132471 h 455910"/>
              <a:gd name="csX8" fmla="*/ 203395 w 360601"/>
              <a:gd name="csY8" fmla="*/ 96598 h 455910"/>
              <a:gd name="csX9" fmla="*/ 199292 w 360601"/>
              <a:gd name="csY9" fmla="*/ 91909 h 455910"/>
              <a:gd name="csX10" fmla="*/ 199292 w 360601"/>
              <a:gd name="csY10" fmla="*/ 42789 h 455910"/>
              <a:gd name="csX11" fmla="*/ 203981 w 360601"/>
              <a:gd name="csY11" fmla="*/ 37983 h 455910"/>
              <a:gd name="csX12" fmla="*/ 237275 w 360601"/>
              <a:gd name="csY12" fmla="*/ 37983 h 455910"/>
              <a:gd name="csX13" fmla="*/ 256266 w 360601"/>
              <a:gd name="csY13" fmla="*/ 18991 h 455910"/>
              <a:gd name="csX14" fmla="*/ 237275 w 360601"/>
              <a:gd name="csY14" fmla="*/ 0 h 455910"/>
              <a:gd name="csX15" fmla="*/ 123444 w 360601"/>
              <a:gd name="csY15" fmla="*/ 0 h 455910"/>
              <a:gd name="csX16" fmla="*/ 104453 w 360601"/>
              <a:gd name="csY16" fmla="*/ 18991 h 455910"/>
              <a:gd name="csX17" fmla="*/ 123444 w 360601"/>
              <a:gd name="csY17" fmla="*/ 37983 h 455910"/>
              <a:gd name="csX18" fmla="*/ 156620 w 360601"/>
              <a:gd name="csY18" fmla="*/ 37983 h 455910"/>
              <a:gd name="csX19" fmla="*/ 161310 w 360601"/>
              <a:gd name="csY19" fmla="*/ 42672 h 455910"/>
              <a:gd name="csX20" fmla="*/ 161310 w 360601"/>
              <a:gd name="csY20" fmla="*/ 91674 h 455910"/>
              <a:gd name="csX21" fmla="*/ 157206 w 360601"/>
              <a:gd name="csY21" fmla="*/ 96364 h 455910"/>
              <a:gd name="csX22" fmla="*/ 0 w 360601"/>
              <a:gd name="csY22" fmla="*/ 275375 h 455910"/>
              <a:gd name="csX23" fmla="*/ 180066 w 360601"/>
              <a:gd name="csY23" fmla="*/ 455910 h 455910"/>
              <a:gd name="csX24" fmla="*/ 360602 w 360601"/>
              <a:gd name="csY24" fmla="*/ 275844 h 455910"/>
              <a:gd name="csX25" fmla="*/ 322736 w 360601"/>
              <a:gd name="csY25" fmla="*/ 165061 h 455910"/>
              <a:gd name="csX26" fmla="*/ 180653 w 360601"/>
              <a:gd name="csY26" fmla="*/ 417810 h 455910"/>
              <a:gd name="csX27" fmla="*/ 38335 w 360601"/>
              <a:gd name="csY27" fmla="*/ 275492 h 455910"/>
              <a:gd name="csX28" fmla="*/ 180653 w 360601"/>
              <a:gd name="csY28" fmla="*/ 133174 h 455910"/>
              <a:gd name="csX29" fmla="*/ 322971 w 360601"/>
              <a:gd name="csY29" fmla="*/ 275492 h 455910"/>
              <a:gd name="csX30" fmla="*/ 180653 w 360601"/>
              <a:gd name="csY30" fmla="*/ 417810 h 4559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360601" h="455910">
                <a:moveTo>
                  <a:pt x="322736" y="165061"/>
                </a:moveTo>
                <a:cubicBezTo>
                  <a:pt x="321212" y="163185"/>
                  <a:pt x="321447" y="160489"/>
                  <a:pt x="323088" y="158848"/>
                </a:cubicBezTo>
                <a:lnTo>
                  <a:pt x="354388" y="127547"/>
                </a:lnTo>
                <a:cubicBezTo>
                  <a:pt x="361891" y="120279"/>
                  <a:pt x="362126" y="108204"/>
                  <a:pt x="354857" y="100701"/>
                </a:cubicBezTo>
                <a:cubicBezTo>
                  <a:pt x="347589" y="93198"/>
                  <a:pt x="335514" y="92964"/>
                  <a:pt x="328011" y="100232"/>
                </a:cubicBezTo>
                <a:cubicBezTo>
                  <a:pt x="327894" y="100350"/>
                  <a:pt x="327660" y="100584"/>
                  <a:pt x="327543" y="100701"/>
                </a:cubicBezTo>
                <a:lnTo>
                  <a:pt x="296125" y="132119"/>
                </a:lnTo>
                <a:cubicBezTo>
                  <a:pt x="294484" y="133760"/>
                  <a:pt x="291787" y="133995"/>
                  <a:pt x="289912" y="132471"/>
                </a:cubicBezTo>
                <a:cubicBezTo>
                  <a:pt x="264707" y="113010"/>
                  <a:pt x="234813" y="100701"/>
                  <a:pt x="203395" y="96598"/>
                </a:cubicBezTo>
                <a:cubicBezTo>
                  <a:pt x="201051" y="96246"/>
                  <a:pt x="199292" y="94254"/>
                  <a:pt x="199292" y="91909"/>
                </a:cubicBezTo>
                <a:lnTo>
                  <a:pt x="199292" y="42789"/>
                </a:lnTo>
                <a:cubicBezTo>
                  <a:pt x="199292" y="40210"/>
                  <a:pt x="201402" y="37983"/>
                  <a:pt x="203981" y="37983"/>
                </a:cubicBezTo>
                <a:lnTo>
                  <a:pt x="237275" y="37983"/>
                </a:lnTo>
                <a:cubicBezTo>
                  <a:pt x="247708" y="37983"/>
                  <a:pt x="256266" y="29542"/>
                  <a:pt x="256266" y="18991"/>
                </a:cubicBezTo>
                <a:cubicBezTo>
                  <a:pt x="256266" y="8441"/>
                  <a:pt x="247826" y="0"/>
                  <a:pt x="237275" y="0"/>
                </a:cubicBezTo>
                <a:lnTo>
                  <a:pt x="123444" y="0"/>
                </a:lnTo>
                <a:cubicBezTo>
                  <a:pt x="113010" y="0"/>
                  <a:pt x="104453" y="8441"/>
                  <a:pt x="104453" y="18991"/>
                </a:cubicBezTo>
                <a:cubicBezTo>
                  <a:pt x="104453" y="29542"/>
                  <a:pt x="112893" y="37983"/>
                  <a:pt x="123444" y="37983"/>
                </a:cubicBezTo>
                <a:lnTo>
                  <a:pt x="156620" y="37983"/>
                </a:lnTo>
                <a:cubicBezTo>
                  <a:pt x="159199" y="37983"/>
                  <a:pt x="161310" y="40093"/>
                  <a:pt x="161310" y="42672"/>
                </a:cubicBezTo>
                <a:lnTo>
                  <a:pt x="161310" y="91674"/>
                </a:lnTo>
                <a:cubicBezTo>
                  <a:pt x="161310" y="94019"/>
                  <a:pt x="159551" y="96129"/>
                  <a:pt x="157206" y="96364"/>
                </a:cubicBezTo>
                <a:cubicBezTo>
                  <a:pt x="67408" y="108321"/>
                  <a:pt x="117" y="184756"/>
                  <a:pt x="0" y="275375"/>
                </a:cubicBezTo>
                <a:cubicBezTo>
                  <a:pt x="-117" y="374904"/>
                  <a:pt x="80538" y="455793"/>
                  <a:pt x="180066" y="455910"/>
                </a:cubicBezTo>
                <a:cubicBezTo>
                  <a:pt x="279595" y="456028"/>
                  <a:pt x="360484" y="375373"/>
                  <a:pt x="360602" y="275844"/>
                </a:cubicBezTo>
                <a:cubicBezTo>
                  <a:pt x="360602" y="235751"/>
                  <a:pt x="347355" y="196713"/>
                  <a:pt x="322736" y="165061"/>
                </a:cubicBezTo>
                <a:close/>
                <a:moveTo>
                  <a:pt x="180653" y="417810"/>
                </a:moveTo>
                <a:cubicBezTo>
                  <a:pt x="102108" y="417810"/>
                  <a:pt x="38335" y="354037"/>
                  <a:pt x="38335" y="275492"/>
                </a:cubicBezTo>
                <a:cubicBezTo>
                  <a:pt x="38335" y="196830"/>
                  <a:pt x="102108" y="133174"/>
                  <a:pt x="180653" y="133174"/>
                </a:cubicBezTo>
                <a:cubicBezTo>
                  <a:pt x="259197" y="133174"/>
                  <a:pt x="322971" y="196948"/>
                  <a:pt x="322971" y="275492"/>
                </a:cubicBezTo>
                <a:cubicBezTo>
                  <a:pt x="322971" y="354037"/>
                  <a:pt x="259197" y="417810"/>
                  <a:pt x="180653" y="417810"/>
                </a:cubicBezTo>
                <a:close/>
              </a:path>
            </a:pathLst>
          </a:custGeom>
          <a:solidFill>
            <a:schemeClr val="accent2"/>
          </a:solidFill>
          <a:ln w="11676" cap="flat">
            <a:noFill/>
            <a:prstDash val="solid"/>
            <a:miter/>
          </a:ln>
        </p:spPr>
        <p:txBody>
          <a:bodyPr tIns="187200"/>
          <a:lstStyle/>
          <a:p>
            <a:pPr algn="ctr"/>
            <a:r>
              <a:rPr lang="de-DE" sz="1200" b="1" dirty="0">
                <a:solidFill>
                  <a:schemeClr val="tx2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41906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DFCB2050-7295-FEE4-6501-CD048EBB5272}"/>
              </a:ext>
            </a:extLst>
          </p:cNvPr>
          <p:cNvGrpSpPr>
            <a:grpSpLocks noChangeAspect="1"/>
          </p:cNvGrpSpPr>
          <p:nvPr/>
        </p:nvGrpSpPr>
        <p:grpSpPr>
          <a:xfrm>
            <a:off x="647837" y="1467645"/>
            <a:ext cx="6264000" cy="1956195"/>
            <a:chOff x="358775" y="1467644"/>
            <a:chExt cx="6842126" cy="2136733"/>
          </a:xfrm>
        </p:grpSpPr>
        <p:pic>
          <p:nvPicPr>
            <p:cNvPr id="4" name="Picture 345">
              <a:extLst>
                <a:ext uri="{FF2B5EF4-FFF2-40B4-BE49-F238E27FC236}">
                  <a16:creationId xmlns:a16="http://schemas.microsoft.com/office/drawing/2014/main" id="{852343B1-B9CF-9C74-15FC-AE3F38E15E2E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58775" y="1467644"/>
              <a:ext cx="2137164" cy="2136733"/>
            </a:xfrm>
            <a:prstGeom prst="rect">
              <a:avLst/>
            </a:prstGeom>
          </p:spPr>
        </p:pic>
        <p:pic>
          <p:nvPicPr>
            <p:cNvPr id="5" name="Picture 347">
              <a:extLst>
                <a:ext uri="{FF2B5EF4-FFF2-40B4-BE49-F238E27FC236}">
                  <a16:creationId xmlns:a16="http://schemas.microsoft.com/office/drawing/2014/main" id="{005726AF-3882-F127-5CE4-653784F31F23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711256" y="1467644"/>
              <a:ext cx="2137164" cy="2136733"/>
            </a:xfrm>
            <a:prstGeom prst="rect">
              <a:avLst/>
            </a:prstGeom>
          </p:spPr>
        </p:pic>
        <p:pic>
          <p:nvPicPr>
            <p:cNvPr id="6" name="Picture 349">
              <a:extLst>
                <a:ext uri="{FF2B5EF4-FFF2-40B4-BE49-F238E27FC236}">
                  <a16:creationId xmlns:a16="http://schemas.microsoft.com/office/drawing/2014/main" id="{9AE6FBE2-EB16-3C3C-F270-3786FD568675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063737" y="1467644"/>
              <a:ext cx="2137164" cy="2136733"/>
            </a:xfrm>
            <a:prstGeom prst="rect">
              <a:avLst/>
            </a:prstGeom>
          </p:spPr>
        </p:pic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43E97607-7446-BB48-4F81-22EA2EB0F6A1}"/>
              </a:ext>
            </a:extLst>
          </p:cNvPr>
          <p:cNvGrpSpPr>
            <a:grpSpLocks noChangeAspect="1"/>
          </p:cNvGrpSpPr>
          <p:nvPr/>
        </p:nvGrpSpPr>
        <p:grpSpPr>
          <a:xfrm>
            <a:off x="647837" y="4569703"/>
            <a:ext cx="6264000" cy="1956189"/>
            <a:chOff x="358775" y="3753642"/>
            <a:chExt cx="6842127" cy="2136733"/>
          </a:xfrm>
        </p:grpSpPr>
        <p:pic>
          <p:nvPicPr>
            <p:cNvPr id="8" name="Picture 353">
              <a:extLst>
                <a:ext uri="{FF2B5EF4-FFF2-40B4-BE49-F238E27FC236}">
                  <a16:creationId xmlns:a16="http://schemas.microsoft.com/office/drawing/2014/main" id="{519EA200-BB81-EAB8-9C18-06929A21D6D1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358775" y="3753642"/>
              <a:ext cx="2137164" cy="2136733"/>
            </a:xfrm>
            <a:prstGeom prst="rect">
              <a:avLst/>
            </a:prstGeom>
          </p:spPr>
        </p:pic>
        <p:pic>
          <p:nvPicPr>
            <p:cNvPr id="9" name="Picture 355">
              <a:extLst>
                <a:ext uri="{FF2B5EF4-FFF2-40B4-BE49-F238E27FC236}">
                  <a16:creationId xmlns:a16="http://schemas.microsoft.com/office/drawing/2014/main" id="{6971A206-CC68-2411-6D03-5B56A8657461}"/>
                </a:ext>
              </a:extLst>
            </p:cNvPr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2711256" y="3753642"/>
              <a:ext cx="2137164" cy="2136733"/>
            </a:xfrm>
            <a:prstGeom prst="rect">
              <a:avLst/>
            </a:prstGeom>
          </p:spPr>
        </p:pic>
        <p:pic>
          <p:nvPicPr>
            <p:cNvPr id="10" name="Picture 357">
              <a:extLst>
                <a:ext uri="{FF2B5EF4-FFF2-40B4-BE49-F238E27FC236}">
                  <a16:creationId xmlns:a16="http://schemas.microsoft.com/office/drawing/2014/main" id="{98C352D1-1718-F074-E910-533823097187}"/>
                </a:ext>
              </a:extLst>
            </p:cNvPr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5063738" y="3753642"/>
              <a:ext cx="2137164" cy="2136733"/>
            </a:xfrm>
            <a:prstGeom prst="rect">
              <a:avLst/>
            </a:prstGeom>
          </p:spPr>
        </p:pic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481E2157-2E46-8A67-DF58-E41DD242FE00}"/>
              </a:ext>
            </a:extLst>
          </p:cNvPr>
          <p:cNvSpPr txBox="1"/>
          <p:nvPr/>
        </p:nvSpPr>
        <p:spPr>
          <a:xfrm>
            <a:off x="647837" y="3543300"/>
            <a:ext cx="6264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Bildquelle: Eigene Erstellung. (2025). [KI-generiertes Bild: Illustration von Schülern und Schülerinnen in nicht gelungenen Präsentationssituationen]. Sora (OpenAI).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6D20600-75CB-5E1E-3CF3-2A840371460D}"/>
              </a:ext>
            </a:extLst>
          </p:cNvPr>
          <p:cNvSpPr txBox="1"/>
          <p:nvPr/>
        </p:nvSpPr>
        <p:spPr>
          <a:xfrm>
            <a:off x="647837" y="6662943"/>
            <a:ext cx="6264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de-DE" sz="1400" dirty="0">
                <a:solidFill>
                  <a:schemeClr val="tx2"/>
                </a:solidFill>
              </a:rPr>
              <a:t>Bildquelle: Eigene Erstellung. (2025). [KI-generiertes Bild: Illustration von Schülern und Schülerinnen in gelungenen Präsentationssituationen]. Sora (OpenAI).</a:t>
            </a:r>
          </a:p>
        </p:txBody>
      </p:sp>
    </p:spTree>
    <p:extLst>
      <p:ext uri="{BB962C8B-B14F-4D97-AF65-F5344CB8AC3E}">
        <p14:creationId xmlns:p14="http://schemas.microsoft.com/office/powerpoint/2010/main" val="2950636704"/>
      </p:ext>
    </p:extLst>
  </p:cSld>
  <p:clrMapOvr>
    <a:masterClrMapping/>
  </p:clrMapOvr>
</p:sld>
</file>

<file path=ppt/theme/theme1.xml><?xml version="1.0" encoding="utf-8"?>
<a:theme xmlns:a="http://schemas.openxmlformats.org/drawingml/2006/main" name="Jugend präsentiert">
  <a:themeElements>
    <a:clrScheme name="JP_Sek2_Farben">
      <a:dk1>
        <a:sysClr val="windowText" lastClr="000000"/>
      </a:dk1>
      <a:lt1>
        <a:sysClr val="window" lastClr="FFFFFF"/>
      </a:lt1>
      <a:dk2>
        <a:srgbClr val="505E67"/>
      </a:dk2>
      <a:lt2>
        <a:srgbClr val="E0E2E4"/>
      </a:lt2>
      <a:accent1>
        <a:srgbClr val="EF7D00"/>
      </a:accent1>
      <a:accent2>
        <a:srgbClr val="F59C00"/>
      </a:accent2>
      <a:accent3>
        <a:srgbClr val="719F36"/>
      </a:accent3>
      <a:accent4>
        <a:srgbClr val="E63612"/>
      </a:accent4>
      <a:accent5>
        <a:srgbClr val="0068A3"/>
      </a:accent5>
      <a:accent6>
        <a:srgbClr val="10A5AA"/>
      </a:accent6>
      <a:hlink>
        <a:srgbClr val="0068A3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spcAft>
            <a:spcPts val="600"/>
          </a:spcAft>
          <a:defRPr sz="14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_Vorlage.potx" id="{F6B8C6B0-1972-4322-A11D-3D8338CD23DB}" vid="{AC9277AD-2F20-4546-96F4-50371E12F58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B3805B85A60C489183F7B1A68EACE1" ma:contentTypeVersion="14" ma:contentTypeDescription="Ein neues Dokument erstellen." ma:contentTypeScope="" ma:versionID="ce14a25ef1aae65c6f9aadf7055a6a3e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9aeb5df7bf1dadf4e8c6ef9cdd0a1f98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994058b-4e19-45de-8ce1-c146260152b0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C0AA57-F3C7-4217-A78E-AB18F0215007}">
  <ds:schemaRefs>
    <ds:schemaRef ds:uri="http://schemas.microsoft.com/office/2006/documentManagement/types"/>
    <ds:schemaRef ds:uri="be442d10-d911-4372-a859-a1514b63a75b"/>
    <ds:schemaRef ds:uri="http://purl.org/dc/terms/"/>
    <ds:schemaRef ds:uri="52806471-2cc8-4125-b85b-4fac380c6b8c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55BB529-2732-4926-A7ED-0235F92DCA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31C40-E3B4-4003-B086-663C60774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806471-2cc8-4125-b85b-4fac380c6b8c"/>
    <ds:schemaRef ds:uri="be442d10-d911-4372-a859-a1514b63a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_Vorlage</Template>
  <TotalTime>0</TotalTime>
  <Words>287</Words>
  <Application>Microsoft Macintosh PowerPoint</Application>
  <PresentationFormat>Benutzerdefiniert</PresentationFormat>
  <Paragraphs>27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Arial</vt:lpstr>
      <vt:lpstr>Wingdings</vt:lpstr>
      <vt:lpstr>Wingdings 2</vt:lpstr>
      <vt:lpstr>Jugend präsentiert</vt:lpstr>
      <vt:lpstr>Die Vorbereitung zählt!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Josef Beller</dc:creator>
  <cp:keywords/>
  <dc:description>generated using python-pptx</dc:description>
  <cp:lastModifiedBy>Yvonne Maryann Wichan</cp:lastModifiedBy>
  <cp:revision>9</cp:revision>
  <dcterms:created xsi:type="dcterms:W3CDTF">2026-03-15T14:26:37Z</dcterms:created>
  <dcterms:modified xsi:type="dcterms:W3CDTF">2026-04-09T21:17:44Z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  <property fmtid="{D5CDD505-2E9C-101B-9397-08002B2CF9AE}" pid="3" name="MediaServiceImageTags">
    <vt:lpwstr/>
  </property>
</Properties>
</file>