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72" r:id="rId6"/>
    <p:sldId id="277" r:id="rId7"/>
    <p:sldId id="281" r:id="rId8"/>
    <p:sldId id="278" r:id="rId9"/>
    <p:sldId id="279" r:id="rId10"/>
    <p:sldId id="280" r:id="rId11"/>
    <p:sldId id="285" r:id="rId12"/>
    <p:sldId id="282" r:id="rId13"/>
    <p:sldId id="283" r:id="rId14"/>
    <p:sldId id="260" r:id="rId15"/>
    <p:sldId id="422" r:id="rId16"/>
    <p:sldId id="423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A5593E-D6FB-418E-939C-B97837BCDFD5}" v="1" dt="2025-10-02T01:19:57.723"/>
    <p1510:client id="{25E0A475-BB46-5549-A06F-5D79FD400FC5}" v="19" dt="2025-10-01T14:22:45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06"/>
    <p:restoredTop sz="82377"/>
  </p:normalViewPr>
  <p:slideViewPr>
    <p:cSldViewPr snapToGrid="0" snapToObjects="1">
      <p:cViewPr varScale="1">
        <p:scale>
          <a:sx n="132" d="100"/>
          <a:sy n="132" d="100"/>
        </p:scale>
        <p:origin x="89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t, Oliver" userId="2c9b1ec4-bf69-4804-a4e6-8bbb35c7133e" providerId="ADAL" clId="{09F28119-4EDF-4634-9DCD-5A76188CBA63}"/>
    <pc:docChg chg="modSld">
      <pc:chgData name="Gent, Oliver" userId="2c9b1ec4-bf69-4804-a4e6-8bbb35c7133e" providerId="ADAL" clId="{09F28119-4EDF-4634-9DCD-5A76188CBA63}" dt="2025-10-02T01:21:06.925" v="14" actId="2711"/>
      <pc:docMkLst>
        <pc:docMk/>
      </pc:docMkLst>
      <pc:sldChg chg="modSp mod">
        <pc:chgData name="Gent, Oliver" userId="2c9b1ec4-bf69-4804-a4e6-8bbb35c7133e" providerId="ADAL" clId="{09F28119-4EDF-4634-9DCD-5A76188CBA63}" dt="2025-10-02T01:20:33.003" v="9" actId="2711"/>
        <pc:sldMkLst>
          <pc:docMk/>
          <pc:sldMk cId="1627178665" sldId="422"/>
        </pc:sldMkLst>
        <pc:spChg chg="mod">
          <ac:chgData name="Gent, Oliver" userId="2c9b1ec4-bf69-4804-a4e6-8bbb35c7133e" providerId="ADAL" clId="{09F28119-4EDF-4634-9DCD-5A76188CBA63}" dt="2025-10-02T01:19:27.841" v="0" actId="2711"/>
          <ac:spMkLst>
            <pc:docMk/>
            <pc:sldMk cId="1627178665" sldId="422"/>
            <ac:spMk id="3" creationId="{F5E1F900-3C6D-3A37-62E9-BA83C1E4A926}"/>
          </ac:spMkLst>
        </pc:spChg>
        <pc:spChg chg="mod">
          <ac:chgData name="Gent, Oliver" userId="2c9b1ec4-bf69-4804-a4e6-8bbb35c7133e" providerId="ADAL" clId="{09F28119-4EDF-4634-9DCD-5A76188CBA63}" dt="2025-10-02T01:20:33.003" v="9" actId="2711"/>
          <ac:spMkLst>
            <pc:docMk/>
            <pc:sldMk cId="1627178665" sldId="422"/>
            <ac:spMk id="4" creationId="{A8EAE613-29F4-02B0-B793-E7F8FDDACA62}"/>
          </ac:spMkLst>
        </pc:spChg>
      </pc:sldChg>
      <pc:sldChg chg="modSp mod">
        <pc:chgData name="Gent, Oliver" userId="2c9b1ec4-bf69-4804-a4e6-8bbb35c7133e" providerId="ADAL" clId="{09F28119-4EDF-4634-9DCD-5A76188CBA63}" dt="2025-10-02T01:21:06.925" v="14" actId="2711"/>
        <pc:sldMkLst>
          <pc:docMk/>
          <pc:sldMk cId="3370521429" sldId="423"/>
        </pc:sldMkLst>
        <pc:spChg chg="mod">
          <ac:chgData name="Gent, Oliver" userId="2c9b1ec4-bf69-4804-a4e6-8bbb35c7133e" providerId="ADAL" clId="{09F28119-4EDF-4634-9DCD-5A76188CBA63}" dt="2025-10-02T01:20:40.961" v="10" actId="2711"/>
          <ac:spMkLst>
            <pc:docMk/>
            <pc:sldMk cId="3370521429" sldId="423"/>
            <ac:spMk id="3" creationId="{F6F6C1C3-BAA1-3A60-322F-F92F1586986D}"/>
          </ac:spMkLst>
        </pc:spChg>
        <pc:spChg chg="mod">
          <ac:chgData name="Gent, Oliver" userId="2c9b1ec4-bf69-4804-a4e6-8bbb35c7133e" providerId="ADAL" clId="{09F28119-4EDF-4634-9DCD-5A76188CBA63}" dt="2025-10-02T01:21:06.925" v="14" actId="2711"/>
          <ac:spMkLst>
            <pc:docMk/>
            <pc:sldMk cId="3370521429" sldId="423"/>
            <ac:spMk id="4" creationId="{B4E0A277-005F-041B-922C-5E3BE99B11A5}"/>
          </ac:spMkLst>
        </pc:spChg>
      </pc:sldChg>
    </pc:docChg>
  </pc:docChgLst>
  <pc:docChgLst>
    <pc:chgData name="Burkart, Marcel" userId="3ff46646-8184-4790-9b3c-da6e0e2c0be5" providerId="ADAL" clId="{5426E8B2-A44E-45DD-BEE6-D277F7F2E8CF}"/>
    <pc:docChg chg="sldOrd">
      <pc:chgData name="Burkart, Marcel" userId="3ff46646-8184-4790-9b3c-da6e0e2c0be5" providerId="ADAL" clId="{5426E8B2-A44E-45DD-BEE6-D277F7F2E8CF}" dt="2025-09-11T08:06:21.705" v="0" actId="20578"/>
      <pc:docMkLst>
        <pc:docMk/>
      </pc:docMkLst>
      <pc:sldChg chg="ord">
        <pc:chgData name="Burkart, Marcel" userId="3ff46646-8184-4790-9b3c-da6e0e2c0be5" providerId="ADAL" clId="{5426E8B2-A44E-45DD-BEE6-D277F7F2E8CF}" dt="2025-09-11T08:06:21.705" v="0" actId="20578"/>
        <pc:sldMkLst>
          <pc:docMk/>
          <pc:sldMk cId="1797692060" sldId="281"/>
        </pc:sldMkLst>
      </pc:sldChg>
    </pc:docChg>
  </pc:docChgLst>
  <pc:docChgLst>
    <pc:chgData name="Krautter, Jutta" userId="366a3878-dfee-4f72-a8f5-55212954f4c6" providerId="ADAL" clId="{08114FD7-D95F-58E7-85ED-ACB79B7BFFD7}"/>
    <pc:docChg chg="undo custSel addSld delSld modSld sldOrd">
      <pc:chgData name="Krautter, Jutta" userId="366a3878-dfee-4f72-a8f5-55212954f4c6" providerId="ADAL" clId="{08114FD7-D95F-58E7-85ED-ACB79B7BFFD7}" dt="2025-10-01T14:22:45.209" v="146"/>
      <pc:docMkLst>
        <pc:docMk/>
      </pc:docMkLst>
      <pc:sldChg chg="del">
        <pc:chgData name="Krautter, Jutta" userId="366a3878-dfee-4f72-a8f5-55212954f4c6" providerId="ADAL" clId="{08114FD7-D95F-58E7-85ED-ACB79B7BFFD7}" dt="2025-09-08T08:29:05.062" v="37" actId="2696"/>
        <pc:sldMkLst>
          <pc:docMk/>
          <pc:sldMk cId="705006766" sldId="257"/>
        </pc:sldMkLst>
      </pc:sldChg>
      <pc:sldChg chg="delSp del mod">
        <pc:chgData name="Krautter, Jutta" userId="366a3878-dfee-4f72-a8f5-55212954f4c6" providerId="ADAL" clId="{08114FD7-D95F-58E7-85ED-ACB79B7BFFD7}" dt="2025-09-08T08:24:22.231" v="23" actId="2696"/>
        <pc:sldMkLst>
          <pc:docMk/>
          <pc:sldMk cId="877086109" sldId="258"/>
        </pc:sldMkLst>
      </pc:sldChg>
      <pc:sldChg chg="addSp delSp modSp mod">
        <pc:chgData name="Krautter, Jutta" userId="366a3878-dfee-4f72-a8f5-55212954f4c6" providerId="ADAL" clId="{08114FD7-D95F-58E7-85ED-ACB79B7BFFD7}" dt="2025-09-30T08:46:00.189" v="114" actId="20577"/>
        <pc:sldMkLst>
          <pc:docMk/>
          <pc:sldMk cId="1342503673" sldId="260"/>
        </pc:sldMkLst>
        <pc:spChg chg="mod">
          <ac:chgData name="Krautter, Jutta" userId="366a3878-dfee-4f72-a8f5-55212954f4c6" providerId="ADAL" clId="{08114FD7-D95F-58E7-85ED-ACB79B7BFFD7}" dt="2025-09-30T08:46:00.189" v="114" actId="20577"/>
          <ac:spMkLst>
            <pc:docMk/>
            <pc:sldMk cId="1342503673" sldId="260"/>
            <ac:spMk id="2" creationId="{00000000-0000-0000-0000-000000000000}"/>
          </ac:spMkLst>
        </pc:spChg>
      </pc:sldChg>
      <pc:sldChg chg="del">
        <pc:chgData name="Krautter, Jutta" userId="366a3878-dfee-4f72-a8f5-55212954f4c6" providerId="ADAL" clId="{08114FD7-D95F-58E7-85ED-ACB79B7BFFD7}" dt="2025-09-08T08:23:51.663" v="18" actId="2696"/>
        <pc:sldMkLst>
          <pc:docMk/>
          <pc:sldMk cId="4016169423" sldId="269"/>
        </pc:sldMkLst>
      </pc:sldChg>
      <pc:sldChg chg="del">
        <pc:chgData name="Krautter, Jutta" userId="366a3878-dfee-4f72-a8f5-55212954f4c6" providerId="ADAL" clId="{08114FD7-D95F-58E7-85ED-ACB79B7BFFD7}" dt="2025-09-08T08:23:52.332" v="19" actId="2696"/>
        <pc:sldMkLst>
          <pc:docMk/>
          <pc:sldMk cId="3006774909" sldId="270"/>
        </pc:sldMkLst>
      </pc:sldChg>
      <pc:sldChg chg="del">
        <pc:chgData name="Krautter, Jutta" userId="366a3878-dfee-4f72-a8f5-55212954f4c6" providerId="ADAL" clId="{08114FD7-D95F-58E7-85ED-ACB79B7BFFD7}" dt="2025-09-08T08:23:50.604" v="17" actId="2696"/>
        <pc:sldMkLst>
          <pc:docMk/>
          <pc:sldMk cId="372755701" sldId="271"/>
        </pc:sldMkLst>
      </pc:sldChg>
      <pc:sldChg chg="addSp delSp modSp mod modClrScheme chgLayout modNotesTx">
        <pc:chgData name="Krautter, Jutta" userId="366a3878-dfee-4f72-a8f5-55212954f4c6" providerId="ADAL" clId="{08114FD7-D95F-58E7-85ED-ACB79B7BFFD7}" dt="2025-09-30T08:47:11.517" v="140" actId="6549"/>
        <pc:sldMkLst>
          <pc:docMk/>
          <pc:sldMk cId="3977093308" sldId="272"/>
        </pc:sldMkLst>
        <pc:spChg chg="add mod">
          <ac:chgData name="Krautter, Jutta" userId="366a3878-dfee-4f72-a8f5-55212954f4c6" providerId="ADAL" clId="{08114FD7-D95F-58E7-85ED-ACB79B7BFFD7}" dt="2025-09-08T08:23:14.202" v="15" actId="26606"/>
          <ac:spMkLst>
            <pc:docMk/>
            <pc:sldMk cId="3977093308" sldId="272"/>
            <ac:spMk id="37" creationId="{2EAE89B0-DDCA-9689-F7B7-7C94E1AA5846}"/>
          </ac:spMkLst>
        </pc:spChg>
        <pc:spChg chg="add mod">
          <ac:chgData name="Krautter, Jutta" userId="366a3878-dfee-4f72-a8f5-55212954f4c6" providerId="ADAL" clId="{08114FD7-D95F-58E7-85ED-ACB79B7BFFD7}" dt="2025-09-08T08:23:14.202" v="15" actId="26606"/>
          <ac:spMkLst>
            <pc:docMk/>
            <pc:sldMk cId="3977093308" sldId="272"/>
            <ac:spMk id="38" creationId="{DC07ACD1-99F7-0BDE-C60A-921786887C9B}"/>
          </ac:spMkLst>
        </pc:spChg>
        <pc:picChg chg="add mod">
          <ac:chgData name="Krautter, Jutta" userId="366a3878-dfee-4f72-a8f5-55212954f4c6" providerId="ADAL" clId="{08114FD7-D95F-58E7-85ED-ACB79B7BFFD7}" dt="2025-09-08T08:23:14.202" v="15" actId="26606"/>
          <ac:picMkLst>
            <pc:docMk/>
            <pc:sldMk cId="3977093308" sldId="272"/>
            <ac:picMk id="4" creationId="{E04F9CF5-7A1A-180F-FCC2-39F01B7D0BC4}"/>
          </ac:picMkLst>
        </pc:picChg>
      </pc:sldChg>
      <pc:sldChg chg="del">
        <pc:chgData name="Krautter, Jutta" userId="366a3878-dfee-4f72-a8f5-55212954f4c6" providerId="ADAL" clId="{08114FD7-D95F-58E7-85ED-ACB79B7BFFD7}" dt="2025-09-08T08:23:54.544" v="21" actId="2696"/>
        <pc:sldMkLst>
          <pc:docMk/>
          <pc:sldMk cId="2612582469" sldId="273"/>
        </pc:sldMkLst>
      </pc:sldChg>
      <pc:sldChg chg="del">
        <pc:chgData name="Krautter, Jutta" userId="366a3878-dfee-4f72-a8f5-55212954f4c6" providerId="ADAL" clId="{08114FD7-D95F-58E7-85ED-ACB79B7BFFD7}" dt="2025-09-08T08:23:55.703" v="22" actId="2696"/>
        <pc:sldMkLst>
          <pc:docMk/>
          <pc:sldMk cId="1350391729" sldId="274"/>
        </pc:sldMkLst>
      </pc:sldChg>
      <pc:sldChg chg="del">
        <pc:chgData name="Krautter, Jutta" userId="366a3878-dfee-4f72-a8f5-55212954f4c6" providerId="ADAL" clId="{08114FD7-D95F-58E7-85ED-ACB79B7BFFD7}" dt="2025-09-08T08:23:52.869" v="20" actId="2696"/>
        <pc:sldMkLst>
          <pc:docMk/>
          <pc:sldMk cId="2366317625" sldId="275"/>
        </pc:sldMkLst>
      </pc:sldChg>
      <pc:sldChg chg="addSp delSp add del mod">
        <pc:chgData name="Krautter, Jutta" userId="366a3878-dfee-4f72-a8f5-55212954f4c6" providerId="ADAL" clId="{08114FD7-D95F-58E7-85ED-ACB79B7BFFD7}" dt="2025-09-08T08:24:42.869" v="31" actId="2696"/>
        <pc:sldMkLst>
          <pc:docMk/>
          <pc:sldMk cId="1771654177" sldId="276"/>
        </pc:sldMkLst>
      </pc:sldChg>
      <pc:sldChg chg="addSp delSp modSp add mod modClrScheme chgLayout modNotesTx">
        <pc:chgData name="Krautter, Jutta" userId="366a3878-dfee-4f72-a8f5-55212954f4c6" providerId="ADAL" clId="{08114FD7-D95F-58E7-85ED-ACB79B7BFFD7}" dt="2025-09-30T08:46:27.271" v="137" actId="20577"/>
        <pc:sldMkLst>
          <pc:docMk/>
          <pc:sldMk cId="4080853256" sldId="277"/>
        </pc:sldMkLst>
        <pc:spChg chg="add mod">
          <ac:chgData name="Krautter, Jutta" userId="366a3878-dfee-4f72-a8f5-55212954f4c6" providerId="ADAL" clId="{08114FD7-D95F-58E7-85ED-ACB79B7BFFD7}" dt="2025-09-08T10:54:21.284" v="98" actId="26606"/>
          <ac:spMkLst>
            <pc:docMk/>
            <pc:sldMk cId="4080853256" sldId="277"/>
            <ac:spMk id="58" creationId="{AFE779DD-D9A6-7E5E-367A-52E22A9544FA}"/>
          </ac:spMkLst>
        </pc:spChg>
        <pc:spChg chg="add mod">
          <ac:chgData name="Krautter, Jutta" userId="366a3878-dfee-4f72-a8f5-55212954f4c6" providerId="ADAL" clId="{08114FD7-D95F-58E7-85ED-ACB79B7BFFD7}" dt="2025-09-08T10:54:21.284" v="98" actId="26606"/>
          <ac:spMkLst>
            <pc:docMk/>
            <pc:sldMk cId="4080853256" sldId="277"/>
            <ac:spMk id="59" creationId="{4B445E7E-21B0-E9F7-8E42-AEDCE0412CA3}"/>
          </ac:spMkLst>
        </pc:spChg>
        <pc:picChg chg="add mod">
          <ac:chgData name="Krautter, Jutta" userId="366a3878-dfee-4f72-a8f5-55212954f4c6" providerId="ADAL" clId="{08114FD7-D95F-58E7-85ED-ACB79B7BFFD7}" dt="2025-09-08T10:54:21.284" v="98" actId="26606"/>
          <ac:picMkLst>
            <pc:docMk/>
            <pc:sldMk cId="4080853256" sldId="277"/>
            <ac:picMk id="5" creationId="{71D492B3-7809-F1DB-6D96-A0AC126F305E}"/>
          </ac:picMkLst>
        </pc:picChg>
      </pc:sldChg>
      <pc:sldChg chg="addSp delSp modSp add mod modClrScheme chgLayout">
        <pc:chgData name="Krautter, Jutta" userId="366a3878-dfee-4f72-a8f5-55212954f4c6" providerId="ADAL" clId="{08114FD7-D95F-58E7-85ED-ACB79B7BFFD7}" dt="2025-09-08T08:39:33.279" v="54" actId="26606"/>
        <pc:sldMkLst>
          <pc:docMk/>
          <pc:sldMk cId="709651319" sldId="278"/>
        </pc:sldMkLst>
        <pc:spChg chg="add mod">
          <ac:chgData name="Krautter, Jutta" userId="366a3878-dfee-4f72-a8f5-55212954f4c6" providerId="ADAL" clId="{08114FD7-D95F-58E7-85ED-ACB79B7BFFD7}" dt="2025-09-08T08:39:33.279" v="54" actId="26606"/>
          <ac:spMkLst>
            <pc:docMk/>
            <pc:sldMk cId="709651319" sldId="278"/>
            <ac:spMk id="52" creationId="{3B4C6F63-5A2C-3909-BB7E-D32345E45596}"/>
          </ac:spMkLst>
        </pc:spChg>
        <pc:spChg chg="add mod">
          <ac:chgData name="Krautter, Jutta" userId="366a3878-dfee-4f72-a8f5-55212954f4c6" providerId="ADAL" clId="{08114FD7-D95F-58E7-85ED-ACB79B7BFFD7}" dt="2025-09-08T08:39:33.279" v="54" actId="26606"/>
          <ac:spMkLst>
            <pc:docMk/>
            <pc:sldMk cId="709651319" sldId="278"/>
            <ac:spMk id="54" creationId="{F0450229-442D-D43B-D044-7BDF33665AD5}"/>
          </ac:spMkLst>
        </pc:spChg>
        <pc:spChg chg="add mod">
          <ac:chgData name="Krautter, Jutta" userId="366a3878-dfee-4f72-a8f5-55212954f4c6" providerId="ADAL" clId="{08114FD7-D95F-58E7-85ED-ACB79B7BFFD7}" dt="2025-09-08T08:39:33.279" v="54" actId="26606"/>
          <ac:spMkLst>
            <pc:docMk/>
            <pc:sldMk cId="709651319" sldId="278"/>
            <ac:spMk id="56" creationId="{F10A17A2-A8F8-164C-F017-D2B384F18ED7}"/>
          </ac:spMkLst>
        </pc:spChg>
        <pc:picChg chg="add mod">
          <ac:chgData name="Krautter, Jutta" userId="366a3878-dfee-4f72-a8f5-55212954f4c6" providerId="ADAL" clId="{08114FD7-D95F-58E7-85ED-ACB79B7BFFD7}" dt="2025-09-08T08:39:33.279" v="54" actId="26606"/>
          <ac:picMkLst>
            <pc:docMk/>
            <pc:sldMk cId="709651319" sldId="278"/>
            <ac:picMk id="4" creationId="{41761CD0-BDE2-8D52-2857-4B1FB27023A4}"/>
          </ac:picMkLst>
        </pc:picChg>
      </pc:sldChg>
      <pc:sldChg chg="addSp delSp modSp add mod modClrScheme chgLayout modNotesTx">
        <pc:chgData name="Krautter, Jutta" userId="366a3878-dfee-4f72-a8f5-55212954f4c6" providerId="ADAL" clId="{08114FD7-D95F-58E7-85ED-ACB79B7BFFD7}" dt="2025-09-30T08:43:41.440" v="100" actId="20577"/>
        <pc:sldMkLst>
          <pc:docMk/>
          <pc:sldMk cId="3148280396" sldId="279"/>
        </pc:sldMkLst>
        <pc:picChg chg="add mod">
          <ac:chgData name="Krautter, Jutta" userId="366a3878-dfee-4f72-a8f5-55212954f4c6" providerId="ADAL" clId="{08114FD7-D95F-58E7-85ED-ACB79B7BFFD7}" dt="2025-09-08T08:43:36.910" v="60" actId="26606"/>
          <ac:picMkLst>
            <pc:docMk/>
            <pc:sldMk cId="3148280396" sldId="279"/>
            <ac:picMk id="3" creationId="{C42D579D-BA42-FF3B-342B-A8C437360F67}"/>
          </ac:picMkLst>
        </pc:picChg>
      </pc:sldChg>
      <pc:sldChg chg="addSp delSp modSp add mod modClrScheme chgLayout">
        <pc:chgData name="Krautter, Jutta" userId="366a3878-dfee-4f72-a8f5-55212954f4c6" providerId="ADAL" clId="{08114FD7-D95F-58E7-85ED-ACB79B7BFFD7}" dt="2025-09-08T08:57:38.866" v="64" actId="26606"/>
        <pc:sldMkLst>
          <pc:docMk/>
          <pc:sldMk cId="1626428036" sldId="280"/>
        </pc:sldMkLst>
        <pc:spChg chg="add mod">
          <ac:chgData name="Krautter, Jutta" userId="366a3878-dfee-4f72-a8f5-55212954f4c6" providerId="ADAL" clId="{08114FD7-D95F-58E7-85ED-ACB79B7BFFD7}" dt="2025-09-08T08:57:38.866" v="64" actId="26606"/>
          <ac:spMkLst>
            <pc:docMk/>
            <pc:sldMk cId="1626428036" sldId="280"/>
            <ac:spMk id="52" creationId="{26FEF30A-5099-A0A6-41F3-DC572D254B40}"/>
          </ac:spMkLst>
        </pc:spChg>
        <pc:spChg chg="add mod">
          <ac:chgData name="Krautter, Jutta" userId="366a3878-dfee-4f72-a8f5-55212954f4c6" providerId="ADAL" clId="{08114FD7-D95F-58E7-85ED-ACB79B7BFFD7}" dt="2025-09-08T08:57:38.866" v="64" actId="26606"/>
          <ac:spMkLst>
            <pc:docMk/>
            <pc:sldMk cId="1626428036" sldId="280"/>
            <ac:spMk id="54" creationId="{157E219C-F161-1C4E-08D6-CA65DCF74315}"/>
          </ac:spMkLst>
        </pc:spChg>
        <pc:spChg chg="add mod">
          <ac:chgData name="Krautter, Jutta" userId="366a3878-dfee-4f72-a8f5-55212954f4c6" providerId="ADAL" clId="{08114FD7-D95F-58E7-85ED-ACB79B7BFFD7}" dt="2025-09-08T08:57:38.866" v="64" actId="26606"/>
          <ac:spMkLst>
            <pc:docMk/>
            <pc:sldMk cId="1626428036" sldId="280"/>
            <ac:spMk id="56" creationId="{952B6686-8A82-04B1-8A1A-D29D24451330}"/>
          </ac:spMkLst>
        </pc:spChg>
        <pc:picChg chg="add mod">
          <ac:chgData name="Krautter, Jutta" userId="366a3878-dfee-4f72-a8f5-55212954f4c6" providerId="ADAL" clId="{08114FD7-D95F-58E7-85ED-ACB79B7BFFD7}" dt="2025-09-08T08:57:38.866" v="64" actId="26606"/>
          <ac:picMkLst>
            <pc:docMk/>
            <pc:sldMk cId="1626428036" sldId="280"/>
            <ac:picMk id="3" creationId="{2B88ED25-22E9-0C84-0B7B-A9F00C3A9474}"/>
          </ac:picMkLst>
        </pc:picChg>
      </pc:sldChg>
      <pc:sldChg chg="addSp delSp modSp add mod ord modNotesTx">
        <pc:chgData name="Krautter, Jutta" userId="366a3878-dfee-4f72-a8f5-55212954f4c6" providerId="ADAL" clId="{08114FD7-D95F-58E7-85ED-ACB79B7BFFD7}" dt="2025-09-30T08:46:34.298" v="138" actId="20577"/>
        <pc:sldMkLst>
          <pc:docMk/>
          <pc:sldMk cId="1797692060" sldId="281"/>
        </pc:sldMkLst>
        <pc:spChg chg="add">
          <ac:chgData name="Krautter, Jutta" userId="366a3878-dfee-4f72-a8f5-55212954f4c6" providerId="ADAL" clId="{08114FD7-D95F-58E7-85ED-ACB79B7BFFD7}" dt="2025-09-08T08:33:43.244" v="49" actId="26606"/>
          <ac:spMkLst>
            <pc:docMk/>
            <pc:sldMk cId="1797692060" sldId="281"/>
            <ac:spMk id="52" creationId="{2432D09E-B0B3-1B42-9BC6-9679BEFF3065}"/>
          </ac:spMkLst>
        </pc:spChg>
        <pc:spChg chg="add">
          <ac:chgData name="Krautter, Jutta" userId="366a3878-dfee-4f72-a8f5-55212954f4c6" providerId="ADAL" clId="{08114FD7-D95F-58E7-85ED-ACB79B7BFFD7}" dt="2025-09-08T08:33:43.244" v="49" actId="26606"/>
          <ac:spMkLst>
            <pc:docMk/>
            <pc:sldMk cId="1797692060" sldId="281"/>
            <ac:spMk id="54" creationId="{32C481CA-837D-CA0C-DDC0-197AEC1C03CD}"/>
          </ac:spMkLst>
        </pc:spChg>
        <pc:spChg chg="add">
          <ac:chgData name="Krautter, Jutta" userId="366a3878-dfee-4f72-a8f5-55212954f4c6" providerId="ADAL" clId="{08114FD7-D95F-58E7-85ED-ACB79B7BFFD7}" dt="2025-09-08T08:33:43.244" v="49" actId="26606"/>
          <ac:spMkLst>
            <pc:docMk/>
            <pc:sldMk cId="1797692060" sldId="281"/>
            <ac:spMk id="56" creationId="{73F612AC-BCFE-5716-E290-CDA38B2E25E7}"/>
          </ac:spMkLst>
        </pc:spChg>
        <pc:picChg chg="add mod">
          <ac:chgData name="Krautter, Jutta" userId="366a3878-dfee-4f72-a8f5-55212954f4c6" providerId="ADAL" clId="{08114FD7-D95F-58E7-85ED-ACB79B7BFFD7}" dt="2025-09-08T08:33:43.244" v="49" actId="26606"/>
          <ac:picMkLst>
            <pc:docMk/>
            <pc:sldMk cId="1797692060" sldId="281"/>
            <ac:picMk id="3" creationId="{ED9D3707-ECB0-65EB-74C4-185DD6D6FA88}"/>
          </ac:picMkLst>
        </pc:picChg>
      </pc:sldChg>
      <pc:sldChg chg="addSp delSp modSp add mod chgLayout">
        <pc:chgData name="Krautter, Jutta" userId="366a3878-dfee-4f72-a8f5-55212954f4c6" providerId="ADAL" clId="{08114FD7-D95F-58E7-85ED-ACB79B7BFFD7}" dt="2025-09-08T10:43:11.323" v="86" actId="26606"/>
        <pc:sldMkLst>
          <pc:docMk/>
          <pc:sldMk cId="1665636799" sldId="282"/>
        </pc:sldMkLst>
        <pc:picChg chg="add mod">
          <ac:chgData name="Krautter, Jutta" userId="366a3878-dfee-4f72-a8f5-55212954f4c6" providerId="ADAL" clId="{08114FD7-D95F-58E7-85ED-ACB79B7BFFD7}" dt="2025-09-08T10:43:11.323" v="86" actId="26606"/>
          <ac:picMkLst>
            <pc:docMk/>
            <pc:sldMk cId="1665636799" sldId="282"/>
            <ac:picMk id="4" creationId="{EB846811-12D9-BB46-0100-6599A51C02A1}"/>
          </ac:picMkLst>
        </pc:picChg>
      </pc:sldChg>
      <pc:sldChg chg="add del">
        <pc:chgData name="Krautter, Jutta" userId="366a3878-dfee-4f72-a8f5-55212954f4c6" providerId="ADAL" clId="{08114FD7-D95F-58E7-85ED-ACB79B7BFFD7}" dt="2025-09-08T10:36:02.331" v="72"/>
        <pc:sldMkLst>
          <pc:docMk/>
          <pc:sldMk cId="722726887" sldId="283"/>
        </pc:sldMkLst>
      </pc:sldChg>
      <pc:sldChg chg="addSp delSp modSp add mod chgLayout">
        <pc:chgData name="Krautter, Jutta" userId="366a3878-dfee-4f72-a8f5-55212954f4c6" providerId="ADAL" clId="{08114FD7-D95F-58E7-85ED-ACB79B7BFFD7}" dt="2025-09-08T10:46:35.650" v="91" actId="26606"/>
        <pc:sldMkLst>
          <pc:docMk/>
          <pc:sldMk cId="1249120217" sldId="283"/>
        </pc:sldMkLst>
        <pc:picChg chg="add mod">
          <ac:chgData name="Krautter, Jutta" userId="366a3878-dfee-4f72-a8f5-55212954f4c6" providerId="ADAL" clId="{08114FD7-D95F-58E7-85ED-ACB79B7BFFD7}" dt="2025-09-08T10:46:35.650" v="91" actId="26606"/>
          <ac:picMkLst>
            <pc:docMk/>
            <pc:sldMk cId="1249120217" sldId="283"/>
            <ac:picMk id="3" creationId="{6A6E6D93-11EC-D0F0-1C15-4E0326686CE9}"/>
          </ac:picMkLst>
        </pc:picChg>
      </pc:sldChg>
      <pc:sldChg chg="add del">
        <pc:chgData name="Krautter, Jutta" userId="366a3878-dfee-4f72-a8f5-55212954f4c6" providerId="ADAL" clId="{08114FD7-D95F-58E7-85ED-ACB79B7BFFD7}" dt="2025-09-08T10:44:13.628" v="87" actId="2696"/>
        <pc:sldMkLst>
          <pc:docMk/>
          <pc:sldMk cId="2955879797" sldId="284"/>
        </pc:sldMkLst>
      </pc:sldChg>
      <pc:sldChg chg="add del">
        <pc:chgData name="Krautter, Jutta" userId="366a3878-dfee-4f72-a8f5-55212954f4c6" providerId="ADAL" clId="{08114FD7-D95F-58E7-85ED-ACB79B7BFFD7}" dt="2025-09-08T10:36:01.849" v="71"/>
        <pc:sldMkLst>
          <pc:docMk/>
          <pc:sldMk cId="3740217933" sldId="284"/>
        </pc:sldMkLst>
      </pc:sldChg>
      <pc:sldChg chg="addSp delSp modSp add mod ord modClrScheme chgLayout">
        <pc:chgData name="Krautter, Jutta" userId="366a3878-dfee-4f72-a8f5-55212954f4c6" providerId="ADAL" clId="{08114FD7-D95F-58E7-85ED-ACB79B7BFFD7}" dt="2025-09-08T10:36:20.841" v="82" actId="20578"/>
        <pc:sldMkLst>
          <pc:docMk/>
          <pc:sldMk cId="2367201576" sldId="285"/>
        </pc:sldMkLst>
        <pc:spChg chg="add mod">
          <ac:chgData name="Krautter, Jutta" userId="366a3878-dfee-4f72-a8f5-55212954f4c6" providerId="ADAL" clId="{08114FD7-D95F-58E7-85ED-ACB79B7BFFD7}" dt="2025-09-08T10:36:17.187" v="81" actId="26606"/>
          <ac:spMkLst>
            <pc:docMk/>
            <pc:sldMk cId="2367201576" sldId="285"/>
            <ac:spMk id="65" creationId="{02BAEA9A-CEE2-E7C9-5AC8-86682F25596D}"/>
          </ac:spMkLst>
        </pc:spChg>
        <pc:spChg chg="add mod">
          <ac:chgData name="Krautter, Jutta" userId="366a3878-dfee-4f72-a8f5-55212954f4c6" providerId="ADAL" clId="{08114FD7-D95F-58E7-85ED-ACB79B7BFFD7}" dt="2025-09-08T10:36:17.187" v="81" actId="26606"/>
          <ac:spMkLst>
            <pc:docMk/>
            <pc:sldMk cId="2367201576" sldId="285"/>
            <ac:spMk id="66" creationId="{F1A747D4-96CB-017F-9940-F512DA490AD1}"/>
          </ac:spMkLst>
        </pc:spChg>
        <pc:spChg chg="add mod">
          <ac:chgData name="Krautter, Jutta" userId="366a3878-dfee-4f72-a8f5-55212954f4c6" providerId="ADAL" clId="{08114FD7-D95F-58E7-85ED-ACB79B7BFFD7}" dt="2025-09-08T10:36:17.187" v="81" actId="26606"/>
          <ac:spMkLst>
            <pc:docMk/>
            <pc:sldMk cId="2367201576" sldId="285"/>
            <ac:spMk id="67" creationId="{056EDD45-1D94-051A-91F8-3701F4A1A41B}"/>
          </ac:spMkLst>
        </pc:spChg>
        <pc:picChg chg="add mod">
          <ac:chgData name="Krautter, Jutta" userId="366a3878-dfee-4f72-a8f5-55212954f4c6" providerId="ADAL" clId="{08114FD7-D95F-58E7-85ED-ACB79B7BFFD7}" dt="2025-09-08T10:36:17.187" v="81" actId="26606"/>
          <ac:picMkLst>
            <pc:docMk/>
            <pc:sldMk cId="2367201576" sldId="285"/>
            <ac:picMk id="3" creationId="{48757710-610B-2217-07F6-4FBA032884A1}"/>
          </ac:picMkLst>
        </pc:picChg>
      </pc:sldChg>
      <pc:sldChg chg="add del">
        <pc:chgData name="Krautter, Jutta" userId="366a3878-dfee-4f72-a8f5-55212954f4c6" providerId="ADAL" clId="{08114FD7-D95F-58E7-85ED-ACB79B7BFFD7}" dt="2025-09-08T10:36:01.471" v="70"/>
        <pc:sldMkLst>
          <pc:docMk/>
          <pc:sldMk cId="2669329443" sldId="285"/>
        </pc:sldMkLst>
      </pc:sldChg>
      <pc:sldChg chg="modSp add del mod">
        <pc:chgData name="Krautter, Jutta" userId="366a3878-dfee-4f72-a8f5-55212954f4c6" providerId="ADAL" clId="{08114FD7-D95F-58E7-85ED-ACB79B7BFFD7}" dt="2025-10-01T14:22:45.209" v="146"/>
        <pc:sldMkLst>
          <pc:docMk/>
          <pc:sldMk cId="1627178665" sldId="422"/>
        </pc:sldMkLst>
        <pc:spChg chg="mod">
          <ac:chgData name="Krautter, Jutta" userId="366a3878-dfee-4f72-a8f5-55212954f4c6" providerId="ADAL" clId="{08114FD7-D95F-58E7-85ED-ACB79B7BFFD7}" dt="2025-10-01T14:18:48.021" v="144" actId="20577"/>
          <ac:spMkLst>
            <pc:docMk/>
            <pc:sldMk cId="1627178665" sldId="422"/>
            <ac:spMk id="4" creationId="{A8EAE613-29F4-02B0-B793-E7F8FDDACA62}"/>
          </ac:spMkLst>
        </pc:spChg>
      </pc:sldChg>
      <pc:sldChg chg="add">
        <pc:chgData name="Krautter, Jutta" userId="366a3878-dfee-4f72-a8f5-55212954f4c6" providerId="ADAL" clId="{08114FD7-D95F-58E7-85ED-ACB79B7BFFD7}" dt="2025-10-01T14:22:45.209" v="146"/>
        <pc:sldMkLst>
          <pc:docMk/>
          <pc:sldMk cId="3370521429" sldId="4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7D575-2DE3-3D41-B1C0-3D6E1731AFDD}" type="datetimeFigureOut">
              <a:rPr lang="de-DE" smtClean="0"/>
              <a:t>02.10.2025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95BAD-C1C9-BE43-BE90-F24598B3C4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20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F5CE7-4C73-8586-781B-19847F929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5FD7928-6946-BB56-4851-EC58FE45E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825992-CE5A-73C0-B674-54558916D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museum</a:t>
            </a:r>
            <a:r>
              <a:rPr lang="de-DE" dirty="0"/>
              <a:t> </a:t>
            </a:r>
            <a:r>
              <a:rPr lang="de-DE" dirty="0" err="1"/>
              <a:t>interior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large </a:t>
            </a:r>
            <a:r>
              <a:rPr lang="de-DE" dirty="0" err="1"/>
              <a:t>exhibition</a:t>
            </a:r>
            <a:r>
              <a:rPr lang="de-DE" dirty="0"/>
              <a:t> </a:t>
            </a:r>
            <a:r>
              <a:rPr lang="de-DE" dirty="0" err="1"/>
              <a:t>displays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fossils</a:t>
            </a:r>
            <a:r>
              <a:rPr lang="de-DE" dirty="0"/>
              <a:t>, </a:t>
            </a:r>
            <a:r>
              <a:rPr lang="de-DE" dirty="0" err="1"/>
              <a:t>skeletons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taxidermy</a:t>
            </a:r>
            <a:r>
              <a:rPr lang="de-DE" dirty="0"/>
              <a:t> </a:t>
            </a:r>
            <a:r>
              <a:rPr lang="de-DE" dirty="0" err="1"/>
              <a:t>animals</a:t>
            </a:r>
            <a:r>
              <a:rPr lang="de-DE" dirty="0"/>
              <a:t>,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and informative </a:t>
            </a:r>
            <a:r>
              <a:rPr lang="de-DE" dirty="0" err="1"/>
              <a:t>panels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, </a:t>
            </a:r>
            <a:r>
              <a:rPr lang="de-DE" dirty="0" err="1"/>
              <a:t>bright</a:t>
            </a:r>
            <a:r>
              <a:rPr lang="de-DE" dirty="0"/>
              <a:t> neutral </a:t>
            </a:r>
            <a:r>
              <a:rPr lang="de-DE" dirty="0" err="1"/>
              <a:t>lighting</a:t>
            </a:r>
            <a:r>
              <a:rPr lang="de-DE" dirty="0"/>
              <a:t>, modern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architecture</a:t>
            </a:r>
            <a:r>
              <a:rPr lang="de-DE" dirty="0"/>
              <a:t>, </a:t>
            </a:r>
            <a:r>
              <a:rPr lang="de-DE" dirty="0" err="1"/>
              <a:t>designed</a:t>
            </a:r>
            <a:r>
              <a:rPr lang="de-DE" dirty="0"/>
              <a:t> in a style </a:t>
            </a:r>
            <a:r>
              <a:rPr lang="de-DE" dirty="0" err="1"/>
              <a:t>recognizable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students</a:t>
            </a:r>
            <a:r>
              <a:rPr lang="de-DE" dirty="0"/>
              <a:t> on </a:t>
            </a:r>
            <a:r>
              <a:rPr lang="de-DE" dirty="0" err="1"/>
              <a:t>excursions</a:t>
            </a:r>
            <a:r>
              <a:rPr lang="de-DE" dirty="0"/>
              <a:t>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1EBE68-DC2F-BC99-4F1C-C35BA5D63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46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 and </a:t>
            </a:r>
            <a:r>
              <a:rPr lang="de-DE" dirty="0" err="1"/>
              <a:t>chairs</a:t>
            </a:r>
            <a:r>
              <a:rPr lang="de-DE" dirty="0"/>
              <a:t> </a:t>
            </a:r>
            <a:r>
              <a:rPr lang="de-DE" dirty="0" err="1"/>
              <a:t>facing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front, a </a:t>
            </a:r>
            <a:r>
              <a:rPr lang="de-DE" dirty="0" err="1"/>
              <a:t>blackboard</a:t>
            </a:r>
            <a:r>
              <a:rPr lang="de-DE" dirty="0"/>
              <a:t> and </a:t>
            </a:r>
            <a:r>
              <a:rPr lang="de-DE" dirty="0" err="1"/>
              <a:t>projector</a:t>
            </a:r>
            <a:r>
              <a:rPr lang="de-DE" dirty="0"/>
              <a:t> screen, </a:t>
            </a:r>
            <a:r>
              <a:rPr lang="de-DE" dirty="0" err="1"/>
              <a:t>daylight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large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windows</a:t>
            </a:r>
            <a:r>
              <a:rPr lang="de-DE" dirty="0"/>
              <a:t>,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in Germany.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579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C5BA6-091A-7D3F-B1A6-4A49B3F66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E8C8BB7-8A41-C8C3-79AA-8F0972D3E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32D647-CD3D-1013-16FF-143B77C7E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STEM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lab </a:t>
            </a:r>
            <a:r>
              <a:rPr lang="de-DE" dirty="0" err="1"/>
              <a:t>benches</a:t>
            </a:r>
            <a:r>
              <a:rPr lang="de-DE" dirty="0"/>
              <a:t> and </a:t>
            </a:r>
            <a:r>
              <a:rPr lang="de-DE" dirty="0" err="1"/>
              <a:t>stools</a:t>
            </a:r>
            <a:r>
              <a:rPr lang="de-DE" dirty="0"/>
              <a:t>, a large </a:t>
            </a:r>
            <a:r>
              <a:rPr lang="de-DE" dirty="0" err="1"/>
              <a:t>whiteboard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front, 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ceiling</a:t>
            </a:r>
            <a:r>
              <a:rPr lang="de-DE" dirty="0"/>
              <a:t> </a:t>
            </a:r>
            <a:r>
              <a:rPr lang="de-DE" dirty="0" err="1"/>
              <a:t>lights</a:t>
            </a:r>
            <a:r>
              <a:rPr lang="de-DE" dirty="0"/>
              <a:t> </a:t>
            </a:r>
            <a:r>
              <a:rPr lang="de-DE" dirty="0" err="1"/>
              <a:t>illuminating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, modern </a:t>
            </a:r>
            <a:r>
              <a:rPr lang="de-DE" dirty="0" err="1"/>
              <a:t>furniture</a:t>
            </a:r>
            <a:r>
              <a:rPr lang="de-DE" dirty="0"/>
              <a:t> and </a:t>
            </a:r>
            <a:r>
              <a:rPr lang="de-DE" dirty="0" err="1"/>
              <a:t>equipment</a:t>
            </a:r>
            <a:r>
              <a:rPr lang="de-DE" dirty="0"/>
              <a:t>, </a:t>
            </a:r>
            <a:r>
              <a:rPr lang="de-DE" dirty="0" err="1"/>
              <a:t>designed</a:t>
            </a:r>
            <a:r>
              <a:rPr lang="de-DE" dirty="0"/>
              <a:t> in a style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schools</a:t>
            </a:r>
            <a:r>
              <a:rPr lang="de-DE" dirty="0"/>
              <a:t>, </a:t>
            </a:r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B969B8-09E6-2D86-2692-B6BFFF4D4C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6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AD05A-626A-D961-E545-4CA45B96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40DC0E-F63C-1BA5-4755-F756A2E23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F1C1EE-64DC-684C-FB72-BF54A4E53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auditorium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stage</a:t>
            </a:r>
            <a:r>
              <a:rPr lang="de-DE" dirty="0"/>
              <a:t> and </a:t>
            </a:r>
            <a:r>
              <a:rPr lang="de-DE" dirty="0" err="1"/>
              <a:t>podium</a:t>
            </a:r>
            <a:r>
              <a:rPr lang="de-DE" dirty="0"/>
              <a:t>,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chairs</a:t>
            </a:r>
            <a:r>
              <a:rPr lang="de-DE" dirty="0"/>
              <a:t> </a:t>
            </a:r>
            <a:r>
              <a:rPr lang="de-DE" dirty="0" err="1"/>
              <a:t>arranged</a:t>
            </a:r>
            <a:r>
              <a:rPr lang="de-DE" dirty="0"/>
              <a:t> in a </a:t>
            </a:r>
            <a:r>
              <a:rPr lang="de-DE" dirty="0" err="1"/>
              <a:t>semicircle</a:t>
            </a:r>
            <a:r>
              <a:rPr lang="de-DE" dirty="0"/>
              <a:t> </a:t>
            </a:r>
            <a:r>
              <a:rPr lang="de-DE" dirty="0" err="1"/>
              <a:t>facing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, </a:t>
            </a:r>
            <a:r>
              <a:rPr lang="de-DE" dirty="0" err="1"/>
              <a:t>stage</a:t>
            </a:r>
            <a:r>
              <a:rPr lang="de-DE" dirty="0"/>
              <a:t> </a:t>
            </a:r>
            <a:r>
              <a:rPr lang="de-DE" dirty="0" err="1"/>
              <a:t>lights</a:t>
            </a:r>
            <a:r>
              <a:rPr lang="de-DE" dirty="0"/>
              <a:t> </a:t>
            </a:r>
            <a:r>
              <a:rPr lang="de-DE" dirty="0" err="1"/>
              <a:t>highlighting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presenter’s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, but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seating</a:t>
            </a:r>
            <a:r>
              <a:rPr lang="de-DE" dirty="0"/>
              <a:t> </a:t>
            </a:r>
            <a:r>
              <a:rPr lang="de-DE" dirty="0" err="1"/>
              <a:t>rows</a:t>
            </a:r>
            <a:r>
              <a:rPr lang="de-DE" dirty="0"/>
              <a:t>, high </a:t>
            </a:r>
            <a:r>
              <a:rPr lang="de-DE" dirty="0" err="1"/>
              <a:t>ceiling</a:t>
            </a:r>
            <a:r>
              <a:rPr lang="de-DE" dirty="0"/>
              <a:t> and warm </a:t>
            </a:r>
            <a:r>
              <a:rPr lang="de-DE" dirty="0" err="1"/>
              <a:t>lighting</a:t>
            </a:r>
            <a:r>
              <a:rPr lang="de-DE" dirty="0"/>
              <a:t>, </a:t>
            </a:r>
            <a:r>
              <a:rPr lang="de-DE" dirty="0" err="1"/>
              <a:t>characteristic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buildings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AF213-C4B9-BB41-4001-5F4658ED3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415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B2C63-9227-834B-2575-FCD472A4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86CBDE0-9E79-7171-25C1-9BF254803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2A92F6-9444-5B02-7C88-BC961A64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sports</a:t>
            </a:r>
            <a:r>
              <a:rPr lang="de-DE" dirty="0"/>
              <a:t> hall,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flooring</a:t>
            </a:r>
            <a:r>
              <a:rPr lang="de-DE" dirty="0"/>
              <a:t>, </a:t>
            </a:r>
            <a:r>
              <a:rPr lang="de-DE" dirty="0" err="1"/>
              <a:t>basketball</a:t>
            </a:r>
            <a:r>
              <a:rPr lang="de-DE" dirty="0"/>
              <a:t> </a:t>
            </a:r>
            <a:r>
              <a:rPr lang="de-DE" dirty="0" err="1"/>
              <a:t>hoops</a:t>
            </a:r>
            <a:r>
              <a:rPr lang="de-DE" dirty="0"/>
              <a:t>, </a:t>
            </a:r>
            <a:r>
              <a:rPr lang="de-DE" dirty="0" err="1"/>
              <a:t>climbing</a:t>
            </a:r>
            <a:r>
              <a:rPr lang="de-DE" dirty="0"/>
              <a:t> </a:t>
            </a:r>
            <a:r>
              <a:rPr lang="de-DE" dirty="0" err="1"/>
              <a:t>ropes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, and </a:t>
            </a:r>
            <a:r>
              <a:rPr lang="de-DE" dirty="0" err="1"/>
              <a:t>benches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sides</a:t>
            </a:r>
            <a:r>
              <a:rPr lang="de-DE" dirty="0"/>
              <a:t>, 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daylight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large </a:t>
            </a:r>
            <a:r>
              <a:rPr lang="de-DE" dirty="0" err="1"/>
              <a:t>windows</a:t>
            </a:r>
            <a:r>
              <a:rPr lang="de-DE" dirty="0"/>
              <a:t>, a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 in Germany.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EDDF93-ED62-54C0-236F-257D21E6F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35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6CC21-926A-0FB8-214C-E961E55FF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817E6D-4866-229B-E8BD-79E9AB9DA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C26B2F-64FB-002B-C20E-CD66C5D88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library</a:t>
            </a:r>
            <a:r>
              <a:rPr lang="de-DE" dirty="0"/>
              <a:t> and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bookshelves</a:t>
            </a:r>
            <a:r>
              <a:rPr lang="de-DE" dirty="0"/>
              <a:t>, 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, and a </a:t>
            </a:r>
            <a:r>
              <a:rPr lang="de-DE" dirty="0" err="1"/>
              <a:t>projector</a:t>
            </a:r>
            <a:r>
              <a:rPr lang="de-DE" dirty="0"/>
              <a:t> screen at </a:t>
            </a:r>
            <a:r>
              <a:rPr lang="de-DE" dirty="0" err="1"/>
              <a:t>the</a:t>
            </a:r>
            <a:r>
              <a:rPr lang="de-DE" dirty="0"/>
              <a:t> front, modern </a:t>
            </a:r>
            <a:r>
              <a:rPr lang="de-DE" dirty="0" err="1"/>
              <a:t>furniture</a:t>
            </a:r>
            <a:r>
              <a:rPr lang="de-DE" dirty="0"/>
              <a:t> and large </a:t>
            </a:r>
            <a:r>
              <a:rPr lang="de-DE" dirty="0" err="1"/>
              <a:t>windows</a:t>
            </a:r>
            <a:r>
              <a:rPr lang="de-DE" dirty="0"/>
              <a:t> </a:t>
            </a:r>
            <a:r>
              <a:rPr lang="de-DE" dirty="0" err="1"/>
              <a:t>providing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light, </a:t>
            </a:r>
            <a:r>
              <a:rPr lang="de-DE" dirty="0" err="1"/>
              <a:t>designed</a:t>
            </a:r>
            <a:r>
              <a:rPr lang="de-DE" dirty="0"/>
              <a:t> in a style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schools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7A21F9-FE62-25E5-3E86-B77042929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353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87BBA-966F-5086-ECB4-5561E3670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D41E6F6-CF4D-C94B-0B4F-61AE3E7BB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EFF690-79C1-5EE0-A8F5-3A5D31C61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hallway</a:t>
            </a:r>
            <a:r>
              <a:rPr lang="de-DE" dirty="0"/>
              <a:t> and </a:t>
            </a:r>
            <a:r>
              <a:rPr lang="de-DE" dirty="0" err="1"/>
              <a:t>foyer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display</a:t>
            </a:r>
            <a:r>
              <a:rPr lang="de-DE" dirty="0"/>
              <a:t> </a:t>
            </a:r>
            <a:r>
              <a:rPr lang="de-DE" dirty="0" err="1"/>
              <a:t>boards</a:t>
            </a:r>
            <a:r>
              <a:rPr lang="de-DE" dirty="0"/>
              <a:t>, </a:t>
            </a:r>
            <a:r>
              <a:rPr lang="de-DE" dirty="0" err="1"/>
              <a:t>posters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, </a:t>
            </a:r>
            <a:r>
              <a:rPr lang="de-DE" dirty="0" err="1"/>
              <a:t>lockers</a:t>
            </a:r>
            <a:r>
              <a:rPr lang="de-DE" dirty="0"/>
              <a:t>, and </a:t>
            </a:r>
            <a:r>
              <a:rPr lang="de-DE" dirty="0" err="1"/>
              <a:t>wide</a:t>
            </a:r>
            <a:r>
              <a:rPr lang="de-DE" dirty="0"/>
              <a:t> open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poster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, </a:t>
            </a:r>
            <a:r>
              <a:rPr lang="de-DE" dirty="0" err="1"/>
              <a:t>daylight</a:t>
            </a:r>
            <a:r>
              <a:rPr lang="de-DE" dirty="0"/>
              <a:t> </a:t>
            </a:r>
            <a:r>
              <a:rPr lang="de-DE" dirty="0" err="1"/>
              <a:t>streaming</a:t>
            </a:r>
            <a:r>
              <a:rPr lang="de-DE" dirty="0"/>
              <a:t> in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doors</a:t>
            </a:r>
            <a:r>
              <a:rPr lang="de-DE" dirty="0"/>
              <a:t>, </a:t>
            </a:r>
            <a:r>
              <a:rPr lang="de-DE" dirty="0" err="1"/>
              <a:t>interior</a:t>
            </a:r>
            <a:r>
              <a:rPr lang="de-DE" dirty="0"/>
              <a:t> design </a:t>
            </a:r>
            <a:r>
              <a:rPr lang="de-DE" dirty="0" err="1"/>
              <a:t>familiar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033B36-1091-05E9-45A6-C809742EC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918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6B093-F197-C539-DBBC-656B83892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CEC6D6-2E68-B5AC-9E2C-89970AE79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14248C0-F0E1-33CA-DF07-E4FB6B812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cafeteria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tables</a:t>
            </a:r>
            <a:r>
              <a:rPr lang="de-DE" dirty="0"/>
              <a:t> and </a:t>
            </a:r>
            <a:r>
              <a:rPr lang="de-DE" dirty="0" err="1"/>
              <a:t>chairs</a:t>
            </a:r>
            <a:r>
              <a:rPr lang="de-DE" dirty="0"/>
              <a:t>, </a:t>
            </a:r>
            <a:r>
              <a:rPr lang="de-DE" dirty="0" err="1"/>
              <a:t>serving</a:t>
            </a:r>
            <a:r>
              <a:rPr lang="de-DE" dirty="0"/>
              <a:t> </a:t>
            </a:r>
            <a:r>
              <a:rPr lang="de-DE" dirty="0" err="1"/>
              <a:t>counter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lighting</a:t>
            </a:r>
            <a:r>
              <a:rPr lang="de-DE" dirty="0"/>
              <a:t> and large </a:t>
            </a:r>
            <a:r>
              <a:rPr lang="de-DE" dirty="0" err="1"/>
              <a:t>windows</a:t>
            </a:r>
            <a:r>
              <a:rPr lang="de-DE" dirty="0"/>
              <a:t>, a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 and </a:t>
            </a:r>
            <a:r>
              <a:rPr lang="de-DE" dirty="0" err="1"/>
              <a:t>events</a:t>
            </a:r>
            <a:r>
              <a:rPr lang="de-DE" dirty="0"/>
              <a:t>, </a:t>
            </a:r>
            <a:r>
              <a:rPr lang="de-DE" dirty="0" err="1"/>
              <a:t>designed</a:t>
            </a:r>
            <a:r>
              <a:rPr lang="de-DE" dirty="0"/>
              <a:t> in a style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schools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6A1ED9-B092-1F27-CB21-92ECB7B14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66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F2ED2-E786-B633-0719-FACD05B27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4872E5-FE41-6ED1-2F18-C96E13421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08B7FC7-7E29-615F-A311-897127FE7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schoolyard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paved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benches</a:t>
            </a:r>
            <a:r>
              <a:rPr lang="de-DE" dirty="0"/>
              <a:t>, </a:t>
            </a:r>
            <a:r>
              <a:rPr lang="de-DE" dirty="0" err="1"/>
              <a:t>trees</a:t>
            </a:r>
            <a:r>
              <a:rPr lang="de-DE" dirty="0"/>
              <a:t>,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visible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a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outdoor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EEA5F1-E993-A82B-5FC3-0AA668D9A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83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eiß / Hintergrun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1931" y="1559684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Geogrotesque SemiBold" panose="020B0300000000000000" pitchFamily="34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91931" y="403935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Geogrotesque Light" panose="020B0300000000000000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5" descr="Ein Bild, das Text, Screenshot, Logo, Grafikdesign enthält.&#10;&#10;Automatisch generierte Beschreibung">
            <a:extLst>
              <a:ext uri="{FF2B5EF4-FFF2-40B4-BE49-F238E27FC236}">
                <a16:creationId xmlns:a16="http://schemas.microsoft.com/office/drawing/2014/main" id="{56FB9BE6-3701-B81C-4CAC-D7C8936A9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618"/>
          <a:stretch/>
        </p:blipFill>
        <p:spPr>
          <a:xfrm>
            <a:off x="0" y="1962614"/>
            <a:ext cx="12192000" cy="4895385"/>
          </a:xfrm>
          <a:prstGeom prst="rect">
            <a:avLst/>
          </a:prstGeom>
        </p:spPr>
      </p:pic>
      <p:pic>
        <p:nvPicPr>
          <p:cNvPr id="4" name="Grafik 3" descr="Ein Bild, das Text, Screenshot, Visitenkarte, Logo enthält.&#10;&#10;Automatisch generierte Beschreibung">
            <a:extLst>
              <a:ext uri="{FF2B5EF4-FFF2-40B4-BE49-F238E27FC236}">
                <a16:creationId xmlns:a16="http://schemas.microsoft.com/office/drawing/2014/main" id="{492ED0A3-1C28-A08E-D103-DEDF5A659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6034" b="71608"/>
          <a:stretch/>
        </p:blipFill>
        <p:spPr>
          <a:xfrm>
            <a:off x="9245600" y="-16665"/>
            <a:ext cx="2926649" cy="19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4666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seitenfüllendes Fot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85" t="23523"/>
          <a:stretch>
            <a:fillRect/>
          </a:stretch>
        </p:blipFill>
        <p:spPr>
          <a:xfrm>
            <a:off x="7349924" y="3429000"/>
            <a:ext cx="4842076" cy="34290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0057B6-9AF5-728A-2E11-C58C5E587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605" y="561894"/>
            <a:ext cx="1284316" cy="81049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r>
              <a:rPr lang="de-DE" dirty="0"/>
              <a:t>     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1C19D9E-F0A7-E87A-7029-61B3B2365F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9924" y="3455042"/>
            <a:ext cx="4841875" cy="342900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873239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seitenfüllendes Fo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111494-2347-7D3B-D472-2BA6E9C33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282633" cy="2141316"/>
          </a:xfrm>
          <a:blipFill>
            <a:blip r:embed="rId2"/>
            <a:stretch>
              <a:fillRect l="-1" t="-3" r="-184685" b="-22019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8D02A6-DECD-11E0-C50B-80F362474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188" y="561975"/>
            <a:ext cx="1284287" cy="8096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1434129-08EE-8608-5389-894306947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"/>
            <a:ext cx="4282633" cy="214131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" b="23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ür seitenfüllend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1714"/>
            <a:ext cx="12192000" cy="2386286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96799" y="6078537"/>
            <a:ext cx="11287034" cy="642938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538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9746EEB8-4926-9793-858D-624157011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D26E814-87A2-921D-C7A3-0356B6556C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471988"/>
            <a:ext cx="12192000" cy="2386012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83A7AA-7A30-2DB0-013E-7978530608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17188" y="561975"/>
            <a:ext cx="1284287" cy="809625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873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9D1BA9E-952A-68BC-AA99-DE77E799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E3BC6-D69D-CE44-813A-8A6F27C86938}" type="datetimeFigureOut">
              <a:rPr lang="de-DE" smtClean="0"/>
              <a:t>02.10.2025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F86750-9665-813C-4E2B-4E5EE577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FEF3A-F746-7D80-27AD-D5B95346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FFA7-194B-784B-B5AD-4116E32846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10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9" r="2300"/>
          <a:stretch/>
        </p:blipFill>
        <p:spPr>
          <a:xfrm>
            <a:off x="0" y="2374303"/>
            <a:ext cx="11790947" cy="4483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101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8"/>
          <a:stretch/>
        </p:blipFill>
        <p:spPr>
          <a:xfrm>
            <a:off x="168000" y="0"/>
            <a:ext cx="12024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mit P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6DFFD58C-2A92-3295-B4B8-6EC291AC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78" t="75365" r="-1978" b="3113"/>
          <a:stretch/>
        </p:blipFill>
        <p:spPr>
          <a:xfrm>
            <a:off x="0" y="5382000"/>
            <a:ext cx="12192000" cy="1476000"/>
          </a:xfrm>
          <a:prstGeom prst="rect">
            <a:avLst/>
          </a:prstGeom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2F891F52-93F1-B4AE-FA1E-D8D19F4C97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Grau nur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Gra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spaltig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16" b="13416"/>
          <a:stretch/>
        </p:blipFill>
        <p:spPr>
          <a:xfrm>
            <a:off x="0" y="2374303"/>
            <a:ext cx="12192000" cy="4483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6445" y="1825625"/>
            <a:ext cx="4990399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6372307" y="1825625"/>
            <a:ext cx="5121354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1105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spaltig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00" b="6300"/>
          <a:stretch/>
        </p:blipFill>
        <p:spPr>
          <a:xfrm>
            <a:off x="0" y="0"/>
            <a:ext cx="12192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1076445" y="1825625"/>
            <a:ext cx="4990399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6372307" y="1825625"/>
            <a:ext cx="5121354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76446" y="365125"/>
            <a:ext cx="7630232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76446" y="1876507"/>
            <a:ext cx="10197296" cy="43004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241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61" r:id="rId5"/>
    <p:sldLayoutId id="2147483662" r:id="rId6"/>
    <p:sldLayoutId id="2147483663" r:id="rId7"/>
    <p:sldLayoutId id="2147483652" r:id="rId8"/>
    <p:sldLayoutId id="2147483659" r:id="rId9"/>
    <p:sldLayoutId id="2147483654" r:id="rId10"/>
    <p:sldLayoutId id="2147483658" r:id="rId11"/>
    <p:sldLayoutId id="2147483655" r:id="rId12"/>
    <p:sldLayoutId id="2147483664" r:id="rId13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Geogrotesque SemiBold" panose="020B0300000000000000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Helvetica" charset="0"/>
        <a:buChar char="‣"/>
        <a:defRPr sz="2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1pPr>
      <a:lvl2pPr marL="253800" indent="2052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24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20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1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1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2">
            <a:extLst>
              <a:ext uri="{FF2B5EF4-FFF2-40B4-BE49-F238E27FC236}">
                <a16:creationId xmlns:a16="http://schemas.microsoft.com/office/drawing/2014/main" id="{2A8C16D5-B695-B01C-0C17-4718D2F497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-15353" b="15625"/>
          <a:stretch/>
        </p:blipFill>
        <p:spPr>
          <a:xfrm>
            <a:off x="11973" y="-1254642"/>
            <a:ext cx="12199778" cy="81126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6801" y="2363725"/>
            <a:ext cx="9144000" cy="2387600"/>
          </a:xfrm>
        </p:spPr>
        <p:txBody>
          <a:bodyPr/>
          <a:lstStyle/>
          <a:p>
            <a:r>
              <a:rPr lang="de-DE" dirty="0"/>
              <a:t>Bilder &amp; Situationen</a:t>
            </a:r>
          </a:p>
        </p:txBody>
      </p:sp>
      <p:pic>
        <p:nvPicPr>
          <p:cNvPr id="13" name="Grafik 12" descr="Ein Bild, das Text, Screenshot, Visitenkarte, Logo enthält.&#10;&#10;Automatisch generierte Beschreibung">
            <a:extLst>
              <a:ext uri="{FF2B5EF4-FFF2-40B4-BE49-F238E27FC236}">
                <a16:creationId xmlns:a16="http://schemas.microsoft.com/office/drawing/2014/main" id="{EF9753F4-04EF-279F-01E8-4C2F1B0DD6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34" b="71608"/>
          <a:stretch/>
        </p:blipFill>
        <p:spPr>
          <a:xfrm>
            <a:off x="9212779" y="-29477"/>
            <a:ext cx="2979222" cy="1985278"/>
          </a:xfrm>
          <a:prstGeom prst="rect">
            <a:avLst/>
          </a:prstGeom>
        </p:spPr>
      </p:pic>
      <p:pic>
        <p:nvPicPr>
          <p:cNvPr id="15" name="Grafik 14" descr="Ein Bild, das Screenshot, orange, Schwarz enthält.&#10;&#10;Automatisch generierte Beschreibung">
            <a:extLst>
              <a:ext uri="{FF2B5EF4-FFF2-40B4-BE49-F238E27FC236}">
                <a16:creationId xmlns:a16="http://schemas.microsoft.com/office/drawing/2014/main" id="{AAEA45BA-5163-4A21-73A8-D9F2256F21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 r="85573"/>
          <a:stretch/>
        </p:blipFill>
        <p:spPr>
          <a:xfrm>
            <a:off x="0" y="3428999"/>
            <a:ext cx="1756069" cy="3423445"/>
          </a:xfrm>
          <a:prstGeom prst="rect">
            <a:avLst/>
          </a:prstGeom>
        </p:spPr>
      </p:pic>
      <p:pic>
        <p:nvPicPr>
          <p:cNvPr id="17" name="Grafik 16" descr="Ein Bild, das Screenshot, orange, Design enthält.&#10;&#10;Automatisch generierte Beschreibung">
            <a:extLst>
              <a:ext uri="{FF2B5EF4-FFF2-40B4-BE49-F238E27FC236}">
                <a16:creationId xmlns:a16="http://schemas.microsoft.com/office/drawing/2014/main" id="{7ADD6951-2610-4CB8-EF00-AAB6187968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03" t="71516" r="-162"/>
          <a:stretch/>
        </p:blipFill>
        <p:spPr>
          <a:xfrm>
            <a:off x="4876801" y="4902199"/>
            <a:ext cx="7334950" cy="195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527285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05367-BC6F-71E2-877D-05F508774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useum, Im Haus, Wand, Kunstgalerie enthält.&#10;&#10;KI-generierte Inhalte können fehlerhaft sein.">
            <a:extLst>
              <a:ext uri="{FF2B5EF4-FFF2-40B4-BE49-F238E27FC236}">
                <a16:creationId xmlns:a16="http://schemas.microsoft.com/office/drawing/2014/main" id="{6A6E6D93-11EC-D0F0-1C15-4E0326686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12021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6446" y="365125"/>
            <a:ext cx="10353554" cy="1325563"/>
          </a:xfrm>
        </p:spPr>
        <p:txBody>
          <a:bodyPr/>
          <a:lstStyle/>
          <a:p>
            <a:r>
              <a:rPr lang="de-DE" dirty="0"/>
              <a:t>Hier ist Raum für weitere Bildideen</a:t>
            </a:r>
          </a:p>
        </p:txBody>
      </p:sp>
      <p:pic>
        <p:nvPicPr>
          <p:cNvPr id="5" name="Grafik 4" descr="Ein Bild, das Screenshot, orange, Design enthält.&#10;&#10;Automatisch generierte Beschreibung">
            <a:extLst>
              <a:ext uri="{FF2B5EF4-FFF2-40B4-BE49-F238E27FC236}">
                <a16:creationId xmlns:a16="http://schemas.microsoft.com/office/drawing/2014/main" id="{9DA985C4-D5BC-CF4B-C911-24734A38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8" t="80671"/>
          <a:stretch/>
        </p:blipFill>
        <p:spPr>
          <a:xfrm>
            <a:off x="3414531" y="5798916"/>
            <a:ext cx="8526285" cy="1225947"/>
          </a:xfrm>
          <a:prstGeom prst="rect">
            <a:avLst/>
          </a:prstGeom>
        </p:spPr>
      </p:pic>
      <p:pic>
        <p:nvPicPr>
          <p:cNvPr id="6" name="Bild 6">
            <a:extLst>
              <a:ext uri="{FF2B5EF4-FFF2-40B4-BE49-F238E27FC236}">
                <a16:creationId xmlns:a16="http://schemas.microsoft.com/office/drawing/2014/main" id="{310BE845-2B74-5BB5-FBC8-E34C75261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367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EBAB-A36D-71DC-691C-139C82E7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5E1F900-3C6D-3A37-62E9-BA83C1E4A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Geogrotesque SemiBold" panose="020B0700000000000000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Geogrotesque SemiBold" panose="020B0700000000000000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8EAE613-29F4-02B0-B793-E7F8FDDAC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25" y="1270730"/>
            <a:ext cx="11095731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altLang="de-DE" sz="1600" dirty="0">
                <a:latin typeface="Geogrotesque SemiBold" panose="020B0700000000000000" pitchFamily="34" charset="0"/>
              </a:rPr>
              <a:t>Folie 2: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rows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chairs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facing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front, a </a:t>
            </a:r>
            <a:r>
              <a:rPr lang="de-DE" sz="1600" dirty="0" err="1">
                <a:latin typeface="Geogrotesque Light" panose="020B0300000000000000" pitchFamily="34" charset="0"/>
              </a:rPr>
              <a:t>blackboard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projector</a:t>
            </a:r>
            <a:r>
              <a:rPr lang="de-DE" sz="1600" dirty="0">
                <a:latin typeface="Geogrotesque Light" panose="020B0300000000000000" pitchFamily="34" charset="0"/>
              </a:rPr>
              <a:t> screen, </a:t>
            </a:r>
            <a:r>
              <a:rPr lang="de-DE" sz="1600" dirty="0" err="1">
                <a:latin typeface="Geogrotesque Light" panose="020B0300000000000000" pitchFamily="34" charset="0"/>
              </a:rPr>
              <a:t>daylight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from</a:t>
            </a:r>
            <a:r>
              <a:rPr lang="de-DE" sz="1600" dirty="0">
                <a:latin typeface="Geogrotesque Light" panose="020B0300000000000000" pitchFamily="34" charset="0"/>
              </a:rPr>
              <a:t> large </a:t>
            </a:r>
            <a:r>
              <a:rPr lang="de-DE" sz="1600" dirty="0" err="1">
                <a:latin typeface="Geogrotesque Light" panose="020B0300000000000000" pitchFamily="34" charset="0"/>
              </a:rPr>
              <a:t>side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windows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familiar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environment</a:t>
            </a:r>
            <a:r>
              <a:rPr lang="de-DE" sz="1600" dirty="0">
                <a:latin typeface="Geogrotesque Light" panose="020B0300000000000000" pitchFamily="34" charset="0"/>
              </a:rPr>
              <a:t> in Germany.</a:t>
            </a:r>
          </a:p>
          <a:p>
            <a:pPr marL="0" indent="0"/>
            <a:endParaRPr lang="de-DE" alt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altLang="de-DE" sz="1600" dirty="0">
                <a:latin typeface="Geogrotesque SemiBold" panose="020B0700000000000000" pitchFamily="34" charset="0"/>
              </a:rPr>
              <a:t>Folie 3:</a:t>
            </a:r>
            <a:r>
              <a:rPr lang="de-DE" alt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STEM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lab </a:t>
            </a:r>
            <a:r>
              <a:rPr lang="de-DE" sz="1600" dirty="0" err="1">
                <a:latin typeface="Geogrotesque Light" panose="020B0300000000000000" pitchFamily="34" charset="0"/>
              </a:rPr>
              <a:t>benches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stools</a:t>
            </a:r>
            <a:r>
              <a:rPr lang="de-DE" sz="1600" dirty="0">
                <a:latin typeface="Geogrotesque Light" panose="020B0300000000000000" pitchFamily="34" charset="0"/>
              </a:rPr>
              <a:t>, a large </a:t>
            </a:r>
            <a:r>
              <a:rPr lang="de-DE" sz="1600" dirty="0" err="1">
                <a:latin typeface="Geogrotesque Light" panose="020B0300000000000000" pitchFamily="34" charset="0"/>
              </a:rPr>
              <a:t>whiteboard</a:t>
            </a:r>
            <a:r>
              <a:rPr lang="de-DE" sz="1600" dirty="0">
                <a:latin typeface="Geogrotesque Light" panose="020B0300000000000000" pitchFamily="34" charset="0"/>
              </a:rPr>
              <a:t> at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front, </a:t>
            </a:r>
            <a:r>
              <a:rPr lang="de-DE" sz="1600" dirty="0" err="1">
                <a:latin typeface="Geogrotesque Light" panose="020B0300000000000000" pitchFamily="34" charset="0"/>
              </a:rPr>
              <a:t>bright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ceiling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lights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illuminating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room</a:t>
            </a:r>
            <a:r>
              <a:rPr lang="de-DE" sz="1600" dirty="0">
                <a:latin typeface="Geogrotesque Light" panose="020B0300000000000000" pitchFamily="34" charset="0"/>
              </a:rPr>
              <a:t>, modern </a:t>
            </a:r>
            <a:r>
              <a:rPr lang="de-DE" sz="1600" dirty="0" err="1">
                <a:latin typeface="Geogrotesque Light" panose="020B0300000000000000" pitchFamily="34" charset="0"/>
              </a:rPr>
              <a:t>furniture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equipment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designed</a:t>
            </a:r>
            <a:r>
              <a:rPr lang="de-DE" sz="1600" dirty="0">
                <a:latin typeface="Geogrotesque Light" panose="020B0300000000000000" pitchFamily="34" charset="0"/>
              </a:rPr>
              <a:t> in a style </a:t>
            </a:r>
            <a:r>
              <a:rPr lang="de-DE" sz="1600" dirty="0" err="1">
                <a:latin typeface="Geogrotesque Light" panose="020B0300000000000000" pitchFamily="34" charset="0"/>
              </a:rPr>
              <a:t>familiar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completely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empty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without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people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</a:p>
          <a:p>
            <a:pPr marL="0" indent="0"/>
            <a:endParaRPr lang="de-DE" alt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altLang="de-DE" sz="1600" dirty="0">
                <a:latin typeface="Geogrotesque SemiBold" panose="020B0700000000000000" pitchFamily="34" charset="0"/>
              </a:rPr>
              <a:t>Folie 4:</a:t>
            </a:r>
            <a:r>
              <a:rPr lang="de-DE" alt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auditorium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stage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podium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rows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chairs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arranged</a:t>
            </a:r>
            <a:r>
              <a:rPr lang="de-DE" sz="1600" dirty="0">
                <a:latin typeface="Geogrotesque Light" panose="020B0300000000000000" pitchFamily="34" charset="0"/>
              </a:rPr>
              <a:t> in a </a:t>
            </a:r>
            <a:r>
              <a:rPr lang="de-DE" sz="1600" dirty="0" err="1">
                <a:latin typeface="Geogrotesque Light" panose="020B0300000000000000" pitchFamily="34" charset="0"/>
              </a:rPr>
              <a:t>semicircle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facing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stage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stage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lights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highlighting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presenter’s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position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there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no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audience</a:t>
            </a:r>
            <a:r>
              <a:rPr lang="de-DE" sz="1600" dirty="0">
                <a:latin typeface="Geogrotesque Light" panose="020B0300000000000000" pitchFamily="34" charset="0"/>
              </a:rPr>
              <a:t>, but </a:t>
            </a:r>
            <a:r>
              <a:rPr lang="de-DE" sz="1600" dirty="0" err="1">
                <a:latin typeface="Geogrotesque Light" panose="020B0300000000000000" pitchFamily="34" charset="0"/>
              </a:rPr>
              <a:t>there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several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empty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seating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rows</a:t>
            </a:r>
            <a:r>
              <a:rPr lang="de-DE" sz="1600" dirty="0">
                <a:latin typeface="Geogrotesque Light" panose="020B0300000000000000" pitchFamily="34" charset="0"/>
              </a:rPr>
              <a:t>, high </a:t>
            </a:r>
            <a:r>
              <a:rPr lang="de-DE" sz="1600" dirty="0" err="1">
                <a:latin typeface="Geogrotesque Light" panose="020B0300000000000000" pitchFamily="34" charset="0"/>
              </a:rPr>
              <a:t>ceiling</a:t>
            </a:r>
            <a:r>
              <a:rPr lang="de-DE" sz="1600" dirty="0">
                <a:latin typeface="Geogrotesque Light" panose="020B0300000000000000" pitchFamily="34" charset="0"/>
              </a:rPr>
              <a:t> and warm </a:t>
            </a:r>
            <a:r>
              <a:rPr lang="de-DE" sz="1600" dirty="0" err="1">
                <a:latin typeface="Geogrotesque Light" panose="020B0300000000000000" pitchFamily="34" charset="0"/>
              </a:rPr>
              <a:t>lighting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characteristic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buildings</a:t>
            </a:r>
            <a:r>
              <a:rPr lang="de-DE" sz="1600" dirty="0">
                <a:latin typeface="Geogrotesque Light" panose="020B0300000000000000" pitchFamily="34" charset="0"/>
              </a:rPr>
              <a:t>.</a:t>
            </a:r>
          </a:p>
          <a:p>
            <a:pPr marL="0" indent="0"/>
            <a:endParaRPr lang="de-DE" alt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altLang="de-DE" sz="1600" dirty="0">
                <a:latin typeface="Geogrotesque SemiBold" panose="020B0700000000000000" pitchFamily="34" charset="0"/>
              </a:rPr>
              <a:t>Folie 5:</a:t>
            </a:r>
            <a:r>
              <a:rPr lang="de-DE" alt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sports</a:t>
            </a:r>
            <a:r>
              <a:rPr lang="de-DE" sz="1600" dirty="0">
                <a:latin typeface="Geogrotesque Light" panose="020B0300000000000000" pitchFamily="34" charset="0"/>
              </a:rPr>
              <a:t> hall, </a:t>
            </a:r>
            <a:r>
              <a:rPr lang="de-DE" sz="1600" dirty="0" err="1">
                <a:latin typeface="Geogrotesque Light" panose="020B0300000000000000" pitchFamily="34" charset="0"/>
              </a:rPr>
              <a:t>empty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flooring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basketball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hoops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climbing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ropes</a:t>
            </a:r>
            <a:r>
              <a:rPr lang="de-DE" sz="1600" dirty="0">
                <a:latin typeface="Geogrotesque Light" panose="020B0300000000000000" pitchFamily="34" charset="0"/>
              </a:rPr>
              <a:t> on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walls</a:t>
            </a:r>
            <a:r>
              <a:rPr lang="de-DE" sz="1600" dirty="0">
                <a:latin typeface="Geogrotesque Light" panose="020B0300000000000000" pitchFamily="34" charset="0"/>
              </a:rPr>
              <a:t>, and </a:t>
            </a:r>
            <a:r>
              <a:rPr lang="de-DE" sz="1600" dirty="0" err="1">
                <a:latin typeface="Geogrotesque Light" panose="020B0300000000000000" pitchFamily="34" charset="0"/>
              </a:rPr>
              <a:t>benches</a:t>
            </a:r>
            <a:r>
              <a:rPr lang="de-DE" sz="1600" dirty="0">
                <a:latin typeface="Geogrotesque Light" panose="020B0300000000000000" pitchFamily="34" charset="0"/>
              </a:rPr>
              <a:t> at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sides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bright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daylight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from</a:t>
            </a:r>
            <a:r>
              <a:rPr lang="de-DE" sz="1600" dirty="0">
                <a:latin typeface="Geogrotesque Light" panose="020B0300000000000000" pitchFamily="34" charset="0"/>
              </a:rPr>
              <a:t> large </a:t>
            </a:r>
            <a:r>
              <a:rPr lang="de-DE" sz="1600" dirty="0" err="1">
                <a:latin typeface="Geogrotesque Light" panose="020B0300000000000000" pitchFamily="34" charset="0"/>
              </a:rPr>
              <a:t>windows</a:t>
            </a:r>
            <a:r>
              <a:rPr lang="de-DE" sz="1600" dirty="0">
                <a:latin typeface="Geogrotesque Light" panose="020B0300000000000000" pitchFamily="34" charset="0"/>
              </a:rPr>
              <a:t>, a </a:t>
            </a:r>
            <a:r>
              <a:rPr lang="de-DE" sz="1600" dirty="0" err="1">
                <a:latin typeface="Geogrotesque Light" panose="020B0300000000000000" pitchFamily="34" charset="0"/>
              </a:rPr>
              <a:t>familiar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environment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presentations</a:t>
            </a:r>
            <a:r>
              <a:rPr lang="de-DE" sz="1600" dirty="0">
                <a:latin typeface="Geogrotesque Light" panose="020B0300000000000000" pitchFamily="34" charset="0"/>
              </a:rPr>
              <a:t> in Germany. </a:t>
            </a:r>
          </a:p>
          <a:p>
            <a:pPr marL="0" indent="0"/>
            <a:endParaRPr lang="de-DE" alt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altLang="de-DE" sz="1600" dirty="0">
                <a:latin typeface="Geogrotesque SemiBold" panose="020B0700000000000000" pitchFamily="34" charset="0"/>
              </a:rPr>
              <a:t>Folie 6: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library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media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room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empty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bookshelves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computer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stations</a:t>
            </a:r>
            <a:r>
              <a:rPr lang="de-DE" sz="1600" dirty="0">
                <a:latin typeface="Geogrotesque Light" panose="020B0300000000000000" pitchFamily="34" charset="0"/>
              </a:rPr>
              <a:t>, and a </a:t>
            </a:r>
            <a:r>
              <a:rPr lang="de-DE" sz="1600" dirty="0" err="1">
                <a:latin typeface="Geogrotesque Light" panose="020B0300000000000000" pitchFamily="34" charset="0"/>
              </a:rPr>
              <a:t>projector</a:t>
            </a:r>
            <a:r>
              <a:rPr lang="de-DE" sz="1600" dirty="0">
                <a:latin typeface="Geogrotesque Light" panose="020B0300000000000000" pitchFamily="34" charset="0"/>
              </a:rPr>
              <a:t> screen at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front, modern </a:t>
            </a:r>
            <a:r>
              <a:rPr lang="de-DE" sz="1600" dirty="0" err="1">
                <a:latin typeface="Geogrotesque Light" panose="020B0300000000000000" pitchFamily="34" charset="0"/>
              </a:rPr>
              <a:t>furniture</a:t>
            </a:r>
            <a:r>
              <a:rPr lang="de-DE" sz="1600" dirty="0">
                <a:latin typeface="Geogrotesque Light" panose="020B0300000000000000" pitchFamily="34" charset="0"/>
              </a:rPr>
              <a:t> and large </a:t>
            </a:r>
            <a:r>
              <a:rPr lang="de-DE" sz="1600" dirty="0" err="1">
                <a:latin typeface="Geogrotesque Light" panose="020B0300000000000000" pitchFamily="34" charset="0"/>
              </a:rPr>
              <a:t>windows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providing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natural</a:t>
            </a:r>
            <a:r>
              <a:rPr lang="de-DE" sz="1600" dirty="0">
                <a:latin typeface="Geogrotesque Light" panose="020B0300000000000000" pitchFamily="34" charset="0"/>
              </a:rPr>
              <a:t> light, </a:t>
            </a:r>
            <a:r>
              <a:rPr lang="de-DE" sz="1600" dirty="0" err="1">
                <a:latin typeface="Geogrotesque Light" panose="020B0300000000000000" pitchFamily="34" charset="0"/>
              </a:rPr>
              <a:t>designed</a:t>
            </a:r>
            <a:r>
              <a:rPr lang="de-DE" sz="1600" dirty="0">
                <a:latin typeface="Geogrotesque Light" panose="020B0300000000000000" pitchFamily="34" charset="0"/>
              </a:rPr>
              <a:t> in a style </a:t>
            </a:r>
            <a:r>
              <a:rPr lang="de-DE" sz="1600" dirty="0" err="1">
                <a:latin typeface="Geogrotesque Light" panose="020B0300000000000000" pitchFamily="34" charset="0"/>
              </a:rPr>
              <a:t>familiar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</a:t>
            </a:r>
          </a:p>
          <a:p>
            <a:pPr marL="0" indent="0"/>
            <a:endParaRPr lang="de-DE" alt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altLang="de-DE" sz="1600" dirty="0">
                <a:latin typeface="Geogrotesque SemiBold" panose="020B0700000000000000" pitchFamily="34" charset="0"/>
              </a:rPr>
              <a:t>Folie 7: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hallway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foyer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empty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display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boards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posters</a:t>
            </a:r>
            <a:r>
              <a:rPr lang="de-DE" sz="1600" dirty="0">
                <a:latin typeface="Geogrotesque Light" panose="020B0300000000000000" pitchFamily="34" charset="0"/>
              </a:rPr>
              <a:t> on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walls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lockers</a:t>
            </a:r>
            <a:r>
              <a:rPr lang="de-DE" sz="1600" dirty="0">
                <a:latin typeface="Geogrotesque Light" panose="020B0300000000000000" pitchFamily="34" charset="0"/>
              </a:rPr>
              <a:t>, and </a:t>
            </a:r>
            <a:r>
              <a:rPr lang="de-DE" sz="1600" dirty="0" err="1">
                <a:latin typeface="Geogrotesque Light" panose="020B0300000000000000" pitchFamily="34" charset="0"/>
              </a:rPr>
              <a:t>wide</a:t>
            </a:r>
            <a:r>
              <a:rPr lang="de-DE" sz="1600" dirty="0">
                <a:latin typeface="Geogrotesque Light" panose="020B0300000000000000" pitchFamily="34" charset="0"/>
              </a:rPr>
              <a:t> open </a:t>
            </a:r>
            <a:r>
              <a:rPr lang="de-DE" sz="1600" dirty="0" err="1">
                <a:latin typeface="Geogrotesque Light" panose="020B0300000000000000" pitchFamily="34" charset="0"/>
              </a:rPr>
              <a:t>space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suitable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poster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presentations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daylight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streaming</a:t>
            </a:r>
            <a:r>
              <a:rPr lang="de-DE" sz="1600" dirty="0">
                <a:latin typeface="Geogrotesque Light" panose="020B0300000000000000" pitchFamily="34" charset="0"/>
              </a:rPr>
              <a:t> in </a:t>
            </a:r>
            <a:r>
              <a:rPr lang="de-DE" sz="1600" dirty="0" err="1">
                <a:latin typeface="Geogrotesque Light" panose="020B0300000000000000" pitchFamily="34" charset="0"/>
              </a:rPr>
              <a:t>through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glass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doors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interior</a:t>
            </a:r>
            <a:r>
              <a:rPr lang="de-DE" sz="1600" dirty="0">
                <a:latin typeface="Geogrotesque Light" panose="020B0300000000000000" pitchFamily="34" charset="0"/>
              </a:rPr>
              <a:t> design </a:t>
            </a:r>
            <a:r>
              <a:rPr lang="de-DE" sz="1600" dirty="0" err="1">
                <a:latin typeface="Geogrotesque Light" panose="020B0300000000000000" pitchFamily="34" charset="0"/>
              </a:rPr>
              <a:t>familiar</a:t>
            </a:r>
            <a:r>
              <a:rPr lang="de-DE" sz="1600" dirty="0">
                <a:latin typeface="Geogrotesque Light" panose="020B0300000000000000" pitchFamily="34" charset="0"/>
              </a:rPr>
              <a:t> in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</a:t>
            </a:r>
          </a:p>
          <a:p>
            <a:pPr marL="0" indent="0"/>
            <a:r>
              <a:rPr lang="de-DE" altLang="de-DE" sz="1600" dirty="0">
                <a:latin typeface="Geogrotesque Light" panose="020B0300000000000000" pitchFamily="34" charset="0"/>
              </a:rPr>
              <a:t> </a:t>
            </a:r>
            <a:endParaRPr lang="de-DE" altLang="de-DE" sz="2400" dirty="0">
              <a:latin typeface="Geogrotesque Light" panose="020B03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7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EE59-0BA5-F901-8B00-71F9247B2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6F6C1C3-BAA1-3A60-322F-F92F15869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Geogrotesque SemiBold" panose="020B0700000000000000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Geogrotesque SemiBold" panose="020B0700000000000000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4E0A277-005F-041B-922C-5E3BE99B1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25" y="1448795"/>
            <a:ext cx="11095731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altLang="de-DE" sz="1600" dirty="0">
                <a:latin typeface="Geogrotesque SemiBold" panose="020B0700000000000000" pitchFamily="34" charset="0"/>
              </a:rPr>
              <a:t>Folie 8: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cafeteria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empty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tables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chairs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serving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counter</a:t>
            </a:r>
            <a:r>
              <a:rPr lang="de-DE" sz="1600" dirty="0">
                <a:latin typeface="Geogrotesque Light" panose="020B0300000000000000" pitchFamily="34" charset="0"/>
              </a:rPr>
              <a:t>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bright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lighting</a:t>
            </a:r>
            <a:r>
              <a:rPr lang="de-DE" sz="1600" dirty="0">
                <a:latin typeface="Geogrotesque Light" panose="020B0300000000000000" pitchFamily="34" charset="0"/>
              </a:rPr>
              <a:t> and large </a:t>
            </a:r>
            <a:r>
              <a:rPr lang="de-DE" sz="1600" dirty="0" err="1">
                <a:latin typeface="Geogrotesque Light" panose="020B0300000000000000" pitchFamily="34" charset="0"/>
              </a:rPr>
              <a:t>windows</a:t>
            </a:r>
            <a:r>
              <a:rPr lang="de-DE" sz="1600" dirty="0">
                <a:latin typeface="Geogrotesque Light" panose="020B0300000000000000" pitchFamily="34" charset="0"/>
              </a:rPr>
              <a:t>, a </a:t>
            </a:r>
            <a:r>
              <a:rPr lang="de-DE" sz="1600" dirty="0" err="1">
                <a:latin typeface="Geogrotesque Light" panose="020B0300000000000000" pitchFamily="34" charset="0"/>
              </a:rPr>
              <a:t>space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often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used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project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presentations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events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designed</a:t>
            </a:r>
            <a:r>
              <a:rPr lang="de-DE" sz="1600" dirty="0">
                <a:latin typeface="Geogrotesque Light" panose="020B0300000000000000" pitchFamily="34" charset="0"/>
              </a:rPr>
              <a:t> in a style </a:t>
            </a:r>
            <a:r>
              <a:rPr lang="de-DE" sz="1600" dirty="0" err="1">
                <a:latin typeface="Geogrotesque Light" panose="020B0300000000000000" pitchFamily="34" charset="0"/>
              </a:rPr>
              <a:t>familiar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</a:t>
            </a:r>
          </a:p>
          <a:p>
            <a:pPr marL="0" indent="0"/>
            <a:endParaRPr 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9: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schoolyard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empty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paved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benches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trees</a:t>
            </a:r>
            <a:r>
              <a:rPr lang="de-DE" sz="1600" dirty="0">
                <a:latin typeface="Geogrotesque Light" panose="020B0300000000000000" pitchFamily="34" charset="0"/>
              </a:rPr>
              <a:t>, and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building</a:t>
            </a:r>
            <a:r>
              <a:rPr lang="de-DE" sz="1600" dirty="0">
                <a:latin typeface="Geogrotesque Light" panose="020B0300000000000000" pitchFamily="34" charset="0"/>
              </a:rPr>
              <a:t> visible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a </a:t>
            </a:r>
            <a:r>
              <a:rPr lang="de-DE" sz="1600" dirty="0" err="1">
                <a:latin typeface="Geogrotesque Light" panose="020B0300000000000000" pitchFamily="34" charset="0"/>
              </a:rPr>
              <a:t>familiar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outdoor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environment</a:t>
            </a:r>
            <a:r>
              <a:rPr lang="de-DE" sz="1600" dirty="0">
                <a:latin typeface="Geogrotesque Light" panose="020B0300000000000000" pitchFamily="34" charset="0"/>
              </a:rPr>
              <a:t> in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where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presentations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projects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can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take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place</a:t>
            </a:r>
            <a:r>
              <a:rPr lang="de-DE" sz="1600" dirty="0">
                <a:latin typeface="Geogrotesque Light" panose="020B0300000000000000" pitchFamily="34" charset="0"/>
              </a:rPr>
              <a:t>.</a:t>
            </a:r>
          </a:p>
          <a:p>
            <a:pPr marL="0" indent="0"/>
            <a:endParaRPr 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10: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natural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history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museum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interior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empty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large </a:t>
            </a:r>
            <a:r>
              <a:rPr lang="de-DE" sz="1600" dirty="0" err="1">
                <a:latin typeface="Geogrotesque Light" panose="020B0300000000000000" pitchFamily="34" charset="0"/>
              </a:rPr>
              <a:t>exhibition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displays</a:t>
            </a:r>
            <a:r>
              <a:rPr lang="de-DE" sz="1600" dirty="0">
                <a:latin typeface="Geogrotesque Light" panose="020B0300000000000000" pitchFamily="34" charset="0"/>
              </a:rPr>
              <a:t> such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fossils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skeletons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taxidermy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animals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glass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cases</a:t>
            </a:r>
            <a:r>
              <a:rPr lang="de-DE" sz="1600" dirty="0">
                <a:latin typeface="Geogrotesque Light" panose="020B0300000000000000" pitchFamily="34" charset="0"/>
              </a:rPr>
              <a:t> and informative </a:t>
            </a:r>
            <a:r>
              <a:rPr lang="de-DE" sz="1600" dirty="0" err="1">
                <a:latin typeface="Geogrotesque Light" panose="020B0300000000000000" pitchFamily="34" charset="0"/>
              </a:rPr>
              <a:t>panels</a:t>
            </a:r>
            <a:r>
              <a:rPr lang="de-DE" sz="1600" dirty="0">
                <a:latin typeface="Geogrotesque Light" panose="020B0300000000000000" pitchFamily="34" charset="0"/>
              </a:rPr>
              <a:t> on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walls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bright</a:t>
            </a:r>
            <a:r>
              <a:rPr lang="de-DE" sz="1600" dirty="0">
                <a:latin typeface="Geogrotesque Light" panose="020B0300000000000000" pitchFamily="34" charset="0"/>
              </a:rPr>
              <a:t> neutral </a:t>
            </a:r>
            <a:r>
              <a:rPr lang="de-DE" sz="1600" dirty="0" err="1">
                <a:latin typeface="Geogrotesque Light" panose="020B0300000000000000" pitchFamily="34" charset="0"/>
              </a:rPr>
              <a:t>lighting</a:t>
            </a:r>
            <a:r>
              <a:rPr lang="de-DE" sz="1600" dirty="0">
                <a:latin typeface="Geogrotesque Light" panose="020B0300000000000000" pitchFamily="34" charset="0"/>
              </a:rPr>
              <a:t>, modern </a:t>
            </a:r>
            <a:r>
              <a:rPr lang="de-DE" sz="1600" dirty="0" err="1">
                <a:latin typeface="Geogrotesque Light" panose="020B0300000000000000" pitchFamily="34" charset="0"/>
              </a:rPr>
              <a:t>yet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familiar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architecture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designed</a:t>
            </a:r>
            <a:r>
              <a:rPr lang="de-DE" sz="1600" dirty="0">
                <a:latin typeface="Geogrotesque Light" panose="020B0300000000000000" pitchFamily="34" charset="0"/>
              </a:rPr>
              <a:t> in a style </a:t>
            </a:r>
            <a:r>
              <a:rPr lang="de-DE" sz="1600" dirty="0" err="1">
                <a:latin typeface="Geogrotesque Light" panose="020B0300000000000000" pitchFamily="34" charset="0"/>
              </a:rPr>
              <a:t>recognizable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students</a:t>
            </a:r>
            <a:r>
              <a:rPr lang="de-DE" sz="1600" dirty="0">
                <a:latin typeface="Geogrotesque Light" panose="020B0300000000000000" pitchFamily="34" charset="0"/>
              </a:rPr>
              <a:t> on </a:t>
            </a:r>
            <a:r>
              <a:rPr lang="de-DE" sz="1600" dirty="0" err="1">
                <a:latin typeface="Geogrotesque Light" panose="020B0300000000000000" pitchFamily="34" charset="0"/>
              </a:rPr>
              <a:t>excursions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altLang="de-DE" sz="1600" dirty="0"/>
              <a:t> </a:t>
            </a: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337052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699EE-0CD0-78EE-9924-0FBAB2E27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Im Haus, Stuhl, Mobiliar, Szene enthält.&#10;&#10;KI-generierte Inhalte können fehlerhaft sein.">
            <a:extLst>
              <a:ext uri="{FF2B5EF4-FFF2-40B4-BE49-F238E27FC236}">
                <a16:creationId xmlns:a16="http://schemas.microsoft.com/office/drawing/2014/main" id="{E04F9CF5-7A1A-180F-FCC2-39F01B7D0B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03" b="4527"/>
          <a:stretch>
            <a:fillRect/>
          </a:stretch>
        </p:blipFill>
        <p:spPr>
          <a:xfrm>
            <a:off x="23" y="0"/>
            <a:ext cx="12191953" cy="6858000"/>
          </a:xfrm>
          <a:prstGeom prst="rect">
            <a:avLst/>
          </a:prstGeom>
          <a:noFill/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EAE89B0-DDCA-9689-F7B7-7C94E1AA5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605" y="561894"/>
            <a:ext cx="1284316" cy="810491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C07ACD1-99F7-0BDE-C60A-921786887C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924" y="3455042"/>
            <a:ext cx="4841875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93308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EA517-2C5C-2361-FC1F-45D6B7712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Im Haus, Wand, Boden, Zimmer enthält.&#10;&#10;KI-generierte Inhalte können fehlerhaft sein.">
            <a:extLst>
              <a:ext uri="{FF2B5EF4-FFF2-40B4-BE49-F238E27FC236}">
                <a16:creationId xmlns:a16="http://schemas.microsoft.com/office/drawing/2014/main" id="{71D492B3-7809-F1DB-6D96-A0AC126F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FE779DD-D9A6-7E5E-367A-52E22A9544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605" y="561894"/>
            <a:ext cx="1284316" cy="810491"/>
          </a:xfrm>
        </p:spPr>
        <p:txBody>
          <a:bodyPr/>
          <a:lstStyle/>
          <a:p>
            <a:endParaRPr lang="en-US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4B445E7E-21B0-E9F7-8E42-AEDCE0412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924" y="3455042"/>
            <a:ext cx="4841875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5325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A6D24-3E8B-3DD6-FF3A-4E6671C32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Im Haus, Mobiliar, Wand, Halle enthält.&#10;&#10;KI-generierte Inhalte können fehlerhaft sein.">
            <a:extLst>
              <a:ext uri="{FF2B5EF4-FFF2-40B4-BE49-F238E27FC236}">
                <a16:creationId xmlns:a16="http://schemas.microsoft.com/office/drawing/2014/main" id="{ED9D3707-ECB0-65EB-74C4-185DD6D6FA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33" b="4597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432D09E-B0B3-1B42-9BC6-9679BEFF30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32C481CA-837D-CA0C-DDC0-197AEC1C03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73F612AC-BCFE-5716-E290-CDA38B2E25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92060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8F7E-5100-DC75-3BFC-722EDFAB5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Im Haus, Fußboden, Wand, Halle enthält.&#10;&#10;KI-generierte Inhalte können fehlerhaft sein.">
            <a:extLst>
              <a:ext uri="{FF2B5EF4-FFF2-40B4-BE49-F238E27FC236}">
                <a16:creationId xmlns:a16="http://schemas.microsoft.com/office/drawing/2014/main" id="{41761CD0-BDE2-8D52-2857-4B1FB270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B4C6F63-5A2C-3909-BB7E-D32345E455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799" y="6078537"/>
            <a:ext cx="11287034" cy="642938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F0450229-442D-D43B-D044-7BDF33665A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471988"/>
            <a:ext cx="12192000" cy="2386012"/>
          </a:xfrm>
        </p:spPr>
        <p:txBody>
          <a:bodyPr/>
          <a:lstStyle/>
          <a:p>
            <a:endParaRPr lang="en-US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F10A17A2-A8F8-164C-F017-D2B384F18E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5131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6E42-3A7D-2145-AF8F-7CE29305A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Im Haus, Zimmer, Mobiliar, Bibliothek enthält.&#10;&#10;KI-generierte Inhalte können fehlerhaft sein.">
            <a:extLst>
              <a:ext uri="{FF2B5EF4-FFF2-40B4-BE49-F238E27FC236}">
                <a16:creationId xmlns:a16="http://schemas.microsoft.com/office/drawing/2014/main" id="{C42D579D-BA42-FF3B-342B-A8C43736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54" b="707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828039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BBDCE-6907-0AB4-CB2C-DAD02B3B5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Im Haus, Wand, Boden, Inneneinrichtung enthält.&#10;&#10;KI-generierte Inhalte können fehlerhaft sein.">
            <a:extLst>
              <a:ext uri="{FF2B5EF4-FFF2-40B4-BE49-F238E27FC236}">
                <a16:creationId xmlns:a16="http://schemas.microsoft.com/office/drawing/2014/main" id="{2B88ED25-22E9-0C84-0B7B-A9F00C3A94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07" b="662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6FEF30A-5099-A0A6-41F3-DC572D254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799" y="6078537"/>
            <a:ext cx="11287034" cy="642938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157E219C-F161-1C4E-08D6-CA65DCF743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471988"/>
            <a:ext cx="12192000" cy="2386012"/>
          </a:xfrm>
        </p:spPr>
        <p:txBody>
          <a:bodyPr/>
          <a:lstStyle/>
          <a:p>
            <a:endParaRPr lang="en-US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952B6686-8A82-04B1-8A1A-D29D244513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2803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5F10C-32BB-C74A-2446-B52013DA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obiliar, Im Haus, Boden, Wand enthält.&#10;&#10;KI-generierte Inhalte können fehlerhaft sein.">
            <a:extLst>
              <a:ext uri="{FF2B5EF4-FFF2-40B4-BE49-F238E27FC236}">
                <a16:creationId xmlns:a16="http://schemas.microsoft.com/office/drawing/2014/main" id="{48757710-610B-2217-07F6-4FBA03288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81" b="2449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1A747D4-96CB-017F-9940-F512DA490A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056EDD45-1D94-051A-91F8-3701F4A1A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02BAEA9A-CEE2-E7C9-5AC8-86682F2559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0157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C0961-7E2B-E2AF-C56B-4A9E7641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Baum, Himmel, Mobiliar enthält.&#10;&#10;KI-generierte Inhalte können fehlerhaft sein.">
            <a:extLst>
              <a:ext uri="{FF2B5EF4-FFF2-40B4-BE49-F238E27FC236}">
                <a16:creationId xmlns:a16="http://schemas.microsoft.com/office/drawing/2014/main" id="{EB846811-12D9-BB46-0100-6599A51C02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63679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-Design">
  <a:themeElements>
    <a:clrScheme name="Jugend präsentiert">
      <a:dk1>
        <a:srgbClr val="515E69"/>
      </a:dk1>
      <a:lt1>
        <a:srgbClr val="FFFFFF"/>
      </a:lt1>
      <a:dk2>
        <a:srgbClr val="EF7D00"/>
      </a:dk2>
      <a:lt2>
        <a:srgbClr val="E7E6E6"/>
      </a:lt2>
      <a:accent1>
        <a:srgbClr val="EF7D00"/>
      </a:accent1>
      <a:accent2>
        <a:srgbClr val="F59C00"/>
      </a:accent2>
      <a:accent3>
        <a:srgbClr val="719F36"/>
      </a:accent3>
      <a:accent4>
        <a:srgbClr val="E63312"/>
      </a:accent4>
      <a:accent5>
        <a:srgbClr val="0068A3"/>
      </a:accent5>
      <a:accent6>
        <a:srgbClr val="10A5AA"/>
      </a:accent6>
      <a:hlink>
        <a:srgbClr val="EF7D00"/>
      </a:hlink>
      <a:folHlink>
        <a:srgbClr val="EF7D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806471-2cc8-4125-b85b-4fac380c6b8c">
      <Terms xmlns="http://schemas.microsoft.com/office/infopath/2007/PartnerControls"/>
    </lcf76f155ced4ddcb4097134ff3c332f>
    <TaxCatchAll xmlns="be442d10-d911-4372-a859-a1514b63a75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B3805B85A60C489183F7B1A68EACE1" ma:contentTypeVersion="11" ma:contentTypeDescription="Ein neues Dokument erstellen." ma:contentTypeScope="" ma:versionID="77a8854d8b47d3ab15eb3d086ce6d1bb">
  <xsd:schema xmlns:xsd="http://www.w3.org/2001/XMLSchema" xmlns:xs="http://www.w3.org/2001/XMLSchema" xmlns:p="http://schemas.microsoft.com/office/2006/metadata/properties" xmlns:ns2="52806471-2cc8-4125-b85b-4fac380c6b8c" xmlns:ns3="be442d10-d911-4372-a859-a1514b63a75b" targetNamespace="http://schemas.microsoft.com/office/2006/metadata/properties" ma:root="true" ma:fieldsID="e3a1d9cba4912883bcb767e4bdb76c79" ns2:_="" ns3:_="">
    <xsd:import namespace="52806471-2cc8-4125-b85b-4fac380c6b8c"/>
    <xsd:import namespace="be442d10-d911-4372-a859-a1514b63a7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06471-2cc8-4125-b85b-4fac380c6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97274645-6c63-4aa2-82a7-6c546a9714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42d10-d911-4372-a859-a1514b63a75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612b00f-ee11-42fd-a655-32e2983c498c}" ma:internalName="TaxCatchAll" ma:showField="CatchAllData" ma:web="be442d10-d911-4372-a859-a1514b63a7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268191-B1D8-4935-A0FC-AEFFC10FDB01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be442d10-d911-4372-a859-a1514b63a75b"/>
    <ds:schemaRef ds:uri="52806471-2cc8-4125-b85b-4fac380c6b8c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5B2F45-9458-49B7-9A1B-301CB1E6AE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0874F4-2527-4A15-9A1E-477388FAD0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806471-2cc8-4125-b85b-4fac380c6b8c"/>
    <ds:schemaRef ds:uri="be442d10-d911-4372-a859-a1514b63a7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Office PowerPoint</Application>
  <PresentationFormat>Breitbild</PresentationFormat>
  <Paragraphs>62</Paragraphs>
  <Slides>13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Geogrotesque Light</vt:lpstr>
      <vt:lpstr>Geogrotesque SemiBold</vt:lpstr>
      <vt:lpstr>Helvetica</vt:lpstr>
      <vt:lpstr>Office-Design</vt:lpstr>
      <vt:lpstr>Bilder &amp; Situationen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Hier ist Raum für weitere Bildideen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info@webersupiran.de</dc:creator>
  <cp:lastModifiedBy>Gent, Oliver</cp:lastModifiedBy>
  <cp:revision>32</cp:revision>
  <dcterms:created xsi:type="dcterms:W3CDTF">2017-08-08T08:41:38Z</dcterms:created>
  <dcterms:modified xsi:type="dcterms:W3CDTF">2025-10-02T01:21:07Z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0x01010086B3805B85A60C489183F7B1A68EACE1</vt:lpwstr>
  </property>
  <property fmtid="{D5CDD505-2E9C-101B-9397-08002B2CF9AE}" pid="3" name="MediaServiceImageTags">
    <vt:lpwstr/>
  </property>
</Properties>
</file>