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9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05B"/>
    <a:srgbClr val="EF7C00"/>
    <a:srgbClr val="23539A"/>
    <a:srgbClr val="EDEFF8"/>
    <a:srgbClr val="FE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59"/>
    <p:restoredTop sz="97741"/>
  </p:normalViewPr>
  <p:slideViewPr>
    <p:cSldViewPr snapToGrid="0" snapToObjects="1">
      <p:cViewPr>
        <p:scale>
          <a:sx n="110" d="100"/>
          <a:sy n="110" d="100"/>
        </p:scale>
        <p:origin x="1368" y="-17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3051" y="1919857"/>
            <a:ext cx="5967846" cy="711090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 präsentiert im Team? Diese Seite hilft euch dabei, alle Aufgaben für eure Präsentation gemeinsam vorzubereiten. </a:t>
            </a:r>
            <a:b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Füllt den Bogen zusammen aus.</a:t>
            </a:r>
          </a:p>
          <a:p>
            <a:pPr>
              <a:lnSpc>
                <a:spcPct val="112000"/>
              </a:lnSpc>
            </a:pP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90" y="1226213"/>
            <a:ext cx="6717432" cy="711089"/>
          </a:xfrm>
        </p:spPr>
        <p:txBody>
          <a:bodyPr/>
          <a:lstStyle/>
          <a:p>
            <a:r>
              <a:rPr lang="de-DE" dirty="0">
                <a:solidFill>
                  <a:srgbClr val="B310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Gemeinsam präsentieren</a:t>
            </a:r>
          </a:p>
        </p:txBody>
      </p:sp>
      <p:pic>
        <p:nvPicPr>
          <p:cNvPr id="3" name="Grafik 2" descr="Ein Bild, das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269E9A6F-A3E7-2146-6C1B-AC28D447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65" y="1919856"/>
            <a:ext cx="624895" cy="610362"/>
          </a:xfrm>
          <a:prstGeom prst="rect">
            <a:avLst/>
          </a:prstGeom>
        </p:spPr>
      </p:pic>
      <p:sp>
        <p:nvSpPr>
          <p:cNvPr id="4" name="Textplatzhalter 6">
            <a:extLst>
              <a:ext uri="{FF2B5EF4-FFF2-40B4-BE49-F238E27FC236}">
                <a16:creationId xmlns:a16="http://schemas.microsoft.com/office/drawing/2014/main" id="{0DB7E796-98AB-EA48-B85A-0695261005EA}"/>
              </a:ext>
            </a:extLst>
          </p:cNvPr>
          <p:cNvSpPr txBox="1">
            <a:spLocks/>
          </p:cNvSpPr>
          <p:nvPr/>
        </p:nvSpPr>
        <p:spPr>
          <a:xfrm>
            <a:off x="493853" y="2788709"/>
            <a:ext cx="6717432" cy="11410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Unser Gruppenname: </a:t>
            </a:r>
            <a:r>
              <a:rPr lang="de-DE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_____________________________________</a:t>
            </a:r>
          </a:p>
          <a:p>
            <a:pPr>
              <a:lnSpc>
                <a:spcPct val="20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Unser Thema: </a:t>
            </a:r>
            <a:r>
              <a:rPr lang="de-DE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___________________________________________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0E19A62-400F-0510-82AD-16475CE79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9594"/>
              </p:ext>
            </p:extLst>
          </p:nvPr>
        </p:nvGraphicFramePr>
        <p:xfrm>
          <a:off x="481733" y="3980109"/>
          <a:ext cx="6596208" cy="17556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9052">
                  <a:extLst>
                    <a:ext uri="{9D8B030D-6E8A-4147-A177-3AD203B41FA5}">
                      <a16:colId xmlns:a16="http://schemas.microsoft.com/office/drawing/2014/main" val="475425618"/>
                    </a:ext>
                  </a:extLst>
                </a:gridCol>
                <a:gridCol w="1649052">
                  <a:extLst>
                    <a:ext uri="{9D8B030D-6E8A-4147-A177-3AD203B41FA5}">
                      <a16:colId xmlns:a16="http://schemas.microsoft.com/office/drawing/2014/main" val="639263686"/>
                    </a:ext>
                  </a:extLst>
                </a:gridCol>
                <a:gridCol w="1649052">
                  <a:extLst>
                    <a:ext uri="{9D8B030D-6E8A-4147-A177-3AD203B41FA5}">
                      <a16:colId xmlns:a16="http://schemas.microsoft.com/office/drawing/2014/main" val="2515183856"/>
                    </a:ext>
                  </a:extLst>
                </a:gridCol>
                <a:gridCol w="1649052">
                  <a:extLst>
                    <a:ext uri="{9D8B030D-6E8A-4147-A177-3AD203B41FA5}">
                      <a16:colId xmlns:a16="http://schemas.microsoft.com/office/drawing/2014/main" val="2478279060"/>
                    </a:ext>
                  </a:extLst>
                </a:gridCol>
              </a:tblGrid>
              <a:tr h="894072">
                <a:tc gridSpan="4"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 von euch übernimmt welche Aufgaben bei der Vorbereitung? Schreibt eure Namen unter die Aufgabenbereiche. </a:t>
                      </a:r>
                      <a:r>
                        <a:rPr lang="de-DE" sz="1500" b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Malik erklärt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 kurz die einzelnen Aufgaben. </a:t>
                      </a:r>
                    </a:p>
                  </a:txBody>
                  <a:tcPr marL="144000" marR="144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rgbClr val="EDEFF8"/>
                        </a:solidFill>
                      </a:endParaRPr>
                    </a:p>
                  </a:txBody>
                  <a:tcPr>
                    <a:solidFill>
                      <a:srgbClr val="FEF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rgbClr val="EDEFF8"/>
                        </a:solidFill>
                      </a:endParaRPr>
                    </a:p>
                  </a:txBody>
                  <a:tcPr>
                    <a:solidFill>
                      <a:srgbClr val="FEF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rgbClr val="EDEFF8"/>
                        </a:solidFill>
                      </a:endParaRPr>
                    </a:p>
                  </a:txBody>
                  <a:tcPr>
                    <a:solidFill>
                      <a:srgbClr val="FE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935084"/>
                  </a:ext>
                </a:extLst>
              </a:tr>
              <a:tr h="396783"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Zeit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Recherche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Material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Gestaltung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26638"/>
                  </a:ext>
                </a:extLst>
              </a:tr>
              <a:tr h="464818">
                <a:tc>
                  <a:txBody>
                    <a:bodyPr/>
                    <a:lstStyle/>
                    <a:p>
                      <a:endParaRPr lang="de-DE" sz="1500" b="0" dirty="0">
                        <a:solidFill>
                          <a:srgbClr val="EF7C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E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E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E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F7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33102"/>
                  </a:ext>
                </a:extLst>
              </a:tr>
            </a:tbl>
          </a:graphicData>
        </a:graphic>
      </p:graphicFrame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30793DFE-465E-5A85-EA5A-42CE7A7CD798}"/>
              </a:ext>
            </a:extLst>
          </p:cNvPr>
          <p:cNvSpPr/>
          <p:nvPr/>
        </p:nvSpPr>
        <p:spPr>
          <a:xfrm>
            <a:off x="2081718" y="6254416"/>
            <a:ext cx="4395281" cy="1411380"/>
          </a:xfrm>
          <a:custGeom>
            <a:avLst/>
            <a:gdLst>
              <a:gd name="csX0" fmla="*/ 0 w 4395281"/>
              <a:gd name="csY0" fmla="*/ 235235 h 1411380"/>
              <a:gd name="csX1" fmla="*/ 235235 w 4395281"/>
              <a:gd name="csY1" fmla="*/ 0 h 1411380"/>
              <a:gd name="csX2" fmla="*/ 732547 w 4395281"/>
              <a:gd name="csY2" fmla="*/ 0 h 1411380"/>
              <a:gd name="csX3" fmla="*/ 732547 w 4395281"/>
              <a:gd name="csY3" fmla="*/ 0 h 1411380"/>
              <a:gd name="csX4" fmla="*/ 1831367 w 4395281"/>
              <a:gd name="csY4" fmla="*/ 0 h 1411380"/>
              <a:gd name="csX5" fmla="*/ 4160046 w 4395281"/>
              <a:gd name="csY5" fmla="*/ 0 h 1411380"/>
              <a:gd name="csX6" fmla="*/ 4395281 w 4395281"/>
              <a:gd name="csY6" fmla="*/ 235235 h 1411380"/>
              <a:gd name="csX7" fmla="*/ 4395281 w 4395281"/>
              <a:gd name="csY7" fmla="*/ 823305 h 1411380"/>
              <a:gd name="csX8" fmla="*/ 4395281 w 4395281"/>
              <a:gd name="csY8" fmla="*/ 823305 h 1411380"/>
              <a:gd name="csX9" fmla="*/ 4395281 w 4395281"/>
              <a:gd name="csY9" fmla="*/ 1176150 h 1411380"/>
              <a:gd name="csX10" fmla="*/ 4395281 w 4395281"/>
              <a:gd name="csY10" fmla="*/ 1176145 h 1411380"/>
              <a:gd name="csX11" fmla="*/ 4160046 w 4395281"/>
              <a:gd name="csY11" fmla="*/ 1411380 h 1411380"/>
              <a:gd name="csX12" fmla="*/ 1831367 w 4395281"/>
              <a:gd name="csY12" fmla="*/ 1411380 h 1411380"/>
              <a:gd name="csX13" fmla="*/ 732547 w 4395281"/>
              <a:gd name="csY13" fmla="*/ 1411380 h 1411380"/>
              <a:gd name="csX14" fmla="*/ 732547 w 4395281"/>
              <a:gd name="csY14" fmla="*/ 1411380 h 1411380"/>
              <a:gd name="csX15" fmla="*/ 235235 w 4395281"/>
              <a:gd name="csY15" fmla="*/ 1411380 h 1411380"/>
              <a:gd name="csX16" fmla="*/ 0 w 4395281"/>
              <a:gd name="csY16" fmla="*/ 1176145 h 1411380"/>
              <a:gd name="csX17" fmla="*/ 0 w 4395281"/>
              <a:gd name="csY17" fmla="*/ 1176150 h 1411380"/>
              <a:gd name="csX18" fmla="*/ -315405 w 4395281"/>
              <a:gd name="csY18" fmla="*/ 1363365 h 1411380"/>
              <a:gd name="csX19" fmla="*/ 0 w 4395281"/>
              <a:gd name="csY19" fmla="*/ 823305 h 1411380"/>
              <a:gd name="csX20" fmla="*/ 0 w 4395281"/>
              <a:gd name="csY20" fmla="*/ 235235 h 14113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395281" h="1411380" extrusionOk="0">
                <a:moveTo>
                  <a:pt x="0" y="235235"/>
                </a:moveTo>
                <a:cubicBezTo>
                  <a:pt x="2133" y="118197"/>
                  <a:pt x="104587" y="-17038"/>
                  <a:pt x="235235" y="0"/>
                </a:cubicBezTo>
                <a:cubicBezTo>
                  <a:pt x="301292" y="-14645"/>
                  <a:pt x="557980" y="30887"/>
                  <a:pt x="732547" y="0"/>
                </a:cubicBezTo>
                <a:lnTo>
                  <a:pt x="732547" y="0"/>
                </a:lnTo>
                <a:cubicBezTo>
                  <a:pt x="854824" y="19386"/>
                  <a:pt x="1393560" y="97634"/>
                  <a:pt x="1831367" y="0"/>
                </a:cubicBezTo>
                <a:cubicBezTo>
                  <a:pt x="2509511" y="14253"/>
                  <a:pt x="3566595" y="-12680"/>
                  <a:pt x="4160046" y="0"/>
                </a:cubicBezTo>
                <a:cubicBezTo>
                  <a:pt x="4296646" y="2410"/>
                  <a:pt x="4413630" y="111747"/>
                  <a:pt x="4395281" y="235235"/>
                </a:cubicBezTo>
                <a:cubicBezTo>
                  <a:pt x="4367300" y="438421"/>
                  <a:pt x="4421519" y="594957"/>
                  <a:pt x="4395281" y="823305"/>
                </a:cubicBezTo>
                <a:lnTo>
                  <a:pt x="4395281" y="823305"/>
                </a:lnTo>
                <a:cubicBezTo>
                  <a:pt x="4364224" y="871112"/>
                  <a:pt x="4420703" y="1020457"/>
                  <a:pt x="4395281" y="1176150"/>
                </a:cubicBezTo>
                <a:lnTo>
                  <a:pt x="4395281" y="1176145"/>
                </a:lnTo>
                <a:cubicBezTo>
                  <a:pt x="4378606" y="1318294"/>
                  <a:pt x="4298951" y="1429560"/>
                  <a:pt x="4160046" y="1411380"/>
                </a:cubicBezTo>
                <a:cubicBezTo>
                  <a:pt x="3863460" y="1246602"/>
                  <a:pt x="2428044" y="1505630"/>
                  <a:pt x="1831367" y="1411380"/>
                </a:cubicBezTo>
                <a:cubicBezTo>
                  <a:pt x="1351104" y="1397280"/>
                  <a:pt x="1113395" y="1419733"/>
                  <a:pt x="732547" y="1411380"/>
                </a:cubicBezTo>
                <a:lnTo>
                  <a:pt x="732547" y="1411380"/>
                </a:lnTo>
                <a:cubicBezTo>
                  <a:pt x="656663" y="1448453"/>
                  <a:pt x="322954" y="1397173"/>
                  <a:pt x="235235" y="1411380"/>
                </a:cubicBezTo>
                <a:cubicBezTo>
                  <a:pt x="100112" y="1406856"/>
                  <a:pt x="14124" y="1316147"/>
                  <a:pt x="0" y="1176145"/>
                </a:cubicBezTo>
                <a:lnTo>
                  <a:pt x="0" y="1176150"/>
                </a:lnTo>
                <a:cubicBezTo>
                  <a:pt x="-81688" y="1199732"/>
                  <a:pt x="-169597" y="1274273"/>
                  <a:pt x="-315405" y="1363365"/>
                </a:cubicBezTo>
                <a:cubicBezTo>
                  <a:pt x="-150301" y="1141703"/>
                  <a:pt x="-113492" y="983452"/>
                  <a:pt x="0" y="823305"/>
                </a:cubicBezTo>
                <a:cubicBezTo>
                  <a:pt x="-37619" y="613011"/>
                  <a:pt x="-33821" y="368076"/>
                  <a:pt x="0" y="235235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91155610">
                  <a:prstGeom prst="wedgeRoundRectCallout">
                    <a:avLst>
                      <a:gd name="adj1" fmla="val -57176"/>
                      <a:gd name="adj2" fmla="val 4659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065" marR="5080" algn="ctr">
              <a:lnSpc>
                <a:spcPct val="112000"/>
              </a:lnSpc>
              <a:spcBef>
                <a:spcPts val="100"/>
              </a:spcBef>
            </a:pPr>
            <a:r>
              <a:rPr lang="de-DE" sz="1400" kern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 du für die </a:t>
            </a:r>
            <a:r>
              <a:rPr lang="de-DE" sz="1400" b="1" kern="0" dirty="0">
                <a:solidFill>
                  <a:srgbClr val="B3105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Zeit</a:t>
            </a:r>
            <a:r>
              <a:rPr lang="de-DE" sz="1400" kern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zuständig bist, dann weißt du genau, wie lange etwas in der Vorbereitung dauern darf. Bei der </a:t>
            </a:r>
            <a:r>
              <a:rPr lang="de-DE" sz="1400" b="1" kern="0" dirty="0">
                <a:solidFill>
                  <a:srgbClr val="B3105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  <a:r>
              <a:rPr lang="de-DE" sz="1400" kern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suchst du Informationen </a:t>
            </a:r>
            <a:r>
              <a:rPr lang="de-DE" sz="14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 eurem Thema in Büchern oder im Internet.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D28BD373-2391-F0F5-2C44-34F1793F3E1E}"/>
              </a:ext>
            </a:extLst>
          </p:cNvPr>
          <p:cNvSpPr/>
          <p:nvPr/>
        </p:nvSpPr>
        <p:spPr>
          <a:xfrm>
            <a:off x="2081718" y="8184430"/>
            <a:ext cx="3728639" cy="1293971"/>
          </a:xfrm>
          <a:custGeom>
            <a:avLst/>
            <a:gdLst>
              <a:gd name="csX0" fmla="*/ 0 w 3728639"/>
              <a:gd name="csY0" fmla="*/ 215666 h 1293971"/>
              <a:gd name="csX1" fmla="*/ 215666 w 3728639"/>
              <a:gd name="csY1" fmla="*/ 0 h 1293971"/>
              <a:gd name="csX2" fmla="*/ 621440 w 3728639"/>
              <a:gd name="csY2" fmla="*/ 0 h 1293971"/>
              <a:gd name="csX3" fmla="*/ -156566 w 3728639"/>
              <a:gd name="csY3" fmla="*/ -321409 h 1293971"/>
              <a:gd name="csX4" fmla="*/ 1553600 w 3728639"/>
              <a:gd name="csY4" fmla="*/ 0 h 1293971"/>
              <a:gd name="csX5" fmla="*/ 3512973 w 3728639"/>
              <a:gd name="csY5" fmla="*/ 0 h 1293971"/>
              <a:gd name="csX6" fmla="*/ 3728639 w 3728639"/>
              <a:gd name="csY6" fmla="*/ 215666 h 1293971"/>
              <a:gd name="csX7" fmla="*/ 3728639 w 3728639"/>
              <a:gd name="csY7" fmla="*/ 215662 h 1293971"/>
              <a:gd name="csX8" fmla="*/ 3728639 w 3728639"/>
              <a:gd name="csY8" fmla="*/ 215662 h 1293971"/>
              <a:gd name="csX9" fmla="*/ 3728639 w 3728639"/>
              <a:gd name="csY9" fmla="*/ 539155 h 1293971"/>
              <a:gd name="csX10" fmla="*/ 3728639 w 3728639"/>
              <a:gd name="csY10" fmla="*/ 1078305 h 1293971"/>
              <a:gd name="csX11" fmla="*/ 3512973 w 3728639"/>
              <a:gd name="csY11" fmla="*/ 1293971 h 1293971"/>
              <a:gd name="csX12" fmla="*/ 1553600 w 3728639"/>
              <a:gd name="csY12" fmla="*/ 1293971 h 1293971"/>
              <a:gd name="csX13" fmla="*/ 621440 w 3728639"/>
              <a:gd name="csY13" fmla="*/ 1293971 h 1293971"/>
              <a:gd name="csX14" fmla="*/ 621440 w 3728639"/>
              <a:gd name="csY14" fmla="*/ 1293971 h 1293971"/>
              <a:gd name="csX15" fmla="*/ 215666 w 3728639"/>
              <a:gd name="csY15" fmla="*/ 1293971 h 1293971"/>
              <a:gd name="csX16" fmla="*/ 0 w 3728639"/>
              <a:gd name="csY16" fmla="*/ 1078305 h 1293971"/>
              <a:gd name="csX17" fmla="*/ 0 w 3728639"/>
              <a:gd name="csY17" fmla="*/ 539155 h 1293971"/>
              <a:gd name="csX18" fmla="*/ 0 w 3728639"/>
              <a:gd name="csY18" fmla="*/ 215662 h 1293971"/>
              <a:gd name="csX19" fmla="*/ 0 w 3728639"/>
              <a:gd name="csY19" fmla="*/ 215662 h 1293971"/>
              <a:gd name="csX20" fmla="*/ 0 w 3728639"/>
              <a:gd name="csY20" fmla="*/ 215666 h 12939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728639" h="1293971" extrusionOk="0">
                <a:moveTo>
                  <a:pt x="0" y="215666"/>
                </a:moveTo>
                <a:cubicBezTo>
                  <a:pt x="436" y="99238"/>
                  <a:pt x="113819" y="-7853"/>
                  <a:pt x="215666" y="0"/>
                </a:cubicBezTo>
                <a:cubicBezTo>
                  <a:pt x="300128" y="17230"/>
                  <a:pt x="564024" y="22239"/>
                  <a:pt x="621440" y="0"/>
                </a:cubicBezTo>
                <a:cubicBezTo>
                  <a:pt x="433599" y="-23681"/>
                  <a:pt x="115258" y="-154080"/>
                  <a:pt x="-156566" y="-321409"/>
                </a:cubicBezTo>
                <a:cubicBezTo>
                  <a:pt x="124031" y="-365564"/>
                  <a:pt x="1296754" y="-14052"/>
                  <a:pt x="1553600" y="0"/>
                </a:cubicBezTo>
                <a:cubicBezTo>
                  <a:pt x="2449303" y="-156933"/>
                  <a:pt x="2843161" y="123188"/>
                  <a:pt x="3512973" y="0"/>
                </a:cubicBezTo>
                <a:cubicBezTo>
                  <a:pt x="3622800" y="-10627"/>
                  <a:pt x="3726253" y="101703"/>
                  <a:pt x="3728639" y="215666"/>
                </a:cubicBezTo>
                <a:lnTo>
                  <a:pt x="3728639" y="215662"/>
                </a:lnTo>
                <a:lnTo>
                  <a:pt x="3728639" y="215662"/>
                </a:lnTo>
                <a:cubicBezTo>
                  <a:pt x="3749358" y="265933"/>
                  <a:pt x="3725234" y="418692"/>
                  <a:pt x="3728639" y="539155"/>
                </a:cubicBezTo>
                <a:cubicBezTo>
                  <a:pt x="3695261" y="670066"/>
                  <a:pt x="3727941" y="910012"/>
                  <a:pt x="3728639" y="1078305"/>
                </a:cubicBezTo>
                <a:cubicBezTo>
                  <a:pt x="3725431" y="1217631"/>
                  <a:pt x="3630369" y="1292383"/>
                  <a:pt x="3512973" y="1293971"/>
                </a:cubicBezTo>
                <a:cubicBezTo>
                  <a:pt x="3067171" y="1453463"/>
                  <a:pt x="1763530" y="1213667"/>
                  <a:pt x="1553600" y="1293971"/>
                </a:cubicBezTo>
                <a:cubicBezTo>
                  <a:pt x="1275293" y="1367038"/>
                  <a:pt x="934043" y="1274514"/>
                  <a:pt x="621440" y="1293971"/>
                </a:cubicBezTo>
                <a:lnTo>
                  <a:pt x="621440" y="1293971"/>
                </a:lnTo>
                <a:cubicBezTo>
                  <a:pt x="438682" y="1278947"/>
                  <a:pt x="378590" y="1260460"/>
                  <a:pt x="215666" y="1293971"/>
                </a:cubicBezTo>
                <a:cubicBezTo>
                  <a:pt x="90571" y="1293167"/>
                  <a:pt x="4197" y="1202563"/>
                  <a:pt x="0" y="1078305"/>
                </a:cubicBezTo>
                <a:cubicBezTo>
                  <a:pt x="-28515" y="881839"/>
                  <a:pt x="39874" y="756895"/>
                  <a:pt x="0" y="539155"/>
                </a:cubicBezTo>
                <a:cubicBezTo>
                  <a:pt x="2538" y="400585"/>
                  <a:pt x="-8065" y="299301"/>
                  <a:pt x="0" y="215662"/>
                </a:cubicBezTo>
                <a:lnTo>
                  <a:pt x="0" y="215662"/>
                </a:lnTo>
                <a:lnTo>
                  <a:pt x="0" y="21566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30084044">
                  <a:prstGeom prst="wedgeRoundRectCallout">
                    <a:avLst>
                      <a:gd name="adj1" fmla="val -54199"/>
                      <a:gd name="adj2" fmla="val -7483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de-DE" sz="1400" kern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Beim </a:t>
            </a:r>
            <a:r>
              <a:rPr lang="de-DE" sz="1400" b="1" kern="0" dirty="0">
                <a:solidFill>
                  <a:srgbClr val="B3105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</a:t>
            </a:r>
            <a:r>
              <a:rPr lang="de-DE" sz="1400" kern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besorgst du Schere, Stift, Papier, Kleber und räumt es</a:t>
            </a:r>
            <a:r>
              <a:rPr lang="de-DE" sz="1400" kern="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wieder auf. Wenn du die </a:t>
            </a:r>
            <a:r>
              <a:rPr lang="de-DE" sz="1400" b="1" kern="0" dirty="0">
                <a:solidFill>
                  <a:srgbClr val="B3105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Gestaltung</a:t>
            </a:r>
            <a:r>
              <a:rPr lang="de-DE" sz="1400" kern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übernimmst, beschriftest du das Poster und kleben Bilder auf. </a:t>
            </a:r>
            <a:endParaRPr lang="de-DE" sz="1400" kern="1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BADF8A-91E4-37B5-8E41-6CD78F97D8EA}"/>
              </a:ext>
            </a:extLst>
          </p:cNvPr>
          <p:cNvSpPr txBox="1"/>
          <p:nvPr/>
        </p:nvSpPr>
        <p:spPr>
          <a:xfrm>
            <a:off x="6982691" y="10172700"/>
            <a:ext cx="418234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B310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D27E018-A07A-1D33-89DA-A49340215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3588"/>
          <a:stretch>
            <a:fillRect/>
          </a:stretch>
        </p:blipFill>
        <p:spPr>
          <a:xfrm>
            <a:off x="0" y="6722205"/>
            <a:ext cx="1877785" cy="32490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029A0DE-C7CF-3B4F-9F3F-FAEF24D8F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13970"/>
              </p:ext>
            </p:extLst>
          </p:nvPr>
        </p:nvGraphicFramePr>
        <p:xfrm>
          <a:off x="481733" y="1321744"/>
          <a:ext cx="6596208" cy="413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104">
                  <a:extLst>
                    <a:ext uri="{9D8B030D-6E8A-4147-A177-3AD203B41FA5}">
                      <a16:colId xmlns:a16="http://schemas.microsoft.com/office/drawing/2014/main" val="3141501704"/>
                    </a:ext>
                  </a:extLst>
                </a:gridCol>
                <a:gridCol w="3298104">
                  <a:extLst>
                    <a:ext uri="{9D8B030D-6E8A-4147-A177-3AD203B41FA5}">
                      <a16:colId xmlns:a16="http://schemas.microsoft.com/office/drawing/2014/main" val="1846011243"/>
                    </a:ext>
                  </a:extLst>
                </a:gridCol>
              </a:tblGrid>
              <a:tr h="955743">
                <a:tc gridSpan="2"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 übernimmt welchen Teil beim Präsentieren? Denkt auch daran, die verschiedenen Unterthemen im Hauptteil zu verteilen, Notiert eure Namen.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619386"/>
                  </a:ext>
                </a:extLst>
              </a:tr>
              <a:tr h="456009">
                <a:tc gridSpan="2"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Einleitung: </a:t>
                      </a:r>
                      <a:r>
                        <a:rPr lang="de-DE" sz="1500" b="0" dirty="0">
                          <a:solidFill>
                            <a:srgbClr val="23539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____________________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243777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Unsere Themen im Hauptteil: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 macht es?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4220"/>
                  </a:ext>
                </a:extLst>
              </a:tr>
              <a:tr h="22691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de-DE" sz="1500" b="0" dirty="0">
                          <a:solidFill>
                            <a:srgbClr val="23539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_________________________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de-DE" sz="1500" b="0" dirty="0">
                          <a:solidFill>
                            <a:srgbClr val="23539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_________________________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de-DE" sz="1500" b="0" dirty="0">
                          <a:solidFill>
                            <a:srgbClr val="23539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_________________________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Schluss:</a:t>
                      </a:r>
                      <a:r>
                        <a:rPr lang="de-DE" sz="1500" b="0" dirty="0">
                          <a:solidFill>
                            <a:srgbClr val="23539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___________________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de-DE" sz="1500" b="0" dirty="0">
                          <a:solidFill>
                            <a:srgbClr val="23539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_________________________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de-DE" sz="1500" b="0" dirty="0">
                          <a:solidFill>
                            <a:srgbClr val="23539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_________________________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de-DE" sz="1500" b="0" dirty="0">
                          <a:solidFill>
                            <a:srgbClr val="23539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_________________________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32913"/>
                  </a:ext>
                </a:extLst>
              </a:tr>
            </a:tbl>
          </a:graphicData>
        </a:graphic>
      </p:graphicFrame>
      <p:sp>
        <p:nvSpPr>
          <p:cNvPr id="5" name="Textplatzhalter 6">
            <a:extLst>
              <a:ext uri="{FF2B5EF4-FFF2-40B4-BE49-F238E27FC236}">
                <a16:creationId xmlns:a16="http://schemas.microsoft.com/office/drawing/2014/main" id="{BD0F63D2-0E90-49E6-400C-ABF45B7B69DF}"/>
              </a:ext>
            </a:extLst>
          </p:cNvPr>
          <p:cNvSpPr txBox="1">
            <a:spLocks/>
          </p:cNvSpPr>
          <p:nvPr/>
        </p:nvSpPr>
        <p:spPr>
          <a:xfrm>
            <a:off x="358776" y="5941335"/>
            <a:ext cx="6842124" cy="92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Jeder weiß, was zu tun ist und ist bereit? Dann unterschreibt alle hier:</a:t>
            </a:r>
          </a:p>
          <a:p>
            <a:pPr>
              <a:lnSpc>
                <a:spcPct val="150000"/>
              </a:lnSpc>
            </a:pPr>
            <a:r>
              <a:rPr lang="de-DE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________________________________________________________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DCAF73-92FE-32B1-7B8E-95B80A591665}"/>
              </a:ext>
            </a:extLst>
          </p:cNvPr>
          <p:cNvSpPr txBox="1"/>
          <p:nvPr/>
        </p:nvSpPr>
        <p:spPr>
          <a:xfrm>
            <a:off x="6982691" y="10172700"/>
            <a:ext cx="418234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B310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210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9_Gemeinsam präsentieren_bearbeitbar" id="{1207DCD0-2930-3349-A935-ED105A36BE8E}" vid="{715B9DED-86DD-9241-94C8-870E26AFFBC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3" ma:contentTypeDescription="Ein neues Dokument erstellen." ma:contentTypeScope="" ma:versionID="3e84c5dc38d4d3f6a9eee50b11b700ee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e383c85046acc7aecc91330e764a5fe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1839BB-43DF-4661-8B41-B2C1B8DCE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945B88-FCAA-4D4C-9EA8-03F824D25F91}">
  <ds:schemaRefs>
    <ds:schemaRef ds:uri="http://schemas.openxmlformats.org/package/2006/metadata/core-properties"/>
    <ds:schemaRef ds:uri="http://schemas.microsoft.com/office/2006/metadata/properties"/>
    <ds:schemaRef ds:uri="52806471-2cc8-4125-b85b-4fac380c6b8c"/>
    <ds:schemaRef ds:uri="http://www.w3.org/XML/1998/namespace"/>
    <ds:schemaRef ds:uri="http://purl.org/dc/terms/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197</Words>
  <Application>Microsoft Macintosh PowerPoint</Application>
  <PresentationFormat>Benutzerdefiniert</PresentationFormat>
  <Paragraphs>27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</vt:lpstr>
      <vt:lpstr>Gemeinsam präsentieren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5</cp:revision>
  <dcterms:created xsi:type="dcterms:W3CDTF">2026-02-20T10:47:40Z</dcterms:created>
  <dcterms:modified xsi:type="dcterms:W3CDTF">2026-03-02T13:28:34Z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