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3E0"/>
    <a:srgbClr val="0588E6"/>
    <a:srgbClr val="B3105B"/>
    <a:srgbClr val="EF7C00"/>
    <a:srgbClr val="23539A"/>
    <a:srgbClr val="EDEFF8"/>
    <a:srgbClr val="FEF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4"/>
    <p:restoredTop sz="97741"/>
  </p:normalViewPr>
  <p:slideViewPr>
    <p:cSldViewPr snapToGrid="0" snapToObjects="1">
      <p:cViewPr varScale="1">
        <p:scale>
          <a:sx n="66" d="100"/>
          <a:sy n="66" d="100"/>
        </p:scale>
        <p:origin x="3240" y="2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FB7-2999-8441-93B6-D0A1B5525EA2}" type="datetimeFigureOut">
              <a:rPr lang="en-GB" smtClean="0"/>
              <a:t>16/06/2026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3D86-F19A-F140-8D71-F7A74C5F1B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3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7C210-A86B-0135-AD48-67F52E94E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2052000"/>
            <a:ext cx="6842125" cy="576745"/>
          </a:xfrm>
        </p:spPr>
        <p:txBody>
          <a:bodyPr/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F43D722F-2A48-1827-47BA-D53E6BE0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1260221"/>
            <a:ext cx="6842125" cy="7110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10064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247FAD-9EBA-817F-3CCC-D84B96A39AF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7588"/>
          <a:stretch>
            <a:fillRect/>
          </a:stretch>
        </p:blipFill>
        <p:spPr>
          <a:xfrm>
            <a:off x="1509040" y="360000"/>
            <a:ext cx="5636960" cy="711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FBBECD-21AB-4CF2-DA23-FC6DBF5D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2052000"/>
            <a:ext cx="6842125" cy="5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641FC9B6-D38A-67E5-841B-E46586B0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Überschrift der Übung eingeben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3EB42AC-A33B-679B-3558-8B7B197BBF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00" y="359999"/>
            <a:ext cx="1142052" cy="7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6503" userDrawn="1">
          <p15:clr>
            <a:srgbClr val="F26B43"/>
          </p15:clr>
        </p15:guide>
        <p15:guide id="4" orient="horz" pos="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7917EFD-AFAA-7FD7-177C-D60BD80BFA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710" r="37636" b="80908"/>
          <a:stretch>
            <a:fillRect/>
          </a:stretch>
        </p:blipFill>
        <p:spPr>
          <a:xfrm>
            <a:off x="531760" y="2276176"/>
            <a:ext cx="912029" cy="34493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54021AF-2849-D8C3-22B5-A99C0D977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514" y="2621107"/>
            <a:ext cx="6386643" cy="4773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Wahrnehmung: Was ist bei der Gestaltung wichtig?</a:t>
            </a:r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29C01512-507F-6698-D0A0-68AFD3CEB89A}"/>
              </a:ext>
            </a:extLst>
          </p:cNvPr>
          <p:cNvSpPr/>
          <p:nvPr/>
        </p:nvSpPr>
        <p:spPr>
          <a:xfrm>
            <a:off x="468220" y="2232850"/>
            <a:ext cx="6609389" cy="8090663"/>
          </a:xfrm>
          <a:prstGeom prst="roundRect">
            <a:avLst>
              <a:gd name="adj" fmla="val 4687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D06AC6DA-D125-28A8-7A9E-5C0C80DEB09D}"/>
              </a:ext>
            </a:extLst>
          </p:cNvPr>
          <p:cNvSpPr/>
          <p:nvPr/>
        </p:nvSpPr>
        <p:spPr>
          <a:xfrm>
            <a:off x="468220" y="1143332"/>
            <a:ext cx="6609390" cy="910746"/>
          </a:xfrm>
          <a:prstGeom prst="roundRect">
            <a:avLst>
              <a:gd name="adj" fmla="val 41903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3511456-ACFE-B0DF-9310-A8A760DA6C60}"/>
              </a:ext>
            </a:extLst>
          </p:cNvPr>
          <p:cNvGrpSpPr/>
          <p:nvPr/>
        </p:nvGrpSpPr>
        <p:grpSpPr>
          <a:xfrm>
            <a:off x="586514" y="3231034"/>
            <a:ext cx="6244591" cy="944570"/>
            <a:chOff x="1079999" y="6749167"/>
            <a:chExt cx="5760085" cy="990600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28075A31-3EF0-22F0-6170-C8122843FB87}"/>
                </a:ext>
              </a:extLst>
            </p:cNvPr>
            <p:cNvSpPr/>
            <p:nvPr/>
          </p:nvSpPr>
          <p:spPr>
            <a:xfrm>
              <a:off x="1079999" y="67491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618FFB0A-912B-2C6B-6618-A8854CB8FE56}"/>
                </a:ext>
              </a:extLst>
            </p:cNvPr>
            <p:cNvSpPr/>
            <p:nvPr/>
          </p:nvSpPr>
          <p:spPr>
            <a:xfrm>
              <a:off x="1079999" y="72444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516A2F14-2A65-4742-9112-E6D84D16F918}"/>
                </a:ext>
              </a:extLst>
            </p:cNvPr>
            <p:cNvSpPr/>
            <p:nvPr/>
          </p:nvSpPr>
          <p:spPr>
            <a:xfrm>
              <a:off x="1079999" y="77397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AEDF7807-D09F-2777-D316-DB7A12AAFC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865" t="20448" r="37408" b="59159"/>
          <a:stretch>
            <a:fillRect/>
          </a:stretch>
        </p:blipFill>
        <p:spPr>
          <a:xfrm>
            <a:off x="586514" y="4265400"/>
            <a:ext cx="886899" cy="368434"/>
          </a:xfrm>
          <a:prstGeom prst="rect">
            <a:avLst/>
          </a:prstGeom>
        </p:spPr>
      </p:pic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54E87C7E-A02A-658D-4C04-920166A83B7A}"/>
              </a:ext>
            </a:extLst>
          </p:cNvPr>
          <p:cNvSpPr txBox="1">
            <a:spLocks/>
          </p:cNvSpPr>
          <p:nvPr/>
        </p:nvSpPr>
        <p:spPr>
          <a:xfrm>
            <a:off x="586514" y="4636827"/>
            <a:ext cx="6386643" cy="477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Entscheiden: Was braucht es, um gut zusammenzuarbeiten?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85D8ABB9-ADB4-C50E-CFFB-A289870B05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622" t="40558" r="36724" b="42233"/>
          <a:stretch>
            <a:fillRect/>
          </a:stretch>
        </p:blipFill>
        <p:spPr>
          <a:xfrm>
            <a:off x="586514" y="6303086"/>
            <a:ext cx="912029" cy="310898"/>
          </a:xfrm>
          <a:prstGeom prst="rect">
            <a:avLst/>
          </a:prstGeom>
        </p:spPr>
      </p:pic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5A2CC173-D6C7-BC33-2FA4-278A04F2DBD6}"/>
              </a:ext>
            </a:extLst>
          </p:cNvPr>
          <p:cNvSpPr txBox="1">
            <a:spLocks/>
          </p:cNvSpPr>
          <p:nvPr/>
        </p:nvSpPr>
        <p:spPr>
          <a:xfrm>
            <a:off x="586514" y="6613985"/>
            <a:ext cx="6386643" cy="477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Reduzieren: Welche Kriterien sind für ein gutes Poster wichtig?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23606A2F-F5CD-F4E3-4F7E-8CBB4FC507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622" t="58787" r="36724" b="22121"/>
          <a:stretch>
            <a:fillRect/>
          </a:stretch>
        </p:blipFill>
        <p:spPr>
          <a:xfrm>
            <a:off x="586514" y="8246212"/>
            <a:ext cx="912029" cy="344930"/>
          </a:xfrm>
          <a:prstGeom prst="rect">
            <a:avLst/>
          </a:prstGeom>
        </p:spPr>
      </p:pic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295EB92A-D828-A44A-CCD1-8363F1B63A66}"/>
              </a:ext>
            </a:extLst>
          </p:cNvPr>
          <p:cNvSpPr txBox="1">
            <a:spLocks/>
          </p:cNvSpPr>
          <p:nvPr/>
        </p:nvSpPr>
        <p:spPr>
          <a:xfrm>
            <a:off x="586514" y="8591143"/>
            <a:ext cx="6386643" cy="4773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Strukturieren: Wie kann ein Poster übersichtlich gestaltet werden?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7E6BD7B0-0949-C91B-0C16-C6668F0B9F49}"/>
              </a:ext>
            </a:extLst>
          </p:cNvPr>
          <p:cNvGrpSpPr/>
          <p:nvPr/>
        </p:nvGrpSpPr>
        <p:grpSpPr>
          <a:xfrm>
            <a:off x="586514" y="5265728"/>
            <a:ext cx="6244591" cy="944570"/>
            <a:chOff x="1079999" y="6749167"/>
            <a:chExt cx="5760085" cy="990600"/>
          </a:xfrm>
        </p:grpSpPr>
        <p:sp>
          <p:nvSpPr>
            <p:cNvPr id="42" name="object 3">
              <a:extLst>
                <a:ext uri="{FF2B5EF4-FFF2-40B4-BE49-F238E27FC236}">
                  <a16:creationId xmlns:a16="http://schemas.microsoft.com/office/drawing/2014/main" id="{B2B764C9-E966-24D8-CDEB-82CCE48776D1}"/>
                </a:ext>
              </a:extLst>
            </p:cNvPr>
            <p:cNvSpPr/>
            <p:nvPr/>
          </p:nvSpPr>
          <p:spPr>
            <a:xfrm>
              <a:off x="1079999" y="67491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3" name="object 4">
              <a:extLst>
                <a:ext uri="{FF2B5EF4-FFF2-40B4-BE49-F238E27FC236}">
                  <a16:creationId xmlns:a16="http://schemas.microsoft.com/office/drawing/2014/main" id="{EBB41353-A8F3-EBB4-AB24-85C3693DCEDF}"/>
                </a:ext>
              </a:extLst>
            </p:cNvPr>
            <p:cNvSpPr/>
            <p:nvPr/>
          </p:nvSpPr>
          <p:spPr>
            <a:xfrm>
              <a:off x="1079999" y="72444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177892EA-4616-6DE0-EB6A-79FE0700FD28}"/>
                </a:ext>
              </a:extLst>
            </p:cNvPr>
            <p:cNvSpPr/>
            <p:nvPr/>
          </p:nvSpPr>
          <p:spPr>
            <a:xfrm>
              <a:off x="1079999" y="77397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12938BEC-C413-CA9D-2878-E4823143C838}"/>
              </a:ext>
            </a:extLst>
          </p:cNvPr>
          <p:cNvGrpSpPr/>
          <p:nvPr/>
        </p:nvGrpSpPr>
        <p:grpSpPr>
          <a:xfrm>
            <a:off x="586514" y="7184129"/>
            <a:ext cx="6244591" cy="944570"/>
            <a:chOff x="1079999" y="6749167"/>
            <a:chExt cx="5760085" cy="990600"/>
          </a:xfrm>
        </p:grpSpPr>
        <p:sp>
          <p:nvSpPr>
            <p:cNvPr id="46" name="object 3">
              <a:extLst>
                <a:ext uri="{FF2B5EF4-FFF2-40B4-BE49-F238E27FC236}">
                  <a16:creationId xmlns:a16="http://schemas.microsoft.com/office/drawing/2014/main" id="{D3D78734-1FA7-9AD6-D21A-17B35C1C8198}"/>
                </a:ext>
              </a:extLst>
            </p:cNvPr>
            <p:cNvSpPr/>
            <p:nvPr/>
          </p:nvSpPr>
          <p:spPr>
            <a:xfrm>
              <a:off x="1079999" y="67491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7" name="object 4">
              <a:extLst>
                <a:ext uri="{FF2B5EF4-FFF2-40B4-BE49-F238E27FC236}">
                  <a16:creationId xmlns:a16="http://schemas.microsoft.com/office/drawing/2014/main" id="{D64D8908-2C35-93E7-2D01-A25C9DC8222F}"/>
                </a:ext>
              </a:extLst>
            </p:cNvPr>
            <p:cNvSpPr/>
            <p:nvPr/>
          </p:nvSpPr>
          <p:spPr>
            <a:xfrm>
              <a:off x="1079999" y="72444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48" name="object 5">
              <a:extLst>
                <a:ext uri="{FF2B5EF4-FFF2-40B4-BE49-F238E27FC236}">
                  <a16:creationId xmlns:a16="http://schemas.microsoft.com/office/drawing/2014/main" id="{0E7154F0-B979-054C-B3C1-B950F6901C8D}"/>
                </a:ext>
              </a:extLst>
            </p:cNvPr>
            <p:cNvSpPr/>
            <p:nvPr/>
          </p:nvSpPr>
          <p:spPr>
            <a:xfrm>
              <a:off x="1079999" y="77397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85A1488-B0AE-882D-F36C-E6788CA018D6}"/>
              </a:ext>
            </a:extLst>
          </p:cNvPr>
          <p:cNvGrpSpPr/>
          <p:nvPr/>
        </p:nvGrpSpPr>
        <p:grpSpPr>
          <a:xfrm>
            <a:off x="586514" y="9200170"/>
            <a:ext cx="6244591" cy="944570"/>
            <a:chOff x="1079999" y="6749167"/>
            <a:chExt cx="5760085" cy="990600"/>
          </a:xfrm>
        </p:grpSpPr>
        <p:sp>
          <p:nvSpPr>
            <p:cNvPr id="50" name="object 3">
              <a:extLst>
                <a:ext uri="{FF2B5EF4-FFF2-40B4-BE49-F238E27FC236}">
                  <a16:creationId xmlns:a16="http://schemas.microsoft.com/office/drawing/2014/main" id="{D9EDF058-0BE6-453A-7D35-2D254A29DADB}"/>
                </a:ext>
              </a:extLst>
            </p:cNvPr>
            <p:cNvSpPr/>
            <p:nvPr/>
          </p:nvSpPr>
          <p:spPr>
            <a:xfrm>
              <a:off x="1079999" y="67491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51" name="object 4">
              <a:extLst>
                <a:ext uri="{FF2B5EF4-FFF2-40B4-BE49-F238E27FC236}">
                  <a16:creationId xmlns:a16="http://schemas.microsoft.com/office/drawing/2014/main" id="{D7636BB7-7C0F-23B4-7A60-25169E4A7049}"/>
                </a:ext>
              </a:extLst>
            </p:cNvPr>
            <p:cNvSpPr/>
            <p:nvPr/>
          </p:nvSpPr>
          <p:spPr>
            <a:xfrm>
              <a:off x="1079999" y="72444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52" name="object 5">
              <a:extLst>
                <a:ext uri="{FF2B5EF4-FFF2-40B4-BE49-F238E27FC236}">
                  <a16:creationId xmlns:a16="http://schemas.microsoft.com/office/drawing/2014/main" id="{92A70D2C-BC3F-10E7-0B47-74BDC3E00F34}"/>
                </a:ext>
              </a:extLst>
            </p:cNvPr>
            <p:cNvSpPr/>
            <p:nvPr/>
          </p:nvSpPr>
          <p:spPr>
            <a:xfrm>
              <a:off x="1079999" y="7739767"/>
              <a:ext cx="5760085" cy="0"/>
            </a:xfrm>
            <a:custGeom>
              <a:avLst/>
              <a:gdLst/>
              <a:ahLst/>
              <a:cxnLst/>
              <a:rect l="l" t="t" r="r" b="b"/>
              <a:pathLst>
                <a:path w="5760084">
                  <a:moveTo>
                    <a:pt x="0" y="0"/>
                  </a:moveTo>
                  <a:lnTo>
                    <a:pt x="5759996" y="0"/>
                  </a:lnTo>
                </a:path>
              </a:pathLst>
            </a:custGeom>
            <a:ln w="6350">
              <a:solidFill>
                <a:srgbClr val="6B848C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sp>
        <p:nvSpPr>
          <p:cNvPr id="13" name="Titel 5">
            <a:extLst>
              <a:ext uri="{FF2B5EF4-FFF2-40B4-BE49-F238E27FC236}">
                <a16:creationId xmlns:a16="http://schemas.microsoft.com/office/drawing/2014/main" id="{45DB67D7-AE47-4A48-7AEB-2CC9BF476A0F}"/>
              </a:ext>
            </a:extLst>
          </p:cNvPr>
          <p:cNvSpPr txBox="1">
            <a:spLocks/>
          </p:cNvSpPr>
          <p:nvPr/>
        </p:nvSpPr>
        <p:spPr>
          <a:xfrm>
            <a:off x="531761" y="1186441"/>
            <a:ext cx="6545848" cy="4267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accent4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de-D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Reflexionskarte</a:t>
            </a:r>
            <a:br>
              <a:rPr lang="de-D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de-DE" sz="15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6CF3A5F-AF51-CC19-D09D-95256AC6A319}"/>
              </a:ext>
            </a:extLst>
          </p:cNvPr>
          <p:cNvSpPr txBox="1"/>
          <p:nvPr/>
        </p:nvSpPr>
        <p:spPr>
          <a:xfrm>
            <a:off x="468218" y="1572365"/>
            <a:ext cx="660939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 </a:t>
            </a:r>
            <a:r>
              <a:rPr lang="de-DE" sz="1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Postergestaltung</a:t>
            </a:r>
            <a:endParaRPr lang="de-DE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P Kids">
      <a:dk1>
        <a:srgbClr val="000000"/>
      </a:dk1>
      <a:lt1>
        <a:srgbClr val="FFFFFF"/>
      </a:lt1>
      <a:dk2>
        <a:srgbClr val="416169"/>
      </a:dk2>
      <a:lt2>
        <a:srgbClr val="EF7D00"/>
      </a:lt2>
      <a:accent1>
        <a:srgbClr val="0CAF8F"/>
      </a:accent1>
      <a:accent2>
        <a:srgbClr val="694C89"/>
      </a:accent2>
      <a:accent3>
        <a:srgbClr val="70A822"/>
      </a:accent3>
      <a:accent4>
        <a:srgbClr val="245399"/>
      </a:accent4>
      <a:accent5>
        <a:srgbClr val="B3115B"/>
      </a:accent5>
      <a:accent6>
        <a:srgbClr val="13A8D6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̈bung 19_Gemeinsam präsentieren_bearbeitbar" id="{1207DCD0-2930-3349-A935-ED105A36BE8E}" vid="{715B9DED-86DD-9241-94C8-870E26AFFBC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06471-2cc8-4125-b85b-4fac380c6b8c">
      <Terms xmlns="http://schemas.microsoft.com/office/infopath/2007/PartnerControls"/>
    </lcf76f155ced4ddcb4097134ff3c332f>
    <TaxCatchAll xmlns="be442d10-d911-4372-a859-a1514b63a75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3805B85A60C489183F7B1A68EACE1" ma:contentTypeVersion="14" ma:contentTypeDescription="Create a new document." ma:contentTypeScope="" ma:versionID="6a49a3821a3e7560a1f81a49ae55c971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162f4da4dbf9af986578bd3e409b9724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7744ce-4575-4212-a4ef-f6e6bfd1f8f9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945B88-FCAA-4D4C-9EA8-03F824D25F91}">
  <ds:schemaRefs>
    <ds:schemaRef ds:uri="http://schemas.microsoft.com/office/2006/metadata/properties"/>
    <ds:schemaRef ds:uri="http://schemas.microsoft.com/office/infopath/2007/PartnerControls"/>
    <ds:schemaRef ds:uri="52806471-2cc8-4125-b85b-4fac380c6b8c"/>
    <ds:schemaRef ds:uri="be442d10-d911-4372-a859-a1514b63a75b"/>
  </ds:schemaRefs>
</ds:datastoreItem>
</file>

<file path=customXml/itemProps2.xml><?xml version="1.0" encoding="utf-8"?>
<ds:datastoreItem xmlns:ds="http://schemas.openxmlformats.org/officeDocument/2006/customXml" ds:itemID="{1362F367-F72C-4E2C-A697-85A341CD7707}"/>
</file>

<file path=customXml/itemProps3.xml><?xml version="1.0" encoding="utf-8"?>
<ds:datastoreItem xmlns:ds="http://schemas.openxmlformats.org/officeDocument/2006/customXml" ds:itemID="{9239B9F3-CBDE-49D7-9E94-AFDA9A089C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46</Words>
  <Application>Microsoft Macintosh PowerPoint</Application>
  <PresentationFormat>Benutzerdefiniert</PresentationFormat>
  <Paragraphs>7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Simon, Alena</dc:creator>
  <cp:keywords/>
  <dc:description>generated using python-pptx</dc:description>
  <cp:lastModifiedBy>Simon, Alena</cp:lastModifiedBy>
  <cp:revision>9</cp:revision>
  <dcterms:created xsi:type="dcterms:W3CDTF">2026-02-20T10:47:40Z</dcterms:created>
  <dcterms:modified xsi:type="dcterms:W3CDTF">2026-06-16T15:07:19Z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</Properties>
</file>