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78" r:id="rId5"/>
    <p:sldId id="279" r:id="rId6"/>
    <p:sldId id="280" r:id="rId7"/>
    <p:sldId id="281" r:id="rId8"/>
    <p:sldId id="282" r:id="rId9"/>
    <p:sldId id="388" r:id="rId10"/>
    <p:sldId id="387" r:id="rId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D537"/>
    <a:srgbClr val="929D70"/>
    <a:srgbClr val="ECEAE3"/>
    <a:srgbClr val="E7E3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E52D7-B285-8741-8C5F-4E09D8551E59}" v="12" dt="2025-10-05T08:05:13.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38"/>
    <p:restoredTop sz="68973"/>
  </p:normalViewPr>
  <p:slideViewPr>
    <p:cSldViewPr snapToGrid="0" snapToObjects="1">
      <p:cViewPr varScale="1">
        <p:scale>
          <a:sx n="85" d="100"/>
          <a:sy n="85" d="100"/>
        </p:scale>
        <p:origin x="1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autter, Jutta" userId="366a3878-dfee-4f72-a8f5-55212954f4c6" providerId="ADAL" clId="{08114FD7-D95F-58E7-85ED-ACB79B7BFFD7}"/>
    <pc:docChg chg="undo custSel addSld delSld modSld sldOrd">
      <pc:chgData name="Krautter, Jutta" userId="366a3878-dfee-4f72-a8f5-55212954f4c6" providerId="ADAL" clId="{08114FD7-D95F-58E7-85ED-ACB79B7BFFD7}" dt="2025-10-05T08:05:38.527" v="323" actId="20577"/>
      <pc:docMkLst>
        <pc:docMk/>
      </pc:docMkLst>
      <pc:sldChg chg="addSp delSp modSp mod">
        <pc:chgData name="Krautter, Jutta" userId="366a3878-dfee-4f72-a8f5-55212954f4c6" providerId="ADAL" clId="{08114FD7-D95F-58E7-85ED-ACB79B7BFFD7}" dt="2025-09-10T17:23:39.084" v="16" actId="1037"/>
        <pc:sldMkLst>
          <pc:docMk/>
          <pc:sldMk cId="1345272855" sldId="256"/>
        </pc:sldMkLst>
      </pc:sldChg>
      <pc:sldChg chg="addSp delSp modSp mod">
        <pc:chgData name="Krautter, Jutta" userId="366a3878-dfee-4f72-a8f5-55212954f4c6" providerId="ADAL" clId="{08114FD7-D95F-58E7-85ED-ACB79B7BFFD7}" dt="2025-09-10T17:23:57.779" v="19"/>
        <pc:sldMkLst>
          <pc:docMk/>
          <pc:sldMk cId="705006766" sldId="257"/>
        </pc:sldMkLst>
      </pc:sldChg>
      <pc:sldChg chg="delSp del mod">
        <pc:chgData name="Krautter, Jutta" userId="366a3878-dfee-4f72-a8f5-55212954f4c6" providerId="ADAL" clId="{08114FD7-D95F-58E7-85ED-ACB79B7BFFD7}" dt="2025-09-10T17:24:13.344" v="22" actId="2696"/>
        <pc:sldMkLst>
          <pc:docMk/>
          <pc:sldMk cId="877086109" sldId="258"/>
        </pc:sldMkLst>
      </pc:sldChg>
      <pc:sldChg chg="addSp modSp del">
        <pc:chgData name="Krautter, Jutta" userId="366a3878-dfee-4f72-a8f5-55212954f4c6" providerId="ADAL" clId="{08114FD7-D95F-58E7-85ED-ACB79B7BFFD7}" dt="2025-09-10T17:26:13.786" v="42" actId="2696"/>
        <pc:sldMkLst>
          <pc:docMk/>
          <pc:sldMk cId="1342503673" sldId="260"/>
        </pc:sldMkLst>
      </pc:sldChg>
      <pc:sldChg chg="add modTransition">
        <pc:chgData name="Krautter, Jutta" userId="366a3878-dfee-4f72-a8f5-55212954f4c6" providerId="ADAL" clId="{08114FD7-D95F-58E7-85ED-ACB79B7BFFD7}" dt="2025-09-10T17:26:07.500" v="39"/>
        <pc:sldMkLst>
          <pc:docMk/>
          <pc:sldMk cId="1265746618" sldId="261"/>
        </pc:sldMkLst>
      </pc:sldChg>
      <pc:sldChg chg="add modTransition">
        <pc:chgData name="Krautter, Jutta" userId="366a3878-dfee-4f72-a8f5-55212954f4c6" providerId="ADAL" clId="{08114FD7-D95F-58E7-85ED-ACB79B7BFFD7}" dt="2025-09-10T17:26:07.500" v="39"/>
        <pc:sldMkLst>
          <pc:docMk/>
          <pc:sldMk cId="378229448" sldId="263"/>
        </pc:sldMkLst>
      </pc:sldChg>
      <pc:sldChg chg="add modTransition">
        <pc:chgData name="Krautter, Jutta" userId="366a3878-dfee-4f72-a8f5-55212954f4c6" providerId="ADAL" clId="{08114FD7-D95F-58E7-85ED-ACB79B7BFFD7}" dt="2025-09-10T17:26:07.500" v="39"/>
        <pc:sldMkLst>
          <pc:docMk/>
          <pc:sldMk cId="1861034989" sldId="264"/>
        </pc:sldMkLst>
      </pc:sldChg>
      <pc:sldChg chg="delSp del mod">
        <pc:chgData name="Krautter, Jutta" userId="366a3878-dfee-4f72-a8f5-55212954f4c6" providerId="ADAL" clId="{08114FD7-D95F-58E7-85ED-ACB79B7BFFD7}" dt="2025-09-10T17:26:11.401" v="40" actId="2696"/>
        <pc:sldMkLst>
          <pc:docMk/>
          <pc:sldMk cId="4016169423" sldId="269"/>
        </pc:sldMkLst>
      </pc:sldChg>
      <pc:sldChg chg="delSp del mod">
        <pc:chgData name="Krautter, Jutta" userId="366a3878-dfee-4f72-a8f5-55212954f4c6" providerId="ADAL" clId="{08114FD7-D95F-58E7-85ED-ACB79B7BFFD7}" dt="2025-09-10T17:24:30.335" v="26" actId="2696"/>
        <pc:sldMkLst>
          <pc:docMk/>
          <pc:sldMk cId="3006774909" sldId="270"/>
        </pc:sldMkLst>
      </pc:sldChg>
      <pc:sldChg chg="addSp delSp modSp mod">
        <pc:chgData name="Krautter, Jutta" userId="366a3878-dfee-4f72-a8f5-55212954f4c6" providerId="ADAL" clId="{08114FD7-D95F-58E7-85ED-ACB79B7BFFD7}" dt="2025-09-10T17:25:42.384" v="38"/>
        <pc:sldMkLst>
          <pc:docMk/>
          <pc:sldMk cId="372755701" sldId="271"/>
        </pc:sldMkLst>
      </pc:sldChg>
      <pc:sldChg chg="addSp delSp modSp del mod">
        <pc:chgData name="Krautter, Jutta" userId="366a3878-dfee-4f72-a8f5-55212954f4c6" providerId="ADAL" clId="{08114FD7-D95F-58E7-85ED-ACB79B7BFFD7}" dt="2025-09-10T17:27:20.081" v="47" actId="2696"/>
        <pc:sldMkLst>
          <pc:docMk/>
          <pc:sldMk cId="3977093308" sldId="272"/>
        </pc:sldMkLst>
      </pc:sldChg>
      <pc:sldChg chg="delSp del mod">
        <pc:chgData name="Krautter, Jutta" userId="366a3878-dfee-4f72-a8f5-55212954f4c6" providerId="ADAL" clId="{08114FD7-D95F-58E7-85ED-ACB79B7BFFD7}" dt="2025-09-10T17:24:40.020" v="29" actId="2696"/>
        <pc:sldMkLst>
          <pc:docMk/>
          <pc:sldMk cId="2612582469" sldId="273"/>
        </pc:sldMkLst>
      </pc:sldChg>
      <pc:sldChg chg="delSp del mod">
        <pc:chgData name="Krautter, Jutta" userId="366a3878-dfee-4f72-a8f5-55212954f4c6" providerId="ADAL" clId="{08114FD7-D95F-58E7-85ED-ACB79B7BFFD7}" dt="2025-09-10T17:24:43.555" v="31" actId="2696"/>
        <pc:sldMkLst>
          <pc:docMk/>
          <pc:sldMk cId="1350391729" sldId="274"/>
        </pc:sldMkLst>
      </pc:sldChg>
      <pc:sldChg chg="delSp del mod">
        <pc:chgData name="Krautter, Jutta" userId="366a3878-dfee-4f72-a8f5-55212954f4c6" providerId="ADAL" clId="{08114FD7-D95F-58E7-85ED-ACB79B7BFFD7}" dt="2025-09-10T17:26:11.901" v="41" actId="2696"/>
        <pc:sldMkLst>
          <pc:docMk/>
          <pc:sldMk cId="2366317625" sldId="275"/>
        </pc:sldMkLst>
      </pc:sldChg>
      <pc:sldChg chg="add modTransition">
        <pc:chgData name="Krautter, Jutta" userId="366a3878-dfee-4f72-a8f5-55212954f4c6" providerId="ADAL" clId="{08114FD7-D95F-58E7-85ED-ACB79B7BFFD7}" dt="2025-09-10T17:26:07.500" v="39"/>
        <pc:sldMkLst>
          <pc:docMk/>
          <pc:sldMk cId="48342486" sldId="276"/>
        </pc:sldMkLst>
      </pc:sldChg>
      <pc:sldChg chg="delSp del mod">
        <pc:chgData name="Krautter, Jutta" userId="366a3878-dfee-4f72-a8f5-55212954f4c6" providerId="ADAL" clId="{08114FD7-D95F-58E7-85ED-ACB79B7BFFD7}" dt="2025-09-10T17:24:47.917" v="33" actId="2696"/>
        <pc:sldMkLst>
          <pc:docMk/>
          <pc:sldMk cId="1771654177" sldId="276"/>
        </pc:sldMkLst>
      </pc:sldChg>
      <pc:sldChg chg="addSp delSp modSp add mod ord">
        <pc:chgData name="Krautter, Jutta" userId="366a3878-dfee-4f72-a8f5-55212954f4c6" providerId="ADAL" clId="{08114FD7-D95F-58E7-85ED-ACB79B7BFFD7}" dt="2025-09-10T17:26:50.848" v="46"/>
        <pc:sldMkLst>
          <pc:docMk/>
          <pc:sldMk cId="1236162877" sldId="277"/>
        </pc:sldMkLst>
      </pc:sldChg>
      <pc:sldChg chg="addSp delSp modSp add mod ord setBg modNotesTx">
        <pc:chgData name="Krautter, Jutta" userId="366a3878-dfee-4f72-a8f5-55212954f4c6" providerId="ADAL" clId="{08114FD7-D95F-58E7-85ED-ACB79B7BFFD7}" dt="2025-09-10T19:06:26.996" v="215" actId="20577"/>
        <pc:sldMkLst>
          <pc:docMk/>
          <pc:sldMk cId="547945675" sldId="278"/>
        </pc:sldMkLst>
        <pc:picChg chg="add mod">
          <ac:chgData name="Krautter, Jutta" userId="366a3878-dfee-4f72-a8f5-55212954f4c6" providerId="ADAL" clId="{08114FD7-D95F-58E7-85ED-ACB79B7BFFD7}" dt="2025-09-10T19:04:15.759" v="191" actId="1076"/>
          <ac:picMkLst>
            <pc:docMk/>
            <pc:sldMk cId="547945675" sldId="278"/>
            <ac:picMk id="7" creationId="{9AF5BAD5-9F36-54E6-1402-80B937514075}"/>
          </ac:picMkLst>
        </pc:picChg>
      </pc:sldChg>
      <pc:sldChg chg="add del setBg">
        <pc:chgData name="Krautter, Jutta" userId="366a3878-dfee-4f72-a8f5-55212954f4c6" providerId="ADAL" clId="{08114FD7-D95F-58E7-85ED-ACB79B7BFFD7}" dt="2025-09-10T18:35:08.923" v="53"/>
        <pc:sldMkLst>
          <pc:docMk/>
          <pc:sldMk cId="632383474" sldId="278"/>
        </pc:sldMkLst>
      </pc:sldChg>
      <pc:sldChg chg="addSp delSp modSp add mod setBg chgLayout modNotesTx">
        <pc:chgData name="Krautter, Jutta" userId="366a3878-dfee-4f72-a8f5-55212954f4c6" providerId="ADAL" clId="{08114FD7-D95F-58E7-85ED-ACB79B7BFFD7}" dt="2025-09-10T19:07:04.060" v="221" actId="478"/>
        <pc:sldMkLst>
          <pc:docMk/>
          <pc:sldMk cId="2348558223" sldId="279"/>
        </pc:sldMkLst>
        <pc:picChg chg="add mod">
          <ac:chgData name="Krautter, Jutta" userId="366a3878-dfee-4f72-a8f5-55212954f4c6" providerId="ADAL" clId="{08114FD7-D95F-58E7-85ED-ACB79B7BFFD7}" dt="2025-09-10T19:06:53.422" v="220" actId="1076"/>
          <ac:picMkLst>
            <pc:docMk/>
            <pc:sldMk cId="2348558223" sldId="279"/>
            <ac:picMk id="3" creationId="{DC09ACE6-885C-B1AC-7E8D-7228C3241B0D}"/>
          </ac:picMkLst>
        </pc:picChg>
      </pc:sldChg>
      <pc:sldChg chg="add del setBg">
        <pc:chgData name="Krautter, Jutta" userId="366a3878-dfee-4f72-a8f5-55212954f4c6" providerId="ADAL" clId="{08114FD7-D95F-58E7-85ED-ACB79B7BFFD7}" dt="2025-09-10T18:35:08.414" v="52"/>
        <pc:sldMkLst>
          <pc:docMk/>
          <pc:sldMk cId="3266761529" sldId="279"/>
        </pc:sldMkLst>
      </pc:sldChg>
      <pc:sldChg chg="addSp delSp modSp add mod setBg chgLayout modNotesTx">
        <pc:chgData name="Krautter, Jutta" userId="366a3878-dfee-4f72-a8f5-55212954f4c6" providerId="ADAL" clId="{08114FD7-D95F-58E7-85ED-ACB79B7BFFD7}" dt="2025-09-10T19:11:56.305" v="254" actId="26606"/>
        <pc:sldMkLst>
          <pc:docMk/>
          <pc:sldMk cId="2830999467" sldId="280"/>
        </pc:sldMkLst>
        <pc:picChg chg="add mod">
          <ac:chgData name="Krautter, Jutta" userId="366a3878-dfee-4f72-a8f5-55212954f4c6" providerId="ADAL" clId="{08114FD7-D95F-58E7-85ED-ACB79B7BFFD7}" dt="2025-09-10T19:11:56.305" v="254" actId="26606"/>
          <ac:picMkLst>
            <pc:docMk/>
            <pc:sldMk cId="2830999467" sldId="280"/>
            <ac:picMk id="3" creationId="{4990B36B-B202-AE1C-8DEE-831C0F60A658}"/>
          </ac:picMkLst>
        </pc:picChg>
      </pc:sldChg>
      <pc:sldChg chg="add del setBg">
        <pc:chgData name="Krautter, Jutta" userId="366a3878-dfee-4f72-a8f5-55212954f4c6" providerId="ADAL" clId="{08114FD7-D95F-58E7-85ED-ACB79B7BFFD7}" dt="2025-09-10T18:35:08.134" v="51"/>
        <pc:sldMkLst>
          <pc:docMk/>
          <pc:sldMk cId="3247765385" sldId="280"/>
        </pc:sldMkLst>
      </pc:sldChg>
      <pc:sldChg chg="addSp delSp modSp add mod setBg modClrScheme chgLayout modNotesTx">
        <pc:chgData name="Krautter, Jutta" userId="366a3878-dfee-4f72-a8f5-55212954f4c6" providerId="ADAL" clId="{08114FD7-D95F-58E7-85ED-ACB79B7BFFD7}" dt="2025-09-10T19:13:40.460" v="268" actId="1076"/>
        <pc:sldMkLst>
          <pc:docMk/>
          <pc:sldMk cId="3078930107" sldId="281"/>
        </pc:sldMkLst>
        <pc:picChg chg="add mod">
          <ac:chgData name="Krautter, Jutta" userId="366a3878-dfee-4f72-a8f5-55212954f4c6" providerId="ADAL" clId="{08114FD7-D95F-58E7-85ED-ACB79B7BFFD7}" dt="2025-09-10T19:13:40.460" v="268" actId="1076"/>
          <ac:picMkLst>
            <pc:docMk/>
            <pc:sldMk cId="3078930107" sldId="281"/>
            <ac:picMk id="3" creationId="{646932DD-946A-EEE7-1C34-1666BDBB2997}"/>
          </ac:picMkLst>
        </pc:picChg>
      </pc:sldChg>
      <pc:sldChg chg="addSp delSp modSp add mod setBg modClrScheme chgLayout modNotesTx">
        <pc:chgData name="Krautter, Jutta" userId="366a3878-dfee-4f72-a8f5-55212954f4c6" providerId="ADAL" clId="{08114FD7-D95F-58E7-85ED-ACB79B7BFFD7}" dt="2025-09-10T19:14:06.068" v="275" actId="1076"/>
        <pc:sldMkLst>
          <pc:docMk/>
          <pc:sldMk cId="2460643172" sldId="282"/>
        </pc:sldMkLst>
        <pc:picChg chg="add mod">
          <ac:chgData name="Krautter, Jutta" userId="366a3878-dfee-4f72-a8f5-55212954f4c6" providerId="ADAL" clId="{08114FD7-D95F-58E7-85ED-ACB79B7BFFD7}" dt="2025-09-10T19:13:59.174" v="270" actId="1076"/>
          <ac:picMkLst>
            <pc:docMk/>
            <pc:sldMk cId="2460643172" sldId="282"/>
            <ac:picMk id="4" creationId="{C5354072-103D-233D-BA83-6179649FFF48}"/>
          </ac:picMkLst>
        </pc:picChg>
        <pc:picChg chg="add mod">
          <ac:chgData name="Krautter, Jutta" userId="366a3878-dfee-4f72-a8f5-55212954f4c6" providerId="ADAL" clId="{08114FD7-D95F-58E7-85ED-ACB79B7BFFD7}" dt="2025-09-10T19:14:06.068" v="275" actId="1076"/>
          <ac:picMkLst>
            <pc:docMk/>
            <pc:sldMk cId="2460643172" sldId="282"/>
            <ac:picMk id="6" creationId="{79765CD6-D63A-831D-F4B5-2E8403F53236}"/>
          </ac:picMkLst>
        </pc:picChg>
      </pc:sldChg>
      <pc:sldChg chg="add del">
        <pc:chgData name="Krautter, Jutta" userId="366a3878-dfee-4f72-a8f5-55212954f4c6" providerId="ADAL" clId="{08114FD7-D95F-58E7-85ED-ACB79B7BFFD7}" dt="2025-09-10T18:54:12.163" v="99"/>
        <pc:sldMkLst>
          <pc:docMk/>
          <pc:sldMk cId="4093786638" sldId="282"/>
        </pc:sldMkLst>
      </pc:sldChg>
      <pc:sldChg chg="new del">
        <pc:chgData name="Krautter, Jutta" userId="366a3878-dfee-4f72-a8f5-55212954f4c6" providerId="ADAL" clId="{08114FD7-D95F-58E7-85ED-ACB79B7BFFD7}" dt="2025-09-10T19:05:42.253" v="211" actId="680"/>
        <pc:sldMkLst>
          <pc:docMk/>
          <pc:sldMk cId="407377870" sldId="283"/>
        </pc:sldMkLst>
      </pc:sldChg>
      <pc:sldChg chg="addSp delSp modSp new del mod setBg">
        <pc:chgData name="Krautter, Jutta" userId="366a3878-dfee-4f72-a8f5-55212954f4c6" providerId="ADAL" clId="{08114FD7-D95F-58E7-85ED-ACB79B7BFFD7}" dt="2025-09-10T19:08:14.465" v="232" actId="2696"/>
        <pc:sldMkLst>
          <pc:docMk/>
          <pc:sldMk cId="455091169" sldId="283"/>
        </pc:sldMkLst>
      </pc:sldChg>
      <pc:sldChg chg="new del">
        <pc:chgData name="Krautter, Jutta" userId="366a3878-dfee-4f72-a8f5-55212954f4c6" providerId="ADAL" clId="{08114FD7-D95F-58E7-85ED-ACB79B7BFFD7}" dt="2025-09-10T19:11:47.159" v="253" actId="2696"/>
        <pc:sldMkLst>
          <pc:docMk/>
          <pc:sldMk cId="2354148690" sldId="283"/>
        </pc:sldMkLst>
      </pc:sldChg>
      <pc:sldChg chg="new del">
        <pc:chgData name="Krautter, Jutta" userId="366a3878-dfee-4f72-a8f5-55212954f4c6" providerId="ADAL" clId="{08114FD7-D95F-58E7-85ED-ACB79B7BFFD7}" dt="2025-09-10T19:05:41.403" v="210" actId="680"/>
        <pc:sldMkLst>
          <pc:docMk/>
          <pc:sldMk cId="1355062508" sldId="284"/>
        </pc:sldMkLst>
      </pc:sldChg>
      <pc:sldChg chg="new del">
        <pc:chgData name="Krautter, Jutta" userId="366a3878-dfee-4f72-a8f5-55212954f4c6" providerId="ADAL" clId="{08114FD7-D95F-58E7-85ED-ACB79B7BFFD7}" dt="2025-09-10T19:05:40.736" v="209" actId="680"/>
        <pc:sldMkLst>
          <pc:docMk/>
          <pc:sldMk cId="130282492" sldId="285"/>
        </pc:sldMkLst>
      </pc:sldChg>
      <pc:sldChg chg="modSp add mod modTransition">
        <pc:chgData name="Krautter, Jutta" userId="366a3878-dfee-4f72-a8f5-55212954f4c6" providerId="ADAL" clId="{08114FD7-D95F-58E7-85ED-ACB79B7BFFD7}" dt="2025-10-05T08:05:38.527" v="323" actId="20577"/>
        <pc:sldMkLst>
          <pc:docMk/>
          <pc:sldMk cId="3462722133" sldId="387"/>
        </pc:sldMkLst>
        <pc:spChg chg="mod">
          <ac:chgData name="Krautter, Jutta" userId="366a3878-dfee-4f72-a8f5-55212954f4c6" providerId="ADAL" clId="{08114FD7-D95F-58E7-85ED-ACB79B7BFFD7}" dt="2025-10-05T08:05:38.527" v="323" actId="20577"/>
          <ac:spMkLst>
            <pc:docMk/>
            <pc:sldMk cId="3462722133" sldId="387"/>
            <ac:spMk id="3" creationId="{57FA0C9F-4B8D-FF46-C324-363FE9E4A3F1}"/>
          </ac:spMkLst>
        </pc:spChg>
        <pc:spChg chg="mod">
          <ac:chgData name="Krautter, Jutta" userId="366a3878-dfee-4f72-a8f5-55212954f4c6" providerId="ADAL" clId="{08114FD7-D95F-58E7-85ED-ACB79B7BFFD7}" dt="2025-10-05T08:01:41.540" v="277"/>
          <ac:spMkLst>
            <pc:docMk/>
            <pc:sldMk cId="3462722133" sldId="387"/>
            <ac:spMk id="8" creationId="{C1A31772-DE81-1F08-204C-64F575E22E4A}"/>
          </ac:spMkLst>
        </pc:spChg>
      </pc:sldChg>
      <pc:sldChg chg="modSp add mod ord">
        <pc:chgData name="Krautter, Jutta" userId="366a3878-dfee-4f72-a8f5-55212954f4c6" providerId="ADAL" clId="{08114FD7-D95F-58E7-85ED-ACB79B7BFFD7}" dt="2025-10-05T08:05:27.524" v="322" actId="20578"/>
        <pc:sldMkLst>
          <pc:docMk/>
          <pc:sldMk cId="1192168006" sldId="388"/>
        </pc:sldMkLst>
        <pc:spChg chg="mod">
          <ac:chgData name="Krautter, Jutta" userId="366a3878-dfee-4f72-a8f5-55212954f4c6" providerId="ADAL" clId="{08114FD7-D95F-58E7-85ED-ACB79B7BFFD7}" dt="2025-10-05T08:05:24.582" v="321" actId="1076"/>
          <ac:spMkLst>
            <pc:docMk/>
            <pc:sldMk cId="1192168006" sldId="388"/>
            <ac:spMk id="3" creationId="{D497A0FC-AA6F-9280-5159-F0D0DE971086}"/>
          </ac:spMkLst>
        </pc:spChg>
      </pc:sldChg>
    </pc:docChg>
  </pc:docChgLst>
  <pc:docChgLst>
    <pc:chgData name="Krautter, Jutta" userId="366a3878-dfee-4f72-a8f5-55212954f4c6" providerId="ADAL" clId="{2280B146-4859-854B-9211-31E1658FF240}"/>
    <pc:docChg chg="delSld modSld">
      <pc:chgData name="Krautter, Jutta" userId="366a3878-dfee-4f72-a8f5-55212954f4c6" providerId="ADAL" clId="{2280B146-4859-854B-9211-31E1658FF240}" dt="2025-09-22T08:37:16.522" v="10" actId="2696"/>
      <pc:docMkLst>
        <pc:docMk/>
      </pc:docMkLst>
      <pc:sldChg chg="modSp del mod">
        <pc:chgData name="Krautter, Jutta" userId="366a3878-dfee-4f72-a8f5-55212954f4c6" providerId="ADAL" clId="{2280B146-4859-854B-9211-31E1658FF240}" dt="2025-09-22T08:37:13.193" v="3" actId="2696"/>
        <pc:sldMkLst>
          <pc:docMk/>
          <pc:sldMk cId="1345272855" sldId="256"/>
        </pc:sldMkLst>
      </pc:sldChg>
      <pc:sldChg chg="del">
        <pc:chgData name="Krautter, Jutta" userId="366a3878-dfee-4f72-a8f5-55212954f4c6" providerId="ADAL" clId="{2280B146-4859-854B-9211-31E1658FF240}" dt="2025-09-22T08:37:13.557" v="4" actId="2696"/>
        <pc:sldMkLst>
          <pc:docMk/>
          <pc:sldMk cId="705006766" sldId="257"/>
        </pc:sldMkLst>
      </pc:sldChg>
      <pc:sldChg chg="del">
        <pc:chgData name="Krautter, Jutta" userId="366a3878-dfee-4f72-a8f5-55212954f4c6" providerId="ADAL" clId="{2280B146-4859-854B-9211-31E1658FF240}" dt="2025-09-22T08:37:15.114" v="8" actId="2696"/>
        <pc:sldMkLst>
          <pc:docMk/>
          <pc:sldMk cId="1265746618" sldId="261"/>
        </pc:sldMkLst>
      </pc:sldChg>
      <pc:sldChg chg="del">
        <pc:chgData name="Krautter, Jutta" userId="366a3878-dfee-4f72-a8f5-55212954f4c6" providerId="ADAL" clId="{2280B146-4859-854B-9211-31E1658FF240}" dt="2025-09-22T08:37:15.559" v="9" actId="2696"/>
        <pc:sldMkLst>
          <pc:docMk/>
          <pc:sldMk cId="378229448" sldId="263"/>
        </pc:sldMkLst>
      </pc:sldChg>
      <pc:sldChg chg="del">
        <pc:chgData name="Krautter, Jutta" userId="366a3878-dfee-4f72-a8f5-55212954f4c6" providerId="ADAL" clId="{2280B146-4859-854B-9211-31E1658FF240}" dt="2025-09-22T08:37:16.522" v="10" actId="2696"/>
        <pc:sldMkLst>
          <pc:docMk/>
          <pc:sldMk cId="1861034989" sldId="264"/>
        </pc:sldMkLst>
      </pc:sldChg>
      <pc:sldChg chg="del">
        <pc:chgData name="Krautter, Jutta" userId="366a3878-dfee-4f72-a8f5-55212954f4c6" providerId="ADAL" clId="{2280B146-4859-854B-9211-31E1658FF240}" dt="2025-09-22T08:37:14.375" v="6" actId="2696"/>
        <pc:sldMkLst>
          <pc:docMk/>
          <pc:sldMk cId="372755701" sldId="271"/>
        </pc:sldMkLst>
      </pc:sldChg>
      <pc:sldChg chg="del">
        <pc:chgData name="Krautter, Jutta" userId="366a3878-dfee-4f72-a8f5-55212954f4c6" providerId="ADAL" clId="{2280B146-4859-854B-9211-31E1658FF240}" dt="2025-09-22T08:37:14.766" v="7" actId="2696"/>
        <pc:sldMkLst>
          <pc:docMk/>
          <pc:sldMk cId="48342486" sldId="276"/>
        </pc:sldMkLst>
      </pc:sldChg>
      <pc:sldChg chg="del">
        <pc:chgData name="Krautter, Jutta" userId="366a3878-dfee-4f72-a8f5-55212954f4c6" providerId="ADAL" clId="{2280B146-4859-854B-9211-31E1658FF240}" dt="2025-09-22T08:37:14.009" v="5" actId="2696"/>
        <pc:sldMkLst>
          <pc:docMk/>
          <pc:sldMk cId="1236162877"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7D575-2DE3-3D41-B1C0-3D6E1731AFDD}" type="datetimeFigureOut">
              <a:rPr lang="de-DE" smtClean="0"/>
              <a:t>05.10.25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95BAD-C1C9-BE43-BE90-F24598B3C4D1}" type="slidenum">
              <a:rPr lang="de-DE" smtClean="0"/>
              <a:t>‹Nr.›</a:t>
            </a:fld>
            <a:endParaRPr lang="de-DE"/>
          </a:p>
        </p:txBody>
      </p:sp>
    </p:spTree>
    <p:extLst>
      <p:ext uri="{BB962C8B-B14F-4D97-AF65-F5344CB8AC3E}">
        <p14:creationId xmlns:p14="http://schemas.microsoft.com/office/powerpoint/2010/main" val="161213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Prompt bei Sora: </a:t>
            </a:r>
            <a:br>
              <a:rPr lang="de-DE" dirty="0"/>
            </a:br>
            <a:r>
              <a:rPr lang="de-DE" dirty="0">
                <a:effectLst/>
              </a:rPr>
              <a:t>Gestalte eine schlechte PowerPoint-Folie zum Thema „Satz des Pythagoras“, auf der fünf verschiedene Schriftarten (z. B. Comic Sans, Courier, Papyrus) verwendet werden. Groß- und Kleinschreibung sind willkürlich gemischt. Der Text ist übermäßig fett, kursiv oder unterstrichen. Ein langer Fließtext in 8-Punkt-Schriftgröße erschwert das Lesen. Die Folie soll überladen, unruhig und unprofessionell wirken. Alle Beschriftungen und Inhalte auf Deutsch.</a:t>
            </a:r>
            <a:endParaRPr lang="de-DE" dirty="0"/>
          </a:p>
        </p:txBody>
      </p:sp>
      <p:sp>
        <p:nvSpPr>
          <p:cNvPr id="4" name="Foliennummernplatzhalter 3"/>
          <p:cNvSpPr>
            <a:spLocks noGrp="1"/>
          </p:cNvSpPr>
          <p:nvPr>
            <p:ph type="sldNum" sz="quarter" idx="5"/>
          </p:nvPr>
        </p:nvSpPr>
        <p:spPr/>
        <p:txBody>
          <a:bodyPr/>
          <a:lstStyle/>
          <a:p>
            <a:fld id="{E6995BAD-C1C9-BE43-BE90-F24598B3C4D1}" type="slidenum">
              <a:rPr lang="de-DE" smtClean="0"/>
              <a:t>1</a:t>
            </a:fld>
            <a:endParaRPr lang="de-DE"/>
          </a:p>
        </p:txBody>
      </p:sp>
    </p:spTree>
    <p:extLst>
      <p:ext uri="{BB962C8B-B14F-4D97-AF65-F5344CB8AC3E}">
        <p14:creationId xmlns:p14="http://schemas.microsoft.com/office/powerpoint/2010/main" val="230288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effectLst/>
              </a:rPr>
              <a:t>Prompt für Sora: </a:t>
            </a:r>
            <a:br>
              <a:rPr lang="de-DE" dirty="0">
                <a:effectLst/>
              </a:rPr>
            </a:br>
            <a:r>
              <a:rPr lang="de-DE" dirty="0">
                <a:effectLst/>
              </a:rPr>
              <a:t>Erstelle eine PowerPoint-Folie zum Thema „Chemische Reaktionen“, die gestalterisch völlig misslungen ist: Textfelder stehen wahllos verteilt auf der Folie, einige überlappen sich, es gibt keine erkennbare Struktur oder Leserichtung. Der Titel ist kaum lesbar, Abbildungen mit vielen Farben sind ungeordnet eingefügt. Die Folie wirkt überladen, chaotisch und unruhig – wie ein missglücktes Collage-Experiment. Alle Texte sollen auf Deutsch erscheinen.</a:t>
            </a:r>
            <a:endParaRPr lang="de-DE" dirty="0"/>
          </a:p>
        </p:txBody>
      </p:sp>
      <p:sp>
        <p:nvSpPr>
          <p:cNvPr id="4" name="Foliennummernplatzhalter 3"/>
          <p:cNvSpPr>
            <a:spLocks noGrp="1"/>
          </p:cNvSpPr>
          <p:nvPr>
            <p:ph type="sldNum" sz="quarter" idx="5"/>
          </p:nvPr>
        </p:nvSpPr>
        <p:spPr/>
        <p:txBody>
          <a:bodyPr/>
          <a:lstStyle/>
          <a:p>
            <a:fld id="{E6995BAD-C1C9-BE43-BE90-F24598B3C4D1}" type="slidenum">
              <a:rPr lang="de-DE" smtClean="0"/>
              <a:t>2</a:t>
            </a:fld>
            <a:endParaRPr lang="de-DE"/>
          </a:p>
        </p:txBody>
      </p:sp>
    </p:spTree>
    <p:extLst>
      <p:ext uri="{BB962C8B-B14F-4D97-AF65-F5344CB8AC3E}">
        <p14:creationId xmlns:p14="http://schemas.microsoft.com/office/powerpoint/2010/main" val="360991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6995BAD-C1C9-BE43-BE90-F24598B3C4D1}" type="slidenum">
              <a:rPr lang="de-DE" smtClean="0"/>
              <a:t>3</a:t>
            </a:fld>
            <a:endParaRPr lang="de-DE"/>
          </a:p>
        </p:txBody>
      </p:sp>
    </p:spTree>
    <p:extLst>
      <p:ext uri="{BB962C8B-B14F-4D97-AF65-F5344CB8AC3E}">
        <p14:creationId xmlns:p14="http://schemas.microsoft.com/office/powerpoint/2010/main" val="1705208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Prompt für Sora:</a:t>
            </a:r>
            <a:br>
              <a:rPr lang="de-DE" dirty="0"/>
            </a:br>
            <a:br>
              <a:rPr lang="de-DE" dirty="0"/>
            </a:br>
            <a:r>
              <a:rPr lang="de-DE" dirty="0">
                <a:effectLst/>
              </a:rPr>
              <a:t>Entwirf eine verwirrende PowerPoint-Folie zum Thema „Newtons Gesetze“, auf der sich </a:t>
            </a:r>
            <a:r>
              <a:rPr lang="de-DE" dirty="0" err="1">
                <a:effectLst/>
              </a:rPr>
              <a:t>Cliparts</a:t>
            </a:r>
            <a:r>
              <a:rPr lang="de-DE" dirty="0">
                <a:effectLst/>
              </a:rPr>
              <a:t> und unscharfe Bilder ohne erkennbare Verbindung befinden. Diagramme sind ohne Legenden oder Beschriftungen eingefügt, Emojis stehen neben Formeln, ein verschwommenes Foto ist als Hintergrundbild unterlegt. Die Visualisierungen sollen den Inhalt nicht unterstützen, sondern ihn verschleiern. Alle eingebauten Texte sollen auf Deutsch sein. </a:t>
            </a:r>
            <a:endParaRPr lang="de-DE" dirty="0"/>
          </a:p>
        </p:txBody>
      </p:sp>
      <p:sp>
        <p:nvSpPr>
          <p:cNvPr id="4" name="Foliennummernplatzhalter 3"/>
          <p:cNvSpPr>
            <a:spLocks noGrp="1"/>
          </p:cNvSpPr>
          <p:nvPr>
            <p:ph type="sldNum" sz="quarter" idx="5"/>
          </p:nvPr>
        </p:nvSpPr>
        <p:spPr/>
        <p:txBody>
          <a:bodyPr/>
          <a:lstStyle/>
          <a:p>
            <a:fld id="{E6995BAD-C1C9-BE43-BE90-F24598B3C4D1}" type="slidenum">
              <a:rPr lang="de-DE" smtClean="0"/>
              <a:t>4</a:t>
            </a:fld>
            <a:endParaRPr lang="de-DE"/>
          </a:p>
        </p:txBody>
      </p:sp>
    </p:spTree>
    <p:extLst>
      <p:ext uri="{BB962C8B-B14F-4D97-AF65-F5344CB8AC3E}">
        <p14:creationId xmlns:p14="http://schemas.microsoft.com/office/powerpoint/2010/main" val="2546260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97BC-2E5D-5362-D12F-D72F49F210F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CEF4587-CF0F-7A41-5D95-7E57AB8A85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F79C17D-66D0-1C99-3D94-BFECF1F08023}"/>
              </a:ext>
            </a:extLst>
          </p:cNvPr>
          <p:cNvSpPr>
            <a:spLocks noGrp="1"/>
          </p:cNvSpPr>
          <p:nvPr>
            <p:ph type="body" idx="1"/>
          </p:nvPr>
        </p:nvSpPr>
        <p:spPr/>
        <p:txBody>
          <a:bodyPr/>
          <a:lstStyle/>
          <a:p>
            <a:r>
              <a:rPr lang="de-DE" dirty="0"/>
              <a:t>Prompt für Sora:</a:t>
            </a:r>
            <a:br>
              <a:rPr lang="de-DE" dirty="0"/>
            </a:br>
            <a:br>
              <a:rPr lang="de-DE" dirty="0"/>
            </a:br>
            <a:r>
              <a:rPr lang="de-DE" dirty="0">
                <a:effectLst/>
              </a:rPr>
              <a:t>Erstelle eine PowerPoint-Folie zum Thema „Wasserkreislauf“, die gleichzeitig durch schlechtes Layout, falsche Typografie, schlechte Farbauswahl und unpassende Visualisierungen auffällt. Texte sind wahllos platziert, Schriftarten uneinheitlich und schwer lesbar, Farben beißen sich, Bilder sind </a:t>
            </a:r>
            <a:r>
              <a:rPr lang="de-DE" dirty="0" err="1">
                <a:effectLst/>
              </a:rPr>
              <a:t>pixelig</a:t>
            </a:r>
            <a:r>
              <a:rPr lang="de-DE" dirty="0">
                <a:effectLst/>
              </a:rPr>
              <a:t> oder unpassend. Die gesamte Folie wirkt verwirrend und unprofessionell. Alle Inhalte sollen in deutscher Sprache dargestellt werden.</a:t>
            </a:r>
            <a:endParaRPr lang="de-DE" dirty="0"/>
          </a:p>
        </p:txBody>
      </p:sp>
      <p:sp>
        <p:nvSpPr>
          <p:cNvPr id="4" name="Foliennummernplatzhalter 3">
            <a:extLst>
              <a:ext uri="{FF2B5EF4-FFF2-40B4-BE49-F238E27FC236}">
                <a16:creationId xmlns:a16="http://schemas.microsoft.com/office/drawing/2014/main" id="{ACEF973E-FDA4-5CAF-08EB-5F88AA2FE78B}"/>
              </a:ext>
            </a:extLst>
          </p:cNvPr>
          <p:cNvSpPr>
            <a:spLocks noGrp="1"/>
          </p:cNvSpPr>
          <p:nvPr>
            <p:ph type="sldNum" sz="quarter" idx="5"/>
          </p:nvPr>
        </p:nvSpPr>
        <p:spPr/>
        <p:txBody>
          <a:bodyPr/>
          <a:lstStyle/>
          <a:p>
            <a:fld id="{E6995BAD-C1C9-BE43-BE90-F24598B3C4D1}" type="slidenum">
              <a:rPr lang="de-DE" smtClean="0"/>
              <a:t>5</a:t>
            </a:fld>
            <a:endParaRPr lang="de-DE"/>
          </a:p>
        </p:txBody>
      </p:sp>
    </p:spTree>
    <p:extLst>
      <p:ext uri="{BB962C8B-B14F-4D97-AF65-F5344CB8AC3E}">
        <p14:creationId xmlns:p14="http://schemas.microsoft.com/office/powerpoint/2010/main" val="3448034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7C437-958B-4ED3-4C8A-8BE7283981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14ECCC-06B2-7FA8-A854-531E8BB724F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9041F91-E947-707A-C428-CFA94D05E7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a:extLst>
              <a:ext uri="{FF2B5EF4-FFF2-40B4-BE49-F238E27FC236}">
                <a16:creationId xmlns:a16="http://schemas.microsoft.com/office/drawing/2014/main" id="{611954AA-60AF-431A-4269-1F416F5D8A38}"/>
              </a:ext>
            </a:extLst>
          </p:cNvPr>
          <p:cNvSpPr>
            <a:spLocks noGrp="1"/>
          </p:cNvSpPr>
          <p:nvPr>
            <p:ph type="sldNum" sz="quarter" idx="10"/>
          </p:nvPr>
        </p:nvSpPr>
        <p:spPr/>
        <p:txBody>
          <a:bodyPr/>
          <a:lstStyle/>
          <a:p>
            <a:fld id="{58D2791B-11DD-9C46-B6B9-4E63F7546029}" type="slidenum">
              <a:rPr lang="de-DE" smtClean="0"/>
              <a:t>6</a:t>
            </a:fld>
            <a:endParaRPr lang="de-DE"/>
          </a:p>
        </p:txBody>
      </p:sp>
    </p:spTree>
    <p:extLst>
      <p:ext uri="{BB962C8B-B14F-4D97-AF65-F5344CB8AC3E}">
        <p14:creationId xmlns:p14="http://schemas.microsoft.com/office/powerpoint/2010/main" val="2310407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3104B-F377-D876-3CD8-2069959EF2E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5D84B9-1ECF-EE0D-F45E-121686303CE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E474BEE-EE99-4CC5-96BC-B44C55AA5B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a:extLst>
              <a:ext uri="{FF2B5EF4-FFF2-40B4-BE49-F238E27FC236}">
                <a16:creationId xmlns:a16="http://schemas.microsoft.com/office/drawing/2014/main" id="{AA40F29A-D2DE-2DB1-C6D9-EB2571372027}"/>
              </a:ext>
            </a:extLst>
          </p:cNvPr>
          <p:cNvSpPr>
            <a:spLocks noGrp="1"/>
          </p:cNvSpPr>
          <p:nvPr>
            <p:ph type="sldNum" sz="quarter" idx="10"/>
          </p:nvPr>
        </p:nvSpPr>
        <p:spPr/>
        <p:txBody>
          <a:bodyPr/>
          <a:lstStyle/>
          <a:p>
            <a:fld id="{58D2791B-11DD-9C46-B6B9-4E63F7546029}" type="slidenum">
              <a:rPr lang="de-DE" smtClean="0"/>
              <a:t>7</a:t>
            </a:fld>
            <a:endParaRPr lang="de-DE"/>
          </a:p>
        </p:txBody>
      </p:sp>
    </p:spTree>
    <p:extLst>
      <p:ext uri="{BB962C8B-B14F-4D97-AF65-F5344CB8AC3E}">
        <p14:creationId xmlns:p14="http://schemas.microsoft.com/office/powerpoint/2010/main" val="15136724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weiß / Hintergrundbild">
    <p:spTree>
      <p:nvGrpSpPr>
        <p:cNvPr id="1" name=""/>
        <p:cNvGrpSpPr/>
        <p:nvPr/>
      </p:nvGrpSpPr>
      <p:grpSpPr>
        <a:xfrm>
          <a:off x="0" y="0"/>
          <a:ext cx="0" cy="0"/>
          <a:chOff x="0" y="0"/>
          <a:chExt cx="0" cy="0"/>
        </a:xfrm>
      </p:grpSpPr>
      <p:sp>
        <p:nvSpPr>
          <p:cNvPr id="2" name="Titel 1"/>
          <p:cNvSpPr>
            <a:spLocks noGrp="1"/>
          </p:cNvSpPr>
          <p:nvPr>
            <p:ph type="ctrTitle"/>
          </p:nvPr>
        </p:nvSpPr>
        <p:spPr>
          <a:xfrm>
            <a:off x="1291931" y="1559684"/>
            <a:ext cx="9144000" cy="2387600"/>
          </a:xfrm>
        </p:spPr>
        <p:txBody>
          <a:bodyPr anchor="b"/>
          <a:lstStyle>
            <a:lvl1pPr algn="l">
              <a:defRPr sz="6000" b="1" i="0">
                <a:solidFill>
                  <a:schemeClr val="tx2"/>
                </a:solidFill>
                <a:latin typeface="Geogrotesque SemiBold" panose="020B0300000000000000" pitchFamily="34" charset="77"/>
              </a:defRPr>
            </a:lvl1pPr>
          </a:lstStyle>
          <a:p>
            <a:r>
              <a:rPr lang="de-DE" dirty="0"/>
              <a:t>Mastertitelformat bearbeiten</a:t>
            </a:r>
          </a:p>
        </p:txBody>
      </p:sp>
      <p:sp>
        <p:nvSpPr>
          <p:cNvPr id="3" name="Untertitel 2"/>
          <p:cNvSpPr>
            <a:spLocks noGrp="1"/>
          </p:cNvSpPr>
          <p:nvPr>
            <p:ph type="subTitle" idx="1"/>
          </p:nvPr>
        </p:nvSpPr>
        <p:spPr>
          <a:xfrm>
            <a:off x="1291931" y="4039359"/>
            <a:ext cx="9144000" cy="1655762"/>
          </a:xfrm>
        </p:spPr>
        <p:txBody>
          <a:bodyPr/>
          <a:lstStyle>
            <a:lvl1pPr marL="0" indent="0" algn="l">
              <a:buNone/>
              <a:defRPr sz="2400">
                <a:solidFill>
                  <a:schemeClr val="tx2"/>
                </a:solidFill>
                <a:latin typeface="Geogrotesque Light" panose="020B0300000000000000"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6" name="Grafik 5" descr="Ein Bild, das Text, Screenshot, Logo, Grafikdesign enthält.&#10;&#10;Automatisch generierte Beschreibung">
            <a:extLst>
              <a:ext uri="{FF2B5EF4-FFF2-40B4-BE49-F238E27FC236}">
                <a16:creationId xmlns:a16="http://schemas.microsoft.com/office/drawing/2014/main" id="{56FB9BE6-3701-B81C-4CAC-D7C8936A9897}"/>
              </a:ext>
            </a:extLst>
          </p:cNvPr>
          <p:cNvPicPr>
            <a:picLocks noChangeAspect="1"/>
          </p:cNvPicPr>
          <p:nvPr userDrawn="1"/>
        </p:nvPicPr>
        <p:blipFill rotWithShape="1">
          <a:blip r:embed="rId2"/>
          <a:srcRect t="28618"/>
          <a:stretch/>
        </p:blipFill>
        <p:spPr>
          <a:xfrm>
            <a:off x="0" y="1962614"/>
            <a:ext cx="12192000" cy="4895385"/>
          </a:xfrm>
          <a:prstGeom prst="rect">
            <a:avLst/>
          </a:prstGeom>
        </p:spPr>
      </p:pic>
      <p:pic>
        <p:nvPicPr>
          <p:cNvPr id="4" name="Grafik 3" descr="Ein Bild, das Text, Screenshot, Visitenkarte, Logo enthält.&#10;&#10;Automatisch generierte Beschreibung">
            <a:extLst>
              <a:ext uri="{FF2B5EF4-FFF2-40B4-BE49-F238E27FC236}">
                <a16:creationId xmlns:a16="http://schemas.microsoft.com/office/drawing/2014/main" id="{492ED0A3-1C28-A08E-D103-DEDF5A659696}"/>
              </a:ext>
            </a:extLst>
          </p:cNvPr>
          <p:cNvPicPr>
            <a:picLocks noChangeAspect="1"/>
          </p:cNvPicPr>
          <p:nvPr userDrawn="1"/>
        </p:nvPicPr>
        <p:blipFill rotWithShape="1">
          <a:blip r:embed="rId3"/>
          <a:srcRect l="76034" b="71608"/>
          <a:stretch/>
        </p:blipFill>
        <p:spPr>
          <a:xfrm>
            <a:off x="9245600" y="-16665"/>
            <a:ext cx="2926649" cy="1950245"/>
          </a:xfrm>
          <a:prstGeom prst="rect">
            <a:avLst/>
          </a:prstGeom>
        </p:spPr>
      </p:pic>
    </p:spTree>
    <p:extLst>
      <p:ext uri="{BB962C8B-B14F-4D97-AF65-F5344CB8AC3E}">
        <p14:creationId xmlns:p14="http://schemas.microsoft.com/office/powerpoint/2010/main" val="862346660"/>
      </p:ext>
    </p:extLst>
  </p:cSld>
  <p:clrMapOvr>
    <a:masterClrMapping/>
  </p:clrMapOvr>
  <p:transition spd="slow">
    <p:wipe dir="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lie für seitenfüllendes Foto V1">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0" y="0"/>
            <a:ext cx="12192000" cy="6858000"/>
          </a:xfrm>
        </p:spPr>
        <p:txBody>
          <a:bodyPr/>
          <a:lstStyle/>
          <a:p>
            <a:endParaRPr lang="de-DE" dirty="0"/>
          </a:p>
        </p:txBody>
      </p:sp>
      <p:pic>
        <p:nvPicPr>
          <p:cNvPr id="9" name="Bild 8"/>
          <p:cNvPicPr>
            <a:picLocks noChangeAspect="1"/>
          </p:cNvPicPr>
          <p:nvPr userDrawn="1"/>
        </p:nvPicPr>
        <p:blipFill>
          <a:blip r:embed="rId2" cstate="screen">
            <a:extLst>
              <a:ext uri="{28A0092B-C50C-407E-A947-70E740481C1C}">
                <a14:useLocalDpi xmlns:a14="http://schemas.microsoft.com/office/drawing/2010/main"/>
              </a:ext>
            </a:extLst>
          </a:blip>
          <a:srcRect l="60285" t="23523"/>
          <a:stretch>
            <a:fillRect/>
          </a:stretch>
        </p:blipFill>
        <p:spPr>
          <a:xfrm>
            <a:off x="7349924" y="3429000"/>
            <a:ext cx="4842076" cy="3429000"/>
          </a:xfrm>
          <a:prstGeom prst="rect">
            <a:avLst/>
          </a:prstGeom>
        </p:spPr>
      </p:pic>
      <p:pic>
        <p:nvPicPr>
          <p:cNvPr id="10" name="Bild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
        <p:nvSpPr>
          <p:cNvPr id="3" name="Textplatzhalter 2">
            <a:extLst>
              <a:ext uri="{FF2B5EF4-FFF2-40B4-BE49-F238E27FC236}">
                <a16:creationId xmlns:a16="http://schemas.microsoft.com/office/drawing/2014/main" id="{5A0057B6-9AF5-728A-2E11-C58C5E58734F}"/>
              </a:ext>
            </a:extLst>
          </p:cNvPr>
          <p:cNvSpPr>
            <a:spLocks noGrp="1"/>
          </p:cNvSpPr>
          <p:nvPr>
            <p:ph type="body" sz="quarter" idx="14" hasCustomPrompt="1"/>
          </p:nvPr>
        </p:nvSpPr>
        <p:spPr>
          <a:xfrm>
            <a:off x="10517605" y="561894"/>
            <a:ext cx="1284316" cy="810491"/>
          </a:xfrm>
          <a:blipFill>
            <a:blip r:embed="rId4"/>
            <a:stretch>
              <a:fillRect/>
            </a:stretch>
          </a:blipFill>
        </p:spPr>
        <p:txBody>
          <a:bodyPr/>
          <a:lstStyle>
            <a:lvl1pPr marL="0" indent="0">
              <a:buNone/>
              <a:defRPr sz="100"/>
            </a:lvl1pPr>
          </a:lstStyle>
          <a:p>
            <a:pPr lvl="0"/>
            <a:r>
              <a:rPr lang="ko-KR" altLang="de-DE" dirty="0"/>
              <a:t>ㅤ</a:t>
            </a:r>
            <a:r>
              <a:rPr lang="de-DE" dirty="0"/>
              <a:t>      </a:t>
            </a:r>
          </a:p>
        </p:txBody>
      </p:sp>
      <p:sp>
        <p:nvSpPr>
          <p:cNvPr id="19" name="Textplatzhalter 18">
            <a:extLst>
              <a:ext uri="{FF2B5EF4-FFF2-40B4-BE49-F238E27FC236}">
                <a16:creationId xmlns:a16="http://schemas.microsoft.com/office/drawing/2014/main" id="{F1C19D9E-F0A7-E87A-7029-61B3B2365F77}"/>
              </a:ext>
            </a:extLst>
          </p:cNvPr>
          <p:cNvSpPr>
            <a:spLocks noGrp="1"/>
          </p:cNvSpPr>
          <p:nvPr>
            <p:ph type="body" sz="quarter" idx="15" hasCustomPrompt="1"/>
          </p:nvPr>
        </p:nvSpPr>
        <p:spPr>
          <a:xfrm>
            <a:off x="7349924" y="3455042"/>
            <a:ext cx="4841875" cy="3429001"/>
          </a:xfrm>
          <a:blipFill>
            <a:blip r:embed="rId5"/>
            <a:stretch>
              <a:fillRect/>
            </a:stretch>
          </a:blipFill>
        </p:spPr>
        <p:txBody>
          <a:bodyPr/>
          <a:lstStyle>
            <a:lvl1pPr marL="0" indent="0">
              <a:buNone/>
              <a:defRPr sz="100"/>
            </a:lvl1pPr>
          </a:lstStyle>
          <a:p>
            <a:pPr lvl="0"/>
            <a:r>
              <a:rPr lang="ko-KR" altLang="de-DE" dirty="0"/>
              <a:t>ㅤ</a:t>
            </a:r>
            <a:endParaRPr lang="de-DE" dirty="0"/>
          </a:p>
        </p:txBody>
      </p:sp>
    </p:spTree>
    <p:extLst>
      <p:ext uri="{BB962C8B-B14F-4D97-AF65-F5344CB8AC3E}">
        <p14:creationId xmlns:p14="http://schemas.microsoft.com/office/powerpoint/2010/main" val="1588732391"/>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lie für seitenfüllendes Foto V2">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0" y="1"/>
            <a:ext cx="12192000" cy="6858000"/>
          </a:xfrm>
        </p:spPr>
        <p:txBody>
          <a:bodyPr/>
          <a:lstStyle/>
          <a:p>
            <a:endParaRPr lang="de-DE" dirty="0"/>
          </a:p>
        </p:txBody>
      </p:sp>
      <p:sp>
        <p:nvSpPr>
          <p:cNvPr id="6" name="Textplatzhalter 5">
            <a:extLst>
              <a:ext uri="{FF2B5EF4-FFF2-40B4-BE49-F238E27FC236}">
                <a16:creationId xmlns:a16="http://schemas.microsoft.com/office/drawing/2014/main" id="{5C111494-2347-7D3B-D472-2BA6E9C331B6}"/>
              </a:ext>
            </a:extLst>
          </p:cNvPr>
          <p:cNvSpPr>
            <a:spLocks noGrp="1"/>
          </p:cNvSpPr>
          <p:nvPr>
            <p:ph type="body" sz="quarter" idx="15" hasCustomPrompt="1"/>
          </p:nvPr>
        </p:nvSpPr>
        <p:spPr>
          <a:xfrm>
            <a:off x="0" y="0"/>
            <a:ext cx="4282633" cy="2141316"/>
          </a:xfrm>
          <a:blipFill>
            <a:blip r:embed="rId2"/>
            <a:stretch>
              <a:fillRect l="-1" t="-3" r="-184685" b="-220197"/>
            </a:stretch>
          </a:blipFill>
        </p:spPr>
        <p:txBody>
          <a:bodyPr/>
          <a:lstStyle>
            <a:lvl1pPr marL="0" indent="0">
              <a:buNone/>
              <a:defRPr sz="100"/>
            </a:lvl1pPr>
          </a:lstStyle>
          <a:p>
            <a:pPr lvl="0"/>
            <a:r>
              <a:rPr lang="ko-KR" altLang="de-DE" dirty="0"/>
              <a:t>ㅤ</a:t>
            </a:r>
            <a:endParaRPr lang="de-DE" dirty="0"/>
          </a:p>
        </p:txBody>
      </p:sp>
      <p:pic>
        <p:nvPicPr>
          <p:cNvPr id="8" name="Bild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
        <p:nvSpPr>
          <p:cNvPr id="4" name="Textplatzhalter 3">
            <a:extLst>
              <a:ext uri="{FF2B5EF4-FFF2-40B4-BE49-F238E27FC236}">
                <a16:creationId xmlns:a16="http://schemas.microsoft.com/office/drawing/2014/main" id="{258D02A6-DECD-11E0-C50B-80F362474170}"/>
              </a:ext>
            </a:extLst>
          </p:cNvPr>
          <p:cNvSpPr>
            <a:spLocks noGrp="1"/>
          </p:cNvSpPr>
          <p:nvPr>
            <p:ph type="body" sz="quarter" idx="14" hasCustomPrompt="1"/>
          </p:nvPr>
        </p:nvSpPr>
        <p:spPr>
          <a:xfrm>
            <a:off x="10517188" y="561975"/>
            <a:ext cx="1284287" cy="809625"/>
          </a:xfrm>
          <a:blipFill>
            <a:blip r:embed="rId4"/>
            <a:stretch>
              <a:fillRect/>
            </a:stretch>
          </a:blipFill>
        </p:spPr>
        <p:txBody>
          <a:bodyPr/>
          <a:lstStyle>
            <a:lvl1pPr marL="0" indent="0">
              <a:buNone/>
              <a:defRPr sz="100"/>
            </a:lvl1pPr>
          </a:lstStyle>
          <a:p>
            <a:pPr lvl="0"/>
            <a:r>
              <a:rPr lang="ko-KR" altLang="de-DE" dirty="0"/>
              <a:t>ㅤ</a:t>
            </a:r>
            <a:endParaRPr lang="de-DE" dirty="0"/>
          </a:p>
        </p:txBody>
      </p:sp>
      <p:sp>
        <p:nvSpPr>
          <p:cNvPr id="19" name="Textplatzhalter 18">
            <a:extLst>
              <a:ext uri="{FF2B5EF4-FFF2-40B4-BE49-F238E27FC236}">
                <a16:creationId xmlns:a16="http://schemas.microsoft.com/office/drawing/2014/main" id="{41434129-08EE-8608-5389-894306947F2A}"/>
              </a:ext>
            </a:extLst>
          </p:cNvPr>
          <p:cNvSpPr>
            <a:spLocks noGrp="1"/>
          </p:cNvSpPr>
          <p:nvPr>
            <p:ph type="body" sz="quarter" idx="16" hasCustomPrompt="1"/>
          </p:nvPr>
        </p:nvSpPr>
        <p:spPr>
          <a:xfrm>
            <a:off x="0" y="1"/>
            <a:ext cx="4282633" cy="2141316"/>
          </a:xfrm>
          <a:blipFill>
            <a:blip r:embed="rId5">
              <a:extLst>
                <a:ext uri="{96DAC541-7B7A-43D3-8B79-37D633B846F1}">
                  <asvg:svgBlip xmlns:asvg="http://schemas.microsoft.com/office/drawing/2016/SVG/main" r:embed="rId6"/>
                </a:ext>
              </a:extLst>
            </a:blip>
            <a:stretch>
              <a:fillRect t="-1" b="23"/>
            </a:stretch>
          </a:blipFill>
        </p:spPr>
        <p:txBody>
          <a:bodyPr/>
          <a:lstStyle>
            <a:lvl1pPr marL="0" indent="0">
              <a:buNone/>
              <a:defRPr sz="100"/>
            </a:lvl1pPr>
          </a:lstStyle>
          <a:p>
            <a:pPr lvl="0"/>
            <a:r>
              <a:rPr lang="ko-KR" altLang="de-DE" dirty="0"/>
              <a:t>ㅤ</a:t>
            </a:r>
            <a:endParaRPr lang="de-DE" dirty="0"/>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 für seitenfüllendes Foto mit BU">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0" y="0"/>
            <a:ext cx="12192000" cy="6858000"/>
          </a:xfrm>
        </p:spPr>
        <p:txBody>
          <a:bodyPr/>
          <a:lstStyle/>
          <a:p>
            <a:endParaRPr lang="de-DE" dirty="0"/>
          </a:p>
        </p:txBody>
      </p:sp>
      <p:pic>
        <p:nvPicPr>
          <p:cNvPr id="6" name="Bild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71714"/>
            <a:ext cx="12192000" cy="2386286"/>
          </a:xfrm>
          <a:prstGeom prst="rect">
            <a:avLst/>
          </a:prstGeom>
        </p:spPr>
      </p:pic>
      <p:sp>
        <p:nvSpPr>
          <p:cNvPr id="9" name="Textplatzhalter 8"/>
          <p:cNvSpPr>
            <a:spLocks noGrp="1"/>
          </p:cNvSpPr>
          <p:nvPr>
            <p:ph type="body" sz="quarter" idx="14"/>
          </p:nvPr>
        </p:nvSpPr>
        <p:spPr>
          <a:xfrm>
            <a:off x="496799" y="6078537"/>
            <a:ext cx="11287034" cy="642938"/>
          </a:xfrm>
        </p:spPr>
        <p:txBody>
          <a:bodyPr anchor="ctr"/>
          <a:lstStyle>
            <a:lvl1pPr marL="0" indent="0">
              <a:buNone/>
              <a:defRPr sz="1400">
                <a:solidFill>
                  <a:schemeClr val="bg1"/>
                </a:solidFill>
              </a:defRPr>
            </a:lvl1pPr>
            <a:lvl2pPr marL="2538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de-DE" dirty="0"/>
              <a:t>Mastertextformat bearbeiten</a:t>
            </a:r>
          </a:p>
        </p:txBody>
      </p:sp>
      <p:pic>
        <p:nvPicPr>
          <p:cNvPr id="2" name="Bild 7">
            <a:extLst>
              <a:ext uri="{FF2B5EF4-FFF2-40B4-BE49-F238E27FC236}">
                <a16:creationId xmlns:a16="http://schemas.microsoft.com/office/drawing/2014/main" id="{9746EEB8-4926-9793-858D-624157011E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
        <p:nvSpPr>
          <p:cNvPr id="10" name="Textplatzhalter 9">
            <a:extLst>
              <a:ext uri="{FF2B5EF4-FFF2-40B4-BE49-F238E27FC236}">
                <a16:creationId xmlns:a16="http://schemas.microsoft.com/office/drawing/2014/main" id="{CD26E814-87A2-921D-C7A3-0356B6556C67}"/>
              </a:ext>
            </a:extLst>
          </p:cNvPr>
          <p:cNvSpPr>
            <a:spLocks noGrp="1"/>
          </p:cNvSpPr>
          <p:nvPr>
            <p:ph type="body" sz="quarter" idx="16" hasCustomPrompt="1"/>
          </p:nvPr>
        </p:nvSpPr>
        <p:spPr>
          <a:xfrm>
            <a:off x="0" y="4471988"/>
            <a:ext cx="12192000" cy="2386012"/>
          </a:xfrm>
          <a:blipFill>
            <a:blip r:embed="rId4"/>
            <a:stretch>
              <a:fillRect/>
            </a:stretch>
          </a:blipFill>
        </p:spPr>
        <p:txBody>
          <a:bodyPr/>
          <a:lstStyle>
            <a:lvl1pPr marL="0" indent="0">
              <a:buNone/>
              <a:defRPr sz="100"/>
            </a:lvl1pPr>
          </a:lstStyle>
          <a:p>
            <a:pPr lvl="0"/>
            <a:r>
              <a:rPr lang="ko-KR" altLang="de-DE" dirty="0"/>
              <a:t>ㅤ</a:t>
            </a:r>
            <a:endParaRPr lang="de-DE" dirty="0"/>
          </a:p>
        </p:txBody>
      </p:sp>
      <p:sp>
        <p:nvSpPr>
          <p:cNvPr id="4" name="Textplatzhalter 3">
            <a:extLst>
              <a:ext uri="{FF2B5EF4-FFF2-40B4-BE49-F238E27FC236}">
                <a16:creationId xmlns:a16="http://schemas.microsoft.com/office/drawing/2014/main" id="{C483A7AA-7A30-2DB0-013E-79785306085D}"/>
              </a:ext>
            </a:extLst>
          </p:cNvPr>
          <p:cNvSpPr>
            <a:spLocks noGrp="1"/>
          </p:cNvSpPr>
          <p:nvPr>
            <p:ph type="body" sz="quarter" idx="15" hasCustomPrompt="1"/>
          </p:nvPr>
        </p:nvSpPr>
        <p:spPr>
          <a:xfrm>
            <a:off x="10517188" y="561975"/>
            <a:ext cx="1284287" cy="809625"/>
          </a:xfrm>
          <a:blipFill>
            <a:blip r:embed="rId5"/>
            <a:stretch>
              <a:fillRect/>
            </a:stretch>
          </a:blipFill>
        </p:spPr>
        <p:txBody>
          <a:bodyPr/>
          <a:lstStyle>
            <a:lvl1pPr marL="0" indent="0">
              <a:buNone/>
              <a:defRPr sz="100"/>
            </a:lvl1pPr>
          </a:lstStyle>
          <a:p>
            <a:pPr lvl="0"/>
            <a:r>
              <a:rPr lang="ko-KR" altLang="de-DE" dirty="0"/>
              <a:t>ㅤ</a:t>
            </a:r>
            <a:endParaRPr lang="de-DE" dirty="0"/>
          </a:p>
        </p:txBody>
      </p:sp>
    </p:spTree>
    <p:extLst>
      <p:ext uri="{BB962C8B-B14F-4D97-AF65-F5344CB8AC3E}">
        <p14:creationId xmlns:p14="http://schemas.microsoft.com/office/powerpoint/2010/main" val="13628739"/>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sfolie V1">
    <p:spTree>
      <p:nvGrpSpPr>
        <p:cNvPr id="1" name=""/>
        <p:cNvGrpSpPr/>
        <p:nvPr/>
      </p:nvGrpSpPr>
      <p:grpSpPr>
        <a:xfrm>
          <a:off x="0" y="0"/>
          <a:ext cx="0" cy="0"/>
          <a:chOff x="0" y="0"/>
          <a:chExt cx="0" cy="0"/>
        </a:xfrm>
      </p:grpSpPr>
      <p:pic>
        <p:nvPicPr>
          <p:cNvPr id="10" name="Bild 9"/>
          <p:cNvPicPr>
            <a:picLocks noChangeAspect="1"/>
          </p:cNvPicPr>
          <p:nvPr userDrawn="1"/>
        </p:nvPicPr>
        <p:blipFill rotWithShape="1">
          <a:blip r:embed="rId2" cstate="screen">
            <a:extLst>
              <a:ext uri="{28A0092B-C50C-407E-A947-70E740481C1C}">
                <a14:useLocalDpi xmlns:a14="http://schemas.microsoft.com/office/drawing/2010/main"/>
              </a:ext>
            </a:extLst>
          </a:blip>
          <a:srcRect l="5439" r="2300"/>
          <a:stretch/>
        </p:blipFill>
        <p:spPr>
          <a:xfrm>
            <a:off x="0" y="2374303"/>
            <a:ext cx="11790947" cy="4483697"/>
          </a:xfrm>
          <a:prstGeom prst="rect">
            <a:avLst/>
          </a:prstGeom>
        </p:spPr>
      </p:pic>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4"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Tree>
    <p:extLst>
      <p:ext uri="{BB962C8B-B14F-4D97-AF65-F5344CB8AC3E}">
        <p14:creationId xmlns:p14="http://schemas.microsoft.com/office/powerpoint/2010/main" val="93181017"/>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haltsfolie V2">
    <p:spTree>
      <p:nvGrpSpPr>
        <p:cNvPr id="1" name=""/>
        <p:cNvGrpSpPr/>
        <p:nvPr/>
      </p:nvGrpSpPr>
      <p:grpSpPr>
        <a:xfrm>
          <a:off x="0" y="0"/>
          <a:ext cx="0" cy="0"/>
          <a:chOff x="0" y="0"/>
          <a:chExt cx="0" cy="0"/>
        </a:xfrm>
      </p:grpSpPr>
      <p:pic>
        <p:nvPicPr>
          <p:cNvPr id="7" name="Bild 6"/>
          <p:cNvPicPr>
            <a:picLocks noChangeAspect="1"/>
          </p:cNvPicPr>
          <p:nvPr userDrawn="1"/>
        </p:nvPicPr>
        <p:blipFill>
          <a:blip r:embed="rId2" cstate="screen">
            <a:extLst>
              <a:ext uri="{28A0092B-C50C-407E-A947-70E740481C1C}">
                <a14:useLocalDpi xmlns:a14="http://schemas.microsoft.com/office/drawing/2010/main"/>
              </a:ext>
            </a:extLst>
          </a:blip>
          <a:srcRect r="1378"/>
          <a:stretch/>
        </p:blipFill>
        <p:spPr>
          <a:xfrm>
            <a:off x="168000" y="0"/>
            <a:ext cx="12024000" cy="6856442"/>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Bild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Inhaltsfolie V3">
    <p:spTree>
      <p:nvGrpSpPr>
        <p:cNvPr id="1" name=""/>
        <p:cNvGrpSpPr/>
        <p:nvPr/>
      </p:nvGrpSpPr>
      <p:grpSpPr>
        <a:xfrm>
          <a:off x="0" y="0"/>
          <a:ext cx="0" cy="0"/>
          <a:chOff x="0" y="0"/>
          <a:chExt cx="0" cy="0"/>
        </a:xfrm>
      </p:grpSpPr>
      <p:pic>
        <p:nvPicPr>
          <p:cNvPr id="8" name="Bild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6442"/>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Bild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altsfolie mit Pat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4" name="Grafik 3" descr="Ein Bild, das Screenshot, Design enthält.&#10;&#10;Automatisch generierte Beschreibung">
            <a:extLst>
              <a:ext uri="{FF2B5EF4-FFF2-40B4-BE49-F238E27FC236}">
                <a16:creationId xmlns:a16="http://schemas.microsoft.com/office/drawing/2014/main" id="{6DFFD58C-2A92-3295-B4B8-6EC291AC29D4}"/>
              </a:ext>
            </a:extLst>
          </p:cNvPr>
          <p:cNvPicPr>
            <a:picLocks noChangeAspect="1"/>
          </p:cNvPicPr>
          <p:nvPr userDrawn="1"/>
        </p:nvPicPr>
        <p:blipFill>
          <a:blip r:embed="rId2"/>
          <a:srcRect l="1978" t="75365" r="-1978" b="3113"/>
          <a:stretch/>
        </p:blipFill>
        <p:spPr>
          <a:xfrm>
            <a:off x="0" y="5382000"/>
            <a:ext cx="12192000" cy="1476000"/>
          </a:xfrm>
          <a:prstGeom prst="rect">
            <a:avLst/>
          </a:prstGeom>
        </p:spPr>
      </p:pic>
      <p:pic>
        <p:nvPicPr>
          <p:cNvPr id="6" name="Bild 8">
            <a:extLst>
              <a:ext uri="{FF2B5EF4-FFF2-40B4-BE49-F238E27FC236}">
                <a16:creationId xmlns:a16="http://schemas.microsoft.com/office/drawing/2014/main" id="{2F891F52-93F1-B4AE-FA1E-D8D19F4C97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Inhaltsfolie Grau nur Logo">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e-DE" dirty="0"/>
              <a:t>Mastertitelformat bearbeiten</a:t>
            </a:r>
          </a:p>
        </p:txBody>
      </p:sp>
      <p:sp>
        <p:nvSpPr>
          <p:cNvPr id="3" name="Inhaltsplatzhalter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9" name="Bild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Tree>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Inhaltsfolie Grau">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e-DE" dirty="0"/>
              <a:t>Mastertitelformat bearbeiten</a:t>
            </a:r>
          </a:p>
        </p:txBody>
      </p:sp>
      <p:sp>
        <p:nvSpPr>
          <p:cNvPr id="3" name="Inhaltsplatzhalter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sfolie 2spaltig V1">
    <p:spTree>
      <p:nvGrpSpPr>
        <p:cNvPr id="1" name=""/>
        <p:cNvGrpSpPr/>
        <p:nvPr/>
      </p:nvGrpSpPr>
      <p:grpSpPr>
        <a:xfrm>
          <a:off x="0" y="0"/>
          <a:ext cx="0" cy="0"/>
          <a:chOff x="0" y="0"/>
          <a:chExt cx="0" cy="0"/>
        </a:xfrm>
      </p:grpSpPr>
      <p:pic>
        <p:nvPicPr>
          <p:cNvPr id="4" name="Bild 3"/>
          <p:cNvPicPr>
            <a:picLocks noChangeAspect="1"/>
          </p:cNvPicPr>
          <p:nvPr userDrawn="1"/>
        </p:nvPicPr>
        <p:blipFill rotWithShape="1">
          <a:blip r:embed="rId2" cstate="screen">
            <a:extLst>
              <a:ext uri="{28A0092B-C50C-407E-A947-70E740481C1C}">
                <a14:useLocalDpi xmlns:a14="http://schemas.microsoft.com/office/drawing/2010/main"/>
              </a:ext>
            </a:extLst>
          </a:blip>
          <a:srcRect t="-13416" b="13416"/>
          <a:stretch/>
        </p:blipFill>
        <p:spPr>
          <a:xfrm>
            <a:off x="0" y="2374303"/>
            <a:ext cx="12192000" cy="4483697"/>
          </a:xfrm>
          <a:prstGeom prst="rect">
            <a:avLst/>
          </a:prstGeom>
        </p:spPr>
      </p:pic>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1076445" y="1825625"/>
            <a:ext cx="4990399"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sz="half" idx="13"/>
          </p:nvPr>
        </p:nvSpPr>
        <p:spPr>
          <a:xfrm>
            <a:off x="6372307" y="1825625"/>
            <a:ext cx="5121354"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9" name="Bild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Tree>
    <p:extLst>
      <p:ext uri="{BB962C8B-B14F-4D97-AF65-F5344CB8AC3E}">
        <p14:creationId xmlns:p14="http://schemas.microsoft.com/office/powerpoint/2010/main" val="1874991105"/>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sfolie 2spaltig V2">
    <p:spTree>
      <p:nvGrpSpPr>
        <p:cNvPr id="1" name=""/>
        <p:cNvGrpSpPr/>
        <p:nvPr/>
      </p:nvGrpSpPr>
      <p:grpSpPr>
        <a:xfrm>
          <a:off x="0" y="0"/>
          <a:ext cx="0" cy="0"/>
          <a:chOff x="0" y="0"/>
          <a:chExt cx="0" cy="0"/>
        </a:xfrm>
      </p:grpSpPr>
      <p:pic>
        <p:nvPicPr>
          <p:cNvPr id="7" name="Bild 6"/>
          <p:cNvPicPr>
            <a:picLocks noChangeAspect="1"/>
          </p:cNvPicPr>
          <p:nvPr userDrawn="1"/>
        </p:nvPicPr>
        <p:blipFill>
          <a:blip r:embed="rId2" cstate="screen">
            <a:extLst>
              <a:ext uri="{28A0092B-C50C-407E-A947-70E740481C1C}">
                <a14:useLocalDpi xmlns:a14="http://schemas.microsoft.com/office/drawing/2010/main"/>
              </a:ext>
            </a:extLst>
          </a:blip>
          <a:srcRect t="-6300" b="6300"/>
          <a:stretch/>
        </p:blipFill>
        <p:spPr>
          <a:xfrm>
            <a:off x="0" y="0"/>
            <a:ext cx="12192000" cy="6856442"/>
          </a:xfrm>
          <a:prstGeom prst="rect">
            <a:avLst/>
          </a:prstGeom>
        </p:spPr>
      </p:pic>
      <p:sp>
        <p:nvSpPr>
          <p:cNvPr id="2" name="Titel 1"/>
          <p:cNvSpPr>
            <a:spLocks noGrp="1"/>
          </p:cNvSpPr>
          <p:nvPr>
            <p:ph type="title"/>
          </p:nvPr>
        </p:nvSpPr>
        <p:spPr/>
        <p:txBody>
          <a:bodyPr/>
          <a:lstStyle/>
          <a:p>
            <a:r>
              <a:rPr lang="de-DE"/>
              <a:t>Mastertitelformat bearbeiten</a:t>
            </a:r>
          </a:p>
        </p:txBody>
      </p:sp>
      <p:pic>
        <p:nvPicPr>
          <p:cNvPr id="11" name="Bild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7605" y="561895"/>
            <a:ext cx="1284316" cy="810491"/>
          </a:xfrm>
          <a:prstGeom prst="rect">
            <a:avLst/>
          </a:prstGeom>
        </p:spPr>
      </p:pic>
      <p:sp>
        <p:nvSpPr>
          <p:cNvPr id="8" name="Inhaltsplatzhalter 2"/>
          <p:cNvSpPr>
            <a:spLocks noGrp="1"/>
          </p:cNvSpPr>
          <p:nvPr>
            <p:ph sz="half" idx="1"/>
          </p:nvPr>
        </p:nvSpPr>
        <p:spPr>
          <a:xfrm>
            <a:off x="1076445" y="1825625"/>
            <a:ext cx="4990399"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2"/>
          <p:cNvSpPr>
            <a:spLocks noGrp="1"/>
          </p:cNvSpPr>
          <p:nvPr>
            <p:ph sz="half" idx="13"/>
          </p:nvPr>
        </p:nvSpPr>
        <p:spPr>
          <a:xfrm>
            <a:off x="6372307" y="1825625"/>
            <a:ext cx="5121354"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076446" y="365125"/>
            <a:ext cx="7630232" cy="1325563"/>
          </a:xfrm>
          <a:prstGeom prst="rect">
            <a:avLst/>
          </a:prstGeom>
        </p:spPr>
        <p:txBody>
          <a:bodyPr vert="horz" lIns="0" tIns="0" rIns="0" bIns="0" rtlCol="0" anchor="b" anchorCtr="0">
            <a:noAutofit/>
          </a:bodyPr>
          <a:lstStyle/>
          <a:p>
            <a:r>
              <a:rPr lang="de-DE" dirty="0"/>
              <a:t>Mastertitelformat bearbeiten</a:t>
            </a:r>
          </a:p>
        </p:txBody>
      </p:sp>
      <p:sp>
        <p:nvSpPr>
          <p:cNvPr id="3" name="Textplatzhalter 2"/>
          <p:cNvSpPr>
            <a:spLocks noGrp="1"/>
          </p:cNvSpPr>
          <p:nvPr>
            <p:ph type="body" idx="1"/>
          </p:nvPr>
        </p:nvSpPr>
        <p:spPr>
          <a:xfrm>
            <a:off x="1076446" y="1876507"/>
            <a:ext cx="10197296" cy="43004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462415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6" r:id="rId4"/>
    <p:sldLayoutId id="2147483661" r:id="rId5"/>
    <p:sldLayoutId id="2147483662" r:id="rId6"/>
    <p:sldLayoutId id="2147483663" r:id="rId7"/>
    <p:sldLayoutId id="2147483652" r:id="rId8"/>
    <p:sldLayoutId id="2147483659" r:id="rId9"/>
    <p:sldLayoutId id="2147483654" r:id="rId10"/>
    <p:sldLayoutId id="2147483658" r:id="rId11"/>
    <p:sldLayoutId id="2147483655" r:id="rId12"/>
  </p:sldLayoutIdLst>
  <p:transition spd="slow">
    <p:wipe dir="r"/>
  </p:transition>
  <p:txStyles>
    <p:titleStyle>
      <a:lvl1pPr algn="l" defTabSz="914400" rtl="0" eaLnBrk="1" latinLnBrk="0" hangingPunct="1">
        <a:lnSpc>
          <a:spcPct val="90000"/>
        </a:lnSpc>
        <a:spcBef>
          <a:spcPct val="0"/>
        </a:spcBef>
        <a:buNone/>
        <a:defRPr sz="4400" b="1" i="0" kern="1200">
          <a:solidFill>
            <a:schemeClr val="tx2"/>
          </a:solidFill>
          <a:latin typeface="Geogrotesque SemiBold" panose="020B0300000000000000" pitchFamily="34" charset="77"/>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Helvetica" charset="0"/>
        <a:buChar char="‣"/>
        <a:defRPr sz="2800" kern="1200">
          <a:solidFill>
            <a:schemeClr val="bg2">
              <a:lumMod val="10000"/>
            </a:schemeClr>
          </a:solidFill>
          <a:latin typeface="Geogrotesque Light" panose="020B0300000000000000" pitchFamily="34" charset="77"/>
          <a:ea typeface="+mn-ea"/>
          <a:cs typeface="+mn-cs"/>
        </a:defRPr>
      </a:lvl1pPr>
      <a:lvl2pPr marL="253800" indent="205200" algn="l" defTabSz="914400" rtl="0" eaLnBrk="1" latinLnBrk="0" hangingPunct="1">
        <a:lnSpc>
          <a:spcPct val="90000"/>
        </a:lnSpc>
        <a:spcBef>
          <a:spcPts val="500"/>
        </a:spcBef>
        <a:buClr>
          <a:schemeClr val="tx2"/>
        </a:buClr>
        <a:buFont typeface="Helvetica" charset="0"/>
        <a:buChar char="‣"/>
        <a:defRPr sz="2400" kern="1200">
          <a:solidFill>
            <a:schemeClr val="bg2">
              <a:lumMod val="10000"/>
            </a:schemeClr>
          </a:solidFill>
          <a:latin typeface="Geogrotesque Light" panose="020B0300000000000000" pitchFamily="34" charset="77"/>
          <a:ea typeface="+mn-ea"/>
          <a:cs typeface="+mn-cs"/>
        </a:defRPr>
      </a:lvl2pPr>
      <a:lvl3pPr marL="1143000" indent="-228600" algn="l" defTabSz="914400" rtl="0" eaLnBrk="1" latinLnBrk="0" hangingPunct="1">
        <a:lnSpc>
          <a:spcPct val="90000"/>
        </a:lnSpc>
        <a:spcBef>
          <a:spcPts val="500"/>
        </a:spcBef>
        <a:buClr>
          <a:schemeClr val="tx2"/>
        </a:buClr>
        <a:buFont typeface="Helvetica" charset="0"/>
        <a:buChar char="‣"/>
        <a:defRPr sz="2000" kern="1200">
          <a:solidFill>
            <a:schemeClr val="bg2">
              <a:lumMod val="10000"/>
            </a:schemeClr>
          </a:solidFill>
          <a:latin typeface="Geogrotesque Light" panose="020B0300000000000000" pitchFamily="34" charset="77"/>
          <a:ea typeface="+mn-ea"/>
          <a:cs typeface="+mn-cs"/>
        </a:defRPr>
      </a:lvl3pPr>
      <a:lvl4pPr marL="1600200" indent="-228600" algn="l" defTabSz="914400" rtl="0" eaLnBrk="1" latinLnBrk="0" hangingPunct="1">
        <a:lnSpc>
          <a:spcPct val="90000"/>
        </a:lnSpc>
        <a:spcBef>
          <a:spcPts val="500"/>
        </a:spcBef>
        <a:buClr>
          <a:schemeClr val="tx2"/>
        </a:buClr>
        <a:buFont typeface="Helvetica" charset="0"/>
        <a:buChar char="‣"/>
        <a:defRPr sz="1800" kern="1200">
          <a:solidFill>
            <a:schemeClr val="bg2">
              <a:lumMod val="10000"/>
            </a:schemeClr>
          </a:solidFill>
          <a:latin typeface="Geogrotesque Light" panose="020B0300000000000000" pitchFamily="34" charset="77"/>
          <a:ea typeface="+mn-ea"/>
          <a:cs typeface="+mn-cs"/>
        </a:defRPr>
      </a:lvl4pPr>
      <a:lvl5pPr marL="2057400" indent="-228600" algn="l" defTabSz="914400" rtl="0" eaLnBrk="1" latinLnBrk="0" hangingPunct="1">
        <a:lnSpc>
          <a:spcPct val="90000"/>
        </a:lnSpc>
        <a:spcBef>
          <a:spcPts val="500"/>
        </a:spcBef>
        <a:buClr>
          <a:schemeClr val="tx2"/>
        </a:buClr>
        <a:buFont typeface="Helvetica" charset="0"/>
        <a:buChar char="‣"/>
        <a:defRPr sz="1800" kern="1200">
          <a:solidFill>
            <a:schemeClr val="bg2">
              <a:lumMod val="10000"/>
            </a:schemeClr>
          </a:solidFill>
          <a:latin typeface="Geogrotesque Light" panose="020B0300000000000000" pitchFamily="34"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EAE3"/>
        </a:solidFill>
        <a:effectLst/>
      </p:bgPr>
    </p:bg>
    <p:spTree>
      <p:nvGrpSpPr>
        <p:cNvPr id="1" name="">
          <a:extLst>
            <a:ext uri="{FF2B5EF4-FFF2-40B4-BE49-F238E27FC236}">
              <a16:creationId xmlns:a16="http://schemas.microsoft.com/office/drawing/2014/main" id="{8F0B3584-8699-7A93-C4E6-EBC62536C932}"/>
            </a:ext>
          </a:extLst>
        </p:cNvPr>
        <p:cNvGrpSpPr/>
        <p:nvPr/>
      </p:nvGrpSpPr>
      <p:grpSpPr>
        <a:xfrm>
          <a:off x="0" y="0"/>
          <a:ext cx="0" cy="0"/>
          <a:chOff x="0" y="0"/>
          <a:chExt cx="0" cy="0"/>
        </a:xfrm>
      </p:grpSpPr>
      <p:pic>
        <p:nvPicPr>
          <p:cNvPr id="7" name="Grafik 6" descr="Ein Bild, das Text, Schrift, Screenshot, Reihe enthält.&#10;&#10;KI-generierte Inhalte können fehlerhaft sein.">
            <a:extLst>
              <a:ext uri="{FF2B5EF4-FFF2-40B4-BE49-F238E27FC236}">
                <a16:creationId xmlns:a16="http://schemas.microsoft.com/office/drawing/2014/main" id="{9AF5BAD5-9F36-54E6-1402-80B937514075}"/>
              </a:ext>
            </a:extLst>
          </p:cNvPr>
          <p:cNvPicPr>
            <a:picLocks noChangeAspect="1"/>
          </p:cNvPicPr>
          <p:nvPr/>
        </p:nvPicPr>
        <p:blipFill>
          <a:blip r:embed="rId3"/>
          <a:stretch>
            <a:fillRect/>
          </a:stretch>
        </p:blipFill>
        <p:spPr>
          <a:xfrm>
            <a:off x="1815115" y="-29962"/>
            <a:ext cx="10376885" cy="6917924"/>
          </a:xfrm>
          <a:prstGeom prst="rect">
            <a:avLst/>
          </a:prstGeom>
        </p:spPr>
      </p:pic>
    </p:spTree>
    <p:extLst>
      <p:ext uri="{BB962C8B-B14F-4D97-AF65-F5344CB8AC3E}">
        <p14:creationId xmlns:p14="http://schemas.microsoft.com/office/powerpoint/2010/main" val="547945675"/>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E3DB"/>
        </a:solidFill>
        <a:effectLst/>
      </p:bgPr>
    </p:bg>
    <p:spTree>
      <p:nvGrpSpPr>
        <p:cNvPr id="1" name="">
          <a:extLst>
            <a:ext uri="{FF2B5EF4-FFF2-40B4-BE49-F238E27FC236}">
              <a16:creationId xmlns:a16="http://schemas.microsoft.com/office/drawing/2014/main" id="{8CB6E0F8-830E-5889-61D9-33710B025FE1}"/>
            </a:ext>
          </a:extLst>
        </p:cNvPr>
        <p:cNvGrpSpPr/>
        <p:nvPr/>
      </p:nvGrpSpPr>
      <p:grpSpPr>
        <a:xfrm>
          <a:off x="0" y="0"/>
          <a:ext cx="0" cy="0"/>
          <a:chOff x="0" y="0"/>
          <a:chExt cx="0" cy="0"/>
        </a:xfrm>
      </p:grpSpPr>
      <p:pic>
        <p:nvPicPr>
          <p:cNvPr id="3" name="Grafik 2" descr="Ein Bild, das Text, Screenshot, Schrift, Design enthält.&#10;&#10;KI-generierte Inhalte können fehlerhaft sein.">
            <a:extLst>
              <a:ext uri="{FF2B5EF4-FFF2-40B4-BE49-F238E27FC236}">
                <a16:creationId xmlns:a16="http://schemas.microsoft.com/office/drawing/2014/main" id="{DC09ACE6-885C-B1AC-7E8D-7228C3241B0D}"/>
              </a:ext>
            </a:extLst>
          </p:cNvPr>
          <p:cNvPicPr>
            <a:picLocks noChangeAspect="1"/>
          </p:cNvPicPr>
          <p:nvPr/>
        </p:nvPicPr>
        <p:blipFill>
          <a:blip r:embed="rId3"/>
          <a:stretch>
            <a:fillRect/>
          </a:stretch>
        </p:blipFill>
        <p:spPr>
          <a:xfrm>
            <a:off x="1765300" y="838200"/>
            <a:ext cx="7772400" cy="5181600"/>
          </a:xfrm>
          <a:prstGeom prst="rect">
            <a:avLst/>
          </a:prstGeom>
          <a:solidFill>
            <a:srgbClr val="E7E3DB"/>
          </a:solidFill>
        </p:spPr>
      </p:pic>
    </p:spTree>
    <p:extLst>
      <p:ext uri="{BB962C8B-B14F-4D97-AF65-F5344CB8AC3E}">
        <p14:creationId xmlns:p14="http://schemas.microsoft.com/office/powerpoint/2010/main" val="2348558223"/>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FC2B9-D2CA-FE33-244D-23663E7D32EB}"/>
            </a:ext>
          </a:extLst>
        </p:cNvPr>
        <p:cNvGrpSpPr/>
        <p:nvPr/>
      </p:nvGrpSpPr>
      <p:grpSpPr>
        <a:xfrm>
          <a:off x="0" y="0"/>
          <a:ext cx="0" cy="0"/>
          <a:chOff x="0" y="0"/>
          <a:chExt cx="0" cy="0"/>
        </a:xfrm>
      </p:grpSpPr>
      <p:pic>
        <p:nvPicPr>
          <p:cNvPr id="3" name="Grafik 2" descr="Ein Bild, das Text, Grafikdesign, Grafiken, Farbigkeit enthält.&#10;&#10;KI-generierte Inhalte können fehlerhaft sein.">
            <a:extLst>
              <a:ext uri="{FF2B5EF4-FFF2-40B4-BE49-F238E27FC236}">
                <a16:creationId xmlns:a16="http://schemas.microsoft.com/office/drawing/2014/main" id="{4990B36B-B202-AE1C-8DEE-831C0F60A658}"/>
              </a:ext>
            </a:extLst>
          </p:cNvPr>
          <p:cNvPicPr>
            <a:picLocks noChangeAspect="1"/>
          </p:cNvPicPr>
          <p:nvPr/>
        </p:nvPicPr>
        <p:blipFill>
          <a:blip r:embed="rId3"/>
          <a:srcRect b="15730"/>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830999467"/>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9D70"/>
        </a:solidFill>
        <a:effectLst/>
      </p:bgPr>
    </p:bg>
    <p:spTree>
      <p:nvGrpSpPr>
        <p:cNvPr id="1" name="">
          <a:extLst>
            <a:ext uri="{FF2B5EF4-FFF2-40B4-BE49-F238E27FC236}">
              <a16:creationId xmlns:a16="http://schemas.microsoft.com/office/drawing/2014/main" id="{652CD5F8-3E6C-5D55-EACE-A842DEFDF8A5}"/>
            </a:ext>
          </a:extLst>
        </p:cNvPr>
        <p:cNvGrpSpPr/>
        <p:nvPr/>
      </p:nvGrpSpPr>
      <p:grpSpPr>
        <a:xfrm>
          <a:off x="0" y="0"/>
          <a:ext cx="0" cy="0"/>
          <a:chOff x="0" y="0"/>
          <a:chExt cx="0" cy="0"/>
        </a:xfrm>
      </p:grpSpPr>
      <p:pic>
        <p:nvPicPr>
          <p:cNvPr id="13" name="Grafik 12" descr="Ein Bild, das Text, Screenshot, Visitenkarte, Logo enthält.&#10;&#10;Automatisch generierte Beschreibung">
            <a:extLst>
              <a:ext uri="{FF2B5EF4-FFF2-40B4-BE49-F238E27FC236}">
                <a16:creationId xmlns:a16="http://schemas.microsoft.com/office/drawing/2014/main" id="{9C16FB3F-F8A9-6C8F-1AC7-4228889728BA}"/>
              </a:ext>
            </a:extLst>
          </p:cNvPr>
          <p:cNvPicPr>
            <a:picLocks noChangeAspect="1"/>
          </p:cNvPicPr>
          <p:nvPr/>
        </p:nvPicPr>
        <p:blipFill rotWithShape="1">
          <a:blip r:embed="rId3"/>
          <a:srcRect l="76034" b="71608"/>
          <a:stretch/>
        </p:blipFill>
        <p:spPr>
          <a:xfrm>
            <a:off x="9212779" y="-29477"/>
            <a:ext cx="2979222" cy="1985278"/>
          </a:xfrm>
          <a:prstGeom prst="rect">
            <a:avLst/>
          </a:prstGeom>
        </p:spPr>
      </p:pic>
      <p:pic>
        <p:nvPicPr>
          <p:cNvPr id="3" name="Grafik 2" descr="Ein Bild, das Gras, Text, Landfahrzeug, Ball enthält.&#10;&#10;KI-generierte Inhalte können fehlerhaft sein.">
            <a:extLst>
              <a:ext uri="{FF2B5EF4-FFF2-40B4-BE49-F238E27FC236}">
                <a16:creationId xmlns:a16="http://schemas.microsoft.com/office/drawing/2014/main" id="{646932DD-946A-EEE7-1C34-1666BDBB2997}"/>
              </a:ext>
            </a:extLst>
          </p:cNvPr>
          <p:cNvPicPr>
            <a:picLocks noChangeAspect="1"/>
          </p:cNvPicPr>
          <p:nvPr/>
        </p:nvPicPr>
        <p:blipFill>
          <a:blip r:embed="rId4"/>
          <a:stretch>
            <a:fillRect/>
          </a:stretch>
        </p:blipFill>
        <p:spPr>
          <a:xfrm>
            <a:off x="1443568" y="670278"/>
            <a:ext cx="8276166" cy="5517444"/>
          </a:xfrm>
          <a:prstGeom prst="rect">
            <a:avLst/>
          </a:prstGeom>
        </p:spPr>
      </p:pic>
    </p:spTree>
    <p:extLst>
      <p:ext uri="{BB962C8B-B14F-4D97-AF65-F5344CB8AC3E}">
        <p14:creationId xmlns:p14="http://schemas.microsoft.com/office/powerpoint/2010/main" val="3078930107"/>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D537"/>
        </a:solidFill>
        <a:effectLst/>
      </p:bgPr>
    </p:bg>
    <p:spTree>
      <p:nvGrpSpPr>
        <p:cNvPr id="1" name="">
          <a:extLst>
            <a:ext uri="{FF2B5EF4-FFF2-40B4-BE49-F238E27FC236}">
              <a16:creationId xmlns:a16="http://schemas.microsoft.com/office/drawing/2014/main" id="{8BDBCC50-3C7E-50CE-1A33-3E3605401971}"/>
            </a:ext>
          </a:extLst>
        </p:cNvPr>
        <p:cNvGrpSpPr/>
        <p:nvPr/>
      </p:nvGrpSpPr>
      <p:grpSpPr>
        <a:xfrm>
          <a:off x="0" y="0"/>
          <a:ext cx="0" cy="0"/>
          <a:chOff x="0" y="0"/>
          <a:chExt cx="0" cy="0"/>
        </a:xfrm>
      </p:grpSpPr>
      <p:pic>
        <p:nvPicPr>
          <p:cNvPr id="13" name="Grafik 12" descr="Ein Bild, das Text, Screenshot, Visitenkarte, Logo enthält.&#10;&#10;Automatisch generierte Beschreibung">
            <a:extLst>
              <a:ext uri="{FF2B5EF4-FFF2-40B4-BE49-F238E27FC236}">
                <a16:creationId xmlns:a16="http://schemas.microsoft.com/office/drawing/2014/main" id="{934C6E0A-579D-1137-A576-DB2B1A9318EE}"/>
              </a:ext>
            </a:extLst>
          </p:cNvPr>
          <p:cNvPicPr>
            <a:picLocks noChangeAspect="1"/>
          </p:cNvPicPr>
          <p:nvPr/>
        </p:nvPicPr>
        <p:blipFill rotWithShape="1">
          <a:blip r:embed="rId3"/>
          <a:srcRect l="76034" b="71608"/>
          <a:stretch/>
        </p:blipFill>
        <p:spPr>
          <a:xfrm>
            <a:off x="9212779" y="-29477"/>
            <a:ext cx="2979222" cy="1985278"/>
          </a:xfrm>
          <a:prstGeom prst="rect">
            <a:avLst/>
          </a:prstGeom>
        </p:spPr>
      </p:pic>
      <p:pic>
        <p:nvPicPr>
          <p:cNvPr id="4" name="Grafik 3" descr="Ein Bild, das Text, Flasche enthält.&#10;&#10;KI-generierte Inhalte können fehlerhaft sein.">
            <a:extLst>
              <a:ext uri="{FF2B5EF4-FFF2-40B4-BE49-F238E27FC236}">
                <a16:creationId xmlns:a16="http://schemas.microsoft.com/office/drawing/2014/main" id="{C5354072-103D-233D-BA83-6179649FFF48}"/>
              </a:ext>
            </a:extLst>
          </p:cNvPr>
          <p:cNvPicPr>
            <a:picLocks noChangeAspect="1"/>
          </p:cNvPicPr>
          <p:nvPr/>
        </p:nvPicPr>
        <p:blipFill>
          <a:blip r:embed="rId4"/>
          <a:stretch>
            <a:fillRect/>
          </a:stretch>
        </p:blipFill>
        <p:spPr>
          <a:xfrm>
            <a:off x="-6705600" y="0"/>
            <a:ext cx="6426200" cy="4284133"/>
          </a:xfrm>
          <a:prstGeom prst="rect">
            <a:avLst/>
          </a:prstGeom>
        </p:spPr>
      </p:pic>
      <p:pic>
        <p:nvPicPr>
          <p:cNvPr id="6" name="Grafik 5" descr="Ein Bild, das Text, Poster enthält.&#10;&#10;KI-generierte Inhalte können fehlerhaft sein.">
            <a:extLst>
              <a:ext uri="{FF2B5EF4-FFF2-40B4-BE49-F238E27FC236}">
                <a16:creationId xmlns:a16="http://schemas.microsoft.com/office/drawing/2014/main" id="{79765CD6-D63A-831D-F4B5-2E8403F53236}"/>
              </a:ext>
            </a:extLst>
          </p:cNvPr>
          <p:cNvPicPr>
            <a:picLocks noChangeAspect="1"/>
          </p:cNvPicPr>
          <p:nvPr/>
        </p:nvPicPr>
        <p:blipFill>
          <a:blip r:embed="rId5"/>
          <a:stretch>
            <a:fillRect/>
          </a:stretch>
        </p:blipFill>
        <p:spPr>
          <a:xfrm>
            <a:off x="2167466" y="900288"/>
            <a:ext cx="7586134" cy="5057423"/>
          </a:xfrm>
          <a:prstGeom prst="rect">
            <a:avLst/>
          </a:prstGeom>
        </p:spPr>
      </p:pic>
    </p:spTree>
    <p:extLst>
      <p:ext uri="{BB962C8B-B14F-4D97-AF65-F5344CB8AC3E}">
        <p14:creationId xmlns:p14="http://schemas.microsoft.com/office/powerpoint/2010/main" val="2460643172"/>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87359-8491-104B-5006-840C901FD27F}"/>
            </a:ext>
          </a:extLst>
        </p:cNvPr>
        <p:cNvGrpSpPr/>
        <p:nvPr/>
      </p:nvGrpSpPr>
      <p:grpSpPr>
        <a:xfrm>
          <a:off x="0" y="0"/>
          <a:ext cx="0" cy="0"/>
          <a:chOff x="0" y="0"/>
          <a:chExt cx="0" cy="0"/>
        </a:xfrm>
      </p:grpSpPr>
      <p:sp>
        <p:nvSpPr>
          <p:cNvPr id="8" name="Textfeld 7">
            <a:extLst>
              <a:ext uri="{FF2B5EF4-FFF2-40B4-BE49-F238E27FC236}">
                <a16:creationId xmlns:a16="http://schemas.microsoft.com/office/drawing/2014/main" id="{510016DE-3A98-6DDA-DE66-95F5BD838B68}"/>
              </a:ext>
            </a:extLst>
          </p:cNvPr>
          <p:cNvSpPr txBox="1"/>
          <p:nvPr/>
        </p:nvSpPr>
        <p:spPr>
          <a:xfrm>
            <a:off x="700088" y="800101"/>
            <a:ext cx="8029575" cy="954107"/>
          </a:xfrm>
          <a:prstGeom prst="rect">
            <a:avLst/>
          </a:prstGeom>
          <a:noFill/>
        </p:spPr>
        <p:txBody>
          <a:bodyPr wrap="square" rtlCol="0">
            <a:spAutoFit/>
          </a:bodyPr>
          <a:lstStyle/>
          <a:p>
            <a:r>
              <a:rPr lang="de-DE" altLang="de-DE" sz="2800" dirty="0">
                <a:latin typeface="Geogrotesque SemiBold" panose="020B0700000000000000" pitchFamily="34" charset="0"/>
              </a:rPr>
              <a:t>Bildquellen; alle mit KI (SORA) erstellt</a:t>
            </a:r>
          </a:p>
          <a:p>
            <a:r>
              <a:rPr lang="de-DE" altLang="de-DE" sz="2800" dirty="0">
                <a:latin typeface="Geogrotesque SemiBold" panose="020B0700000000000000" pitchFamily="34" charset="0"/>
              </a:rPr>
              <a:t>Prompts:</a:t>
            </a:r>
          </a:p>
        </p:txBody>
      </p:sp>
      <p:sp>
        <p:nvSpPr>
          <p:cNvPr id="3" name="Textfeld 2">
            <a:extLst>
              <a:ext uri="{FF2B5EF4-FFF2-40B4-BE49-F238E27FC236}">
                <a16:creationId xmlns:a16="http://schemas.microsoft.com/office/drawing/2014/main" id="{D497A0FC-AA6F-9280-5159-F0D0DE971086}"/>
              </a:ext>
            </a:extLst>
          </p:cNvPr>
          <p:cNvSpPr txBox="1"/>
          <p:nvPr/>
        </p:nvSpPr>
        <p:spPr>
          <a:xfrm>
            <a:off x="969911" y="1952114"/>
            <a:ext cx="11097171" cy="4801314"/>
          </a:xfrm>
          <a:prstGeom prst="rect">
            <a:avLst/>
          </a:prstGeom>
          <a:noFill/>
        </p:spPr>
        <p:txBody>
          <a:bodyPr wrap="square">
            <a:spAutoFit/>
          </a:bodyPr>
          <a:lstStyle/>
          <a:p>
            <a:pPr>
              <a:defRPr/>
            </a:pPr>
            <a:r>
              <a:rPr lang="de-DE" b="1" dirty="0">
                <a:latin typeface="Geogrotesque SemiBold" panose="020B0300000000000000" pitchFamily="34" charset="77"/>
              </a:rPr>
              <a:t>Folie 1</a:t>
            </a:r>
            <a:r>
              <a:rPr lang="de-DE" dirty="0">
                <a:latin typeface="Geogrotesque Light" panose="020B0300000000000000" pitchFamily="34" charset="77"/>
              </a:rPr>
              <a:t>: Gestalte eine schlechte PowerPoint-Folie zum Thema „Satz des Pythagoras“, auf der fünf verschiedene Schriftarten (z. B. Comic Sans, Courier, Papyrus) verwendet werden. Groß- und Kleinschreibung sind willkürlich gemischt. Der Text ist übermäßig fett, kursiv oder unterstrichen. Ein langer Fließtext in 8-Punkt-Schriftgröße erschwert das Lesen. Die Folie soll überladen, unruhig und unprofessionell wirken. Alle Beschriftungen und Inhalte auf Deutsch.</a:t>
            </a:r>
          </a:p>
          <a:p>
            <a:pPr>
              <a:defRPr/>
            </a:pPr>
            <a:endParaRPr lang="de-DE" dirty="0">
              <a:latin typeface="Geogrotesque Light" panose="020B0300000000000000" pitchFamily="34" charset="77"/>
            </a:endParaRPr>
          </a:p>
          <a:p>
            <a:pPr>
              <a:defRPr/>
            </a:pPr>
            <a:r>
              <a:rPr lang="de-DE" b="1" dirty="0">
                <a:latin typeface="Geogrotesque SemiBold" panose="020B0300000000000000" pitchFamily="34" charset="77"/>
              </a:rPr>
              <a:t>Folie 2</a:t>
            </a:r>
            <a:r>
              <a:rPr lang="de-DE" dirty="0">
                <a:latin typeface="Geogrotesque Light" panose="020B0300000000000000" pitchFamily="34" charset="77"/>
              </a:rPr>
              <a:t>: Erstelle eine PowerPoint-Folie zum Thema „Chemische Reaktionen“, die gestalterisch völlig misslungen ist: Textfelder stehen wahllos verteilt auf der Folie, einige überlappen sich, es gibt keine erkennbare Struktur oder Leserichtung. Der Titel ist kaum lesbar, Abbildungen mit vielen Farben sind ungeordnet eingefügt. Die Folie wirkt überladen, chaotisch und unruhig – wie ein missglücktes Collage-Experiment. Alle Texte sollen auf Deutsch erscheinen.</a:t>
            </a:r>
            <a:br>
              <a:rPr lang="de-DE" dirty="0">
                <a:latin typeface="Geogrotesque Light" panose="020B0300000000000000" pitchFamily="34" charset="77"/>
              </a:rPr>
            </a:br>
            <a:endParaRPr lang="de-DE" dirty="0">
              <a:latin typeface="Geogrotesque Light" panose="020B0300000000000000" pitchFamily="34" charset="77"/>
            </a:endParaRPr>
          </a:p>
          <a:p>
            <a:pPr>
              <a:defRPr/>
            </a:pPr>
            <a:r>
              <a:rPr lang="de-DE" b="1" dirty="0">
                <a:latin typeface="Geogrotesque SemiBold" panose="020B0300000000000000" pitchFamily="34" charset="77"/>
              </a:rPr>
              <a:t>Folie 3</a:t>
            </a:r>
            <a:r>
              <a:rPr lang="de-DE" dirty="0">
                <a:latin typeface="Geogrotesque Light" panose="020B0300000000000000" pitchFamily="34" charset="77"/>
              </a:rPr>
              <a:t>: Erstelle eine Folie für den Biologieunterricht zum Thema „Fotosynthese“, die durch schlechte Farbgestaltung auffällt: Verwende grelle Farben wie Neon-Grün, Knallrot und grelles Blau. Kombiniere Gelb auf Weiß, um Kontraste zu vermeiden. Der Hintergrund darf gern mit einem Regenbogenverlauf gefüllt sein. Der Titel darf bunt blinken oder Schatteneffekte enthalten. Die Folie soll unangenehm und schwer lesbar sein. Alle Texte bitte auf Deutsch.</a:t>
            </a:r>
          </a:p>
        </p:txBody>
      </p:sp>
    </p:spTree>
    <p:extLst>
      <p:ext uri="{BB962C8B-B14F-4D97-AF65-F5344CB8AC3E}">
        <p14:creationId xmlns:p14="http://schemas.microsoft.com/office/powerpoint/2010/main" val="1192168006"/>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9B755-927E-655A-6111-E46F0A88731F}"/>
            </a:ext>
          </a:extLst>
        </p:cNvPr>
        <p:cNvGrpSpPr/>
        <p:nvPr/>
      </p:nvGrpSpPr>
      <p:grpSpPr>
        <a:xfrm>
          <a:off x="0" y="0"/>
          <a:ext cx="0" cy="0"/>
          <a:chOff x="0" y="0"/>
          <a:chExt cx="0" cy="0"/>
        </a:xfrm>
      </p:grpSpPr>
      <p:sp>
        <p:nvSpPr>
          <p:cNvPr id="8" name="Textfeld 7">
            <a:extLst>
              <a:ext uri="{FF2B5EF4-FFF2-40B4-BE49-F238E27FC236}">
                <a16:creationId xmlns:a16="http://schemas.microsoft.com/office/drawing/2014/main" id="{C1A31772-DE81-1F08-204C-64F575E22E4A}"/>
              </a:ext>
            </a:extLst>
          </p:cNvPr>
          <p:cNvSpPr txBox="1"/>
          <p:nvPr/>
        </p:nvSpPr>
        <p:spPr>
          <a:xfrm>
            <a:off x="700088" y="800101"/>
            <a:ext cx="8029575" cy="954107"/>
          </a:xfrm>
          <a:prstGeom prst="rect">
            <a:avLst/>
          </a:prstGeom>
          <a:noFill/>
        </p:spPr>
        <p:txBody>
          <a:bodyPr wrap="square" rtlCol="0">
            <a:spAutoFit/>
          </a:bodyPr>
          <a:lstStyle/>
          <a:p>
            <a:r>
              <a:rPr lang="de-DE" altLang="de-DE" sz="2800" dirty="0">
                <a:latin typeface="Geogrotesque SemiBold" panose="020B0700000000000000" pitchFamily="34" charset="0"/>
              </a:rPr>
              <a:t>Bildquellen; alle mit KI (SORA) erstellt</a:t>
            </a:r>
          </a:p>
          <a:p>
            <a:r>
              <a:rPr lang="de-DE" altLang="de-DE" sz="2800" dirty="0">
                <a:latin typeface="Geogrotesque SemiBold" panose="020B0700000000000000" pitchFamily="34" charset="0"/>
              </a:rPr>
              <a:t>Prompts:</a:t>
            </a:r>
          </a:p>
        </p:txBody>
      </p:sp>
      <p:sp>
        <p:nvSpPr>
          <p:cNvPr id="3" name="Textfeld 2">
            <a:extLst>
              <a:ext uri="{FF2B5EF4-FFF2-40B4-BE49-F238E27FC236}">
                <a16:creationId xmlns:a16="http://schemas.microsoft.com/office/drawing/2014/main" id="{57FA0C9F-4B8D-FF46-C324-363FE9E4A3F1}"/>
              </a:ext>
            </a:extLst>
          </p:cNvPr>
          <p:cNvSpPr txBox="1"/>
          <p:nvPr/>
        </p:nvSpPr>
        <p:spPr>
          <a:xfrm>
            <a:off x="700088" y="1877957"/>
            <a:ext cx="11097171" cy="3139321"/>
          </a:xfrm>
          <a:prstGeom prst="rect">
            <a:avLst/>
          </a:prstGeom>
          <a:noFill/>
        </p:spPr>
        <p:txBody>
          <a:bodyPr wrap="square">
            <a:spAutoFit/>
          </a:bodyPr>
          <a:lstStyle/>
          <a:p>
            <a:pPr>
              <a:defRPr/>
            </a:pPr>
            <a:endParaRPr lang="de-DE" dirty="0">
              <a:latin typeface="Geogrotesque Light" panose="020B0300000000000000" pitchFamily="34" charset="77"/>
            </a:endParaRPr>
          </a:p>
          <a:p>
            <a:pPr>
              <a:defRPr/>
            </a:pPr>
            <a:r>
              <a:rPr lang="de-DE" b="1" dirty="0">
                <a:latin typeface="Geogrotesque SemiBold" panose="020B0300000000000000" pitchFamily="34" charset="77"/>
              </a:rPr>
              <a:t>Folie 4</a:t>
            </a:r>
            <a:r>
              <a:rPr lang="de-DE" dirty="0">
                <a:latin typeface="Geogrotesque Light" panose="020B0300000000000000" pitchFamily="34" charset="77"/>
              </a:rPr>
              <a:t>: Entwirf eine verwirrende PowerPoint-Folie zum Thema „Newtons Gesetze“, auf der sich </a:t>
            </a:r>
            <a:r>
              <a:rPr lang="de-DE" dirty="0" err="1">
                <a:latin typeface="Geogrotesque Light" panose="020B0300000000000000" pitchFamily="34" charset="77"/>
              </a:rPr>
              <a:t>Cliparts</a:t>
            </a:r>
            <a:r>
              <a:rPr lang="de-DE" dirty="0">
                <a:latin typeface="Geogrotesque Light" panose="020B0300000000000000" pitchFamily="34" charset="77"/>
              </a:rPr>
              <a:t> und unscharfe Bilder ohne erkennbare Verbindung befinden. Diagramme sind ohne Legenden oder Beschriftungen eingefügt, Emojis stehen neben Formeln, ein verschwommenes Foto ist als Hintergrundbild unterlegt. Die Visualisierungen sollen den Inhalt nicht unterstützen, sondern ihn verschleiern. Alle eingebauten Texte sollen auf Deutsch sein. </a:t>
            </a:r>
          </a:p>
          <a:p>
            <a:pPr>
              <a:defRPr/>
            </a:pPr>
            <a:endParaRPr lang="de-DE" dirty="0">
              <a:latin typeface="Geogrotesque Light" panose="020B0300000000000000" pitchFamily="34" charset="77"/>
            </a:endParaRPr>
          </a:p>
          <a:p>
            <a:pPr>
              <a:defRPr/>
            </a:pPr>
            <a:r>
              <a:rPr lang="de-DE" b="1" dirty="0">
                <a:latin typeface="Geogrotesque SemiBold" panose="020B0300000000000000" pitchFamily="34" charset="77"/>
              </a:rPr>
              <a:t>Folie 5</a:t>
            </a:r>
            <a:r>
              <a:rPr lang="de-DE" dirty="0">
                <a:latin typeface="Geogrotesque Light" panose="020B0300000000000000" pitchFamily="34" charset="77"/>
              </a:rPr>
              <a:t>: Erstelle eine PowerPoint-Folie zum Thema „Wasserkreislauf“, die gleichzeitig durch schlechtes Layout, falsche Typografie, schlechte Farbauswahl und unpassende Visualisierungen auffällt. Texte sind wahllos platziert, Schriftarten uneinheitlich und schwer lesbar, Farben beißen sich, Bilder sind </a:t>
            </a:r>
            <a:r>
              <a:rPr lang="de-DE" dirty="0" err="1">
                <a:latin typeface="Geogrotesque Light" panose="020B0300000000000000" pitchFamily="34" charset="77"/>
              </a:rPr>
              <a:t>pixelig</a:t>
            </a:r>
            <a:r>
              <a:rPr lang="de-DE" dirty="0">
                <a:latin typeface="Geogrotesque Light" panose="020B0300000000000000" pitchFamily="34" charset="77"/>
              </a:rPr>
              <a:t> oder unpassend. Die gesamte Folie wirkt verwirrend und unprofessionell. Alle Inhalte sollen in deutscher Sprache dargestellt werden.</a:t>
            </a:r>
          </a:p>
        </p:txBody>
      </p:sp>
    </p:spTree>
    <p:extLst>
      <p:ext uri="{BB962C8B-B14F-4D97-AF65-F5344CB8AC3E}">
        <p14:creationId xmlns:p14="http://schemas.microsoft.com/office/powerpoint/2010/main" val="3462722133"/>
      </p:ext>
    </p:extLst>
  </p:cSld>
  <p:clrMapOvr>
    <a:masterClrMapping/>
  </p:clrMapOvr>
  <p:transition spd="slow">
    <p:wipe dir="r"/>
  </p:transition>
</p:sld>
</file>

<file path=ppt/theme/theme1.xml><?xml version="1.0" encoding="utf-8"?>
<a:theme xmlns:a="http://schemas.openxmlformats.org/drawingml/2006/main" name="Office-Design">
  <a:themeElements>
    <a:clrScheme name="Jugend präsentiert">
      <a:dk1>
        <a:srgbClr val="515E69"/>
      </a:dk1>
      <a:lt1>
        <a:srgbClr val="FFFFFF"/>
      </a:lt1>
      <a:dk2>
        <a:srgbClr val="EF7D00"/>
      </a:dk2>
      <a:lt2>
        <a:srgbClr val="E7E6E6"/>
      </a:lt2>
      <a:accent1>
        <a:srgbClr val="EF7D00"/>
      </a:accent1>
      <a:accent2>
        <a:srgbClr val="F59C00"/>
      </a:accent2>
      <a:accent3>
        <a:srgbClr val="719F36"/>
      </a:accent3>
      <a:accent4>
        <a:srgbClr val="E63312"/>
      </a:accent4>
      <a:accent5>
        <a:srgbClr val="0068A3"/>
      </a:accent5>
      <a:accent6>
        <a:srgbClr val="10A5AA"/>
      </a:accent6>
      <a:hlink>
        <a:srgbClr val="EF7D00"/>
      </a:hlink>
      <a:folHlink>
        <a:srgbClr val="EF7D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6B3805B85A60C489183F7B1A68EACE1" ma:contentTypeVersion="11" ma:contentTypeDescription="Ein neues Dokument erstellen." ma:contentTypeScope="" ma:versionID="77a8854d8b47d3ab15eb3d086ce6d1bb">
  <xsd:schema xmlns:xsd="http://www.w3.org/2001/XMLSchema" xmlns:xs="http://www.w3.org/2001/XMLSchema" xmlns:p="http://schemas.microsoft.com/office/2006/metadata/properties" xmlns:ns2="52806471-2cc8-4125-b85b-4fac380c6b8c" xmlns:ns3="be442d10-d911-4372-a859-a1514b63a75b" targetNamespace="http://schemas.microsoft.com/office/2006/metadata/properties" ma:root="true" ma:fieldsID="e3a1d9cba4912883bcb767e4bdb76c79" ns2:_="" ns3:_="">
    <xsd:import namespace="52806471-2cc8-4125-b85b-4fac380c6b8c"/>
    <xsd:import namespace="be442d10-d911-4372-a859-a1514b63a7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806471-2cc8-4125-b85b-4fac380c6b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97274645-6c63-4aa2-82a7-6c546a97149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e442d10-d911-4372-a859-a1514b63a75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612b00f-ee11-42fd-a655-32e2983c498c}" ma:internalName="TaxCatchAll" ma:showField="CatchAllData" ma:web="be442d10-d911-4372-a859-a1514b63a7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2806471-2cc8-4125-b85b-4fac380c6b8c">
      <Terms xmlns="http://schemas.microsoft.com/office/infopath/2007/PartnerControls"/>
    </lcf76f155ced4ddcb4097134ff3c332f>
    <TaxCatchAll xmlns="be442d10-d911-4372-a859-a1514b63a75b" xsi:nil="true"/>
  </documentManagement>
</p:properties>
</file>

<file path=customXml/itemProps1.xml><?xml version="1.0" encoding="utf-8"?>
<ds:datastoreItem xmlns:ds="http://schemas.openxmlformats.org/officeDocument/2006/customXml" ds:itemID="{495B2F45-9458-49B7-9A1B-301CB1E6AED9}">
  <ds:schemaRefs>
    <ds:schemaRef ds:uri="http://schemas.microsoft.com/sharepoint/v3/contenttype/forms"/>
  </ds:schemaRefs>
</ds:datastoreItem>
</file>

<file path=customXml/itemProps2.xml><?xml version="1.0" encoding="utf-8"?>
<ds:datastoreItem xmlns:ds="http://schemas.openxmlformats.org/officeDocument/2006/customXml" ds:itemID="{980874F4-2527-4A15-9A1E-477388FAD0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806471-2cc8-4125-b85b-4fac380c6b8c"/>
    <ds:schemaRef ds:uri="be442d10-d911-4372-a859-a1514b63a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268191-B1D8-4935-A0FC-AEFFC10FDB01}">
  <ds:schemaRefs>
    <ds:schemaRef ds:uri="be442d10-d911-4372-a859-a1514b63a75b"/>
    <ds:schemaRef ds:uri="http://purl.org/dc/elements/1.1/"/>
    <ds:schemaRef ds:uri="http://purl.org/dc/dcmitype/"/>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52806471-2cc8-4125-b85b-4fac380c6b8c"/>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677</Words>
  <Application>Microsoft Macintosh PowerPoint</Application>
  <PresentationFormat>Breitbild</PresentationFormat>
  <Paragraphs>23</Paragraphs>
  <Slides>7</Slides>
  <Notes>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7</vt:i4>
      </vt:variant>
    </vt:vector>
  </HeadingPairs>
  <TitlesOfParts>
    <vt:vector size="13" baseType="lpstr">
      <vt:lpstr>Arial</vt:lpstr>
      <vt:lpstr>Calibri</vt:lpstr>
      <vt:lpstr>Geogrotesque Light</vt:lpstr>
      <vt:lpstr>Geogrotesque SemiBold</vt:lpstr>
      <vt:lpstr>Helvetica</vt:lpstr>
      <vt:lpstr>Office-Design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info@webersupiran.de</dc:creator>
  <cp:lastModifiedBy>Jutta Krautter</cp:lastModifiedBy>
  <cp:revision>32</cp:revision>
  <dcterms:created xsi:type="dcterms:W3CDTF">2017-08-08T08:41:38Z</dcterms:created>
  <dcterms:modified xsi:type="dcterms:W3CDTF">2025-10-05T08:05:39Z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0x01010086B3805B85A60C489183F7B1A68EACE1</vt:lpwstr>
  </property>
  <property fmtid="{D5CDD505-2E9C-101B-9397-08002B2CF9AE}" pid="3" name="MediaServiceImageTags">
    <vt:lpwstr/>
  </property>
</Properties>
</file>