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8"/>
    <a:srgbClr val="10A5AA"/>
    <a:srgbClr val="235399"/>
    <a:srgbClr val="0A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44763-65C4-A74C-8709-0D11B45BE0B9}" v="1" dt="2026-03-02T13:23:22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2"/>
    <p:restoredTop sz="97741"/>
  </p:normalViewPr>
  <p:slideViewPr>
    <p:cSldViewPr snapToGrid="0" snapToObjects="1">
      <p:cViewPr>
        <p:scale>
          <a:sx n="67" d="100"/>
          <a:sy n="67" d="100"/>
        </p:scale>
        <p:origin x="3376" y="5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1491" y="2218589"/>
            <a:ext cx="6009408" cy="711089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jeder Frage siehst du drei mögliche Antworten. Dabei ist immer ein anderes Wort markiert. Welches Wort muss betont werden, damit die Antwort zur Frage passt? Kreuze an.</a:t>
            </a:r>
          </a:p>
          <a:p>
            <a:pPr>
              <a:lnSpc>
                <a:spcPct val="112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Betonungen kann ich zeigen, was mir wichtig ist!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CF9B2-1FDF-A833-32A6-4F02AB5F4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2212163"/>
            <a:ext cx="661916" cy="66191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BDDD82B-7F41-672C-37C7-498B800FEE69}"/>
              </a:ext>
            </a:extLst>
          </p:cNvPr>
          <p:cNvGrpSpPr/>
          <p:nvPr/>
        </p:nvGrpSpPr>
        <p:grpSpPr>
          <a:xfrm>
            <a:off x="332044" y="3412397"/>
            <a:ext cx="3380977" cy="2067176"/>
            <a:chOff x="332044" y="3412397"/>
            <a:chExt cx="3380977" cy="2067176"/>
          </a:xfrm>
        </p:grpSpPr>
        <p:sp>
          <p:nvSpPr>
            <p:cNvPr id="4" name="Graphic 8">
              <a:extLst>
                <a:ext uri="{FF2B5EF4-FFF2-40B4-BE49-F238E27FC236}">
                  <a16:creationId xmlns:a16="http://schemas.microsoft.com/office/drawing/2014/main" id="{E894A0F9-2A4E-D4C2-F1C6-8A59B72976D8}"/>
                </a:ext>
              </a:extLst>
            </p:cNvPr>
            <p:cNvSpPr/>
            <p:nvPr/>
          </p:nvSpPr>
          <p:spPr>
            <a:xfrm>
              <a:off x="332044" y="3412397"/>
              <a:ext cx="1040535" cy="384911"/>
            </a:xfrm>
            <a:custGeom>
              <a:avLst/>
              <a:gdLst/>
              <a:ahLst/>
              <a:cxnLst/>
              <a:rect l="l" t="t" r="r" b="b"/>
              <a:pathLst>
                <a:path w="831850" h="323215">
                  <a:moveTo>
                    <a:pt x="670255" y="0"/>
                  </a:moveTo>
                  <a:lnTo>
                    <a:pt x="161442" y="0"/>
                  </a:lnTo>
                  <a:lnTo>
                    <a:pt x="118527" y="5766"/>
                  </a:lnTo>
                  <a:lnTo>
                    <a:pt x="79962" y="22040"/>
                  </a:lnTo>
                  <a:lnTo>
                    <a:pt x="47288" y="47283"/>
                  </a:lnTo>
                  <a:lnTo>
                    <a:pt x="22043" y="79957"/>
                  </a:lnTo>
                  <a:lnTo>
                    <a:pt x="5767" y="118523"/>
                  </a:lnTo>
                  <a:lnTo>
                    <a:pt x="0" y="161442"/>
                  </a:lnTo>
                  <a:lnTo>
                    <a:pt x="5767" y="204356"/>
                  </a:lnTo>
                  <a:lnTo>
                    <a:pt x="22043" y="242918"/>
                  </a:lnTo>
                  <a:lnTo>
                    <a:pt x="47288" y="275590"/>
                  </a:lnTo>
                  <a:lnTo>
                    <a:pt x="79962" y="300831"/>
                  </a:lnTo>
                  <a:lnTo>
                    <a:pt x="118527" y="317105"/>
                  </a:lnTo>
                  <a:lnTo>
                    <a:pt x="161442" y="322872"/>
                  </a:lnTo>
                  <a:lnTo>
                    <a:pt x="670255" y="322872"/>
                  </a:lnTo>
                  <a:lnTo>
                    <a:pt x="713170" y="317105"/>
                  </a:lnTo>
                  <a:lnTo>
                    <a:pt x="751734" y="300831"/>
                  </a:lnTo>
                  <a:lnTo>
                    <a:pt x="784409" y="275590"/>
                  </a:lnTo>
                  <a:lnTo>
                    <a:pt x="809654" y="242918"/>
                  </a:lnTo>
                  <a:lnTo>
                    <a:pt x="825930" y="204356"/>
                  </a:lnTo>
                  <a:lnTo>
                    <a:pt x="831697" y="161442"/>
                  </a:lnTo>
                  <a:lnTo>
                    <a:pt x="825930" y="118523"/>
                  </a:lnTo>
                  <a:lnTo>
                    <a:pt x="809654" y="79957"/>
                  </a:lnTo>
                  <a:lnTo>
                    <a:pt x="784409" y="47283"/>
                  </a:lnTo>
                  <a:lnTo>
                    <a:pt x="751734" y="22040"/>
                  </a:lnTo>
                  <a:lnTo>
                    <a:pt x="713170" y="5766"/>
                  </a:lnTo>
                  <a:lnTo>
                    <a:pt x="670255" y="0"/>
                  </a:lnTo>
                  <a:close/>
                </a:path>
              </a:pathLst>
            </a:custGeom>
            <a:solidFill>
              <a:srgbClr val="10A5AA"/>
            </a:solidFill>
          </p:spPr>
          <p:txBody>
            <a:bodyPr wrap="square" lIns="0" tIns="36000" rIns="0" bIns="3600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Beispiel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7E656DB-84DD-8154-2455-9E1C70D7C861}"/>
                </a:ext>
              </a:extLst>
            </p:cNvPr>
            <p:cNvSpPr txBox="1"/>
            <p:nvPr/>
          </p:nvSpPr>
          <p:spPr>
            <a:xfrm>
              <a:off x="358773" y="3863746"/>
              <a:ext cx="3354248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4025" indent="-454025" algn="l">
                <a:spcAft>
                  <a:spcPts val="1800"/>
                </a:spcAft>
                <a:buClr>
                  <a:srgbClr val="0AAF8F"/>
                </a:buClr>
                <a:buSzPct val="200000"/>
              </a:pP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Wie viele Schwestern hast du? </a:t>
              </a:r>
            </a:p>
            <a:p>
              <a:pPr marL="400050" indent="-400050" algn="l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habe eine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Schwester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marL="400050" indent="-400050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habe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eine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Schwester.</a:t>
              </a:r>
            </a:p>
            <a:p>
              <a:pPr marL="400050" indent="-400050" algn="l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habe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eine Schwester.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7DF8DB7-F055-9E69-7A5D-EB5A946D8BD9}"/>
              </a:ext>
            </a:extLst>
          </p:cNvPr>
          <p:cNvSpPr txBox="1"/>
          <p:nvPr/>
        </p:nvSpPr>
        <p:spPr>
          <a:xfrm>
            <a:off x="332044" y="5991860"/>
            <a:ext cx="342106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 Maja eine Katze?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sie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einen Hund.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sie hat einen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Hund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hat einen Hund.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1C6F73-B539-9DD9-7E5E-2D6701E81F53}"/>
              </a:ext>
            </a:extLst>
          </p:cNvPr>
          <p:cNvSpPr txBox="1"/>
          <p:nvPr/>
        </p:nvSpPr>
        <p:spPr>
          <a:xfrm>
            <a:off x="3846655" y="3417379"/>
            <a:ext cx="3562063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Ben dein bester Freund?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Mustafa ist mein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bester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Mustafa ist mein bester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Mustafa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ist mein bester Freund.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B960AF-876E-6842-A249-A4E813AC00DE}"/>
              </a:ext>
            </a:extLst>
          </p:cNvPr>
          <p:cNvSpPr txBox="1"/>
          <p:nvPr/>
        </p:nvSpPr>
        <p:spPr>
          <a:xfrm>
            <a:off x="3779836" y="5919372"/>
            <a:ext cx="3562063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 wir drei Wochen Ferien?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haben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Wochen Ferien.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zwei Wochen Ferien. 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haben zwei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Wochen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Ferien.</a:t>
            </a:r>
          </a:p>
        </p:txBody>
      </p:sp>
      <p:pic>
        <p:nvPicPr>
          <p:cNvPr id="18" name="object 13">
            <a:extLst>
              <a:ext uri="{FF2B5EF4-FFF2-40B4-BE49-F238E27FC236}">
                <a16:creationId xmlns:a16="http://schemas.microsoft.com/office/drawing/2014/main" id="{A2CFB10A-776B-C891-18AB-9860E652FA1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773" y="4715401"/>
            <a:ext cx="224547" cy="265180"/>
          </a:xfrm>
          <a:prstGeom prst="rect">
            <a:avLst/>
          </a:prstGeom>
        </p:spPr>
      </p:pic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5BD8597F-4569-968C-4A9F-CE178B26B9FF}"/>
              </a:ext>
            </a:extLst>
          </p:cNvPr>
          <p:cNvSpPr/>
          <p:nvPr/>
        </p:nvSpPr>
        <p:spPr>
          <a:xfrm>
            <a:off x="1844299" y="8872356"/>
            <a:ext cx="3933768" cy="1504181"/>
          </a:xfrm>
          <a:prstGeom prst="wedgeRoundRectCallout">
            <a:avLst>
              <a:gd name="adj1" fmla="val 62378"/>
              <a:gd name="adj2" fmla="val -17791"/>
              <a:gd name="adj3" fmla="val 16667"/>
            </a:avLst>
          </a:prstGeom>
          <a:solidFill>
            <a:srgbClr val="EBF5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216000" bIns="216000" rtlCol="0" anchor="ctr">
            <a:spAutoFit/>
          </a:bodyPr>
          <a:lstStyle/>
          <a:p>
            <a:r>
              <a:rPr lang="de-DE" sz="1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Lies</a:t>
            </a: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 die Fragen und die Sätze laut vor. Betone dabei immer das </a:t>
            </a:r>
            <a:r>
              <a:rPr lang="de-DE" sz="15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 geschriebene </a:t>
            </a: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Wort. Wie würdest du auf die Frage antworten?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64DBFE4-59EB-0C50-4A60-4BBB218BF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8881"/>
          <a:stretch>
            <a:fillRect/>
          </a:stretch>
        </p:blipFill>
        <p:spPr>
          <a:xfrm>
            <a:off x="6086008" y="8047306"/>
            <a:ext cx="1473667" cy="2644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9_Mit Betonungen kann ich zeigen, was mir wichtig ist" id="{960AF65F-5E4F-054F-8C53-9E14EE641A89}" vid="{5D18960E-FF5B-984F-AB3C-4B8071B880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45B88-FCAA-4D4C-9EA8-03F824D25F91}">
  <ds:schemaRefs>
    <ds:schemaRef ds:uri="http://www.w3.org/XML/1998/namespace"/>
    <ds:schemaRef ds:uri="http://purl.org/dc/terms/"/>
    <ds:schemaRef ds:uri="be442d10-d911-4372-a859-a1514b63a75b"/>
    <ds:schemaRef ds:uri="http://schemas.microsoft.com/office/infopath/2007/PartnerControls"/>
    <ds:schemaRef ds:uri="52806471-2cc8-4125-b85b-4fac380c6b8c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88F288-4192-4015-9994-3339F94CB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179</Words>
  <Application>Microsoft Macintosh PowerPoint</Application>
  <PresentationFormat>Benutzerdefiniert</PresentationFormat>
  <Paragraphs>21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Arial</vt:lpstr>
      <vt:lpstr>Systemschrift Normal</vt:lpstr>
      <vt:lpstr>Verdana</vt:lpstr>
      <vt:lpstr>Office</vt:lpstr>
      <vt:lpstr>Mit Betonungen kann ich zeigen, was mir wichtig ist!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3</cp:revision>
  <dcterms:created xsi:type="dcterms:W3CDTF">2026-02-20T10:22:54Z</dcterms:created>
  <dcterms:modified xsi:type="dcterms:W3CDTF">2026-03-02T13:23:43Z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