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82" r:id="rId5"/>
    <p:sldId id="387"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915"/>
    <a:srgbClr val="E1D537"/>
    <a:srgbClr val="929D70"/>
    <a:srgbClr val="ECEAE3"/>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67BE2-49BD-F749-8ED3-B40F17B4944F}" v="3" dt="2025-10-05T07:29:33.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p:restoredTop sz="69041"/>
  </p:normalViewPr>
  <p:slideViewPr>
    <p:cSldViewPr snapToGrid="0" snapToObjects="1">
      <p:cViewPr varScale="1">
        <p:scale>
          <a:sx n="85" d="100"/>
          <a:sy n="85"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tter, Jutta" userId="366a3878-dfee-4f72-a8f5-55212954f4c6" providerId="ADAL" clId="{08114FD7-D95F-58E7-85ED-ACB79B7BFFD7}"/>
    <pc:docChg chg="undo custSel addSld delSld modSld sldOrd">
      <pc:chgData name="Krautter, Jutta" userId="366a3878-dfee-4f72-a8f5-55212954f4c6" providerId="ADAL" clId="{08114FD7-D95F-58E7-85ED-ACB79B7BFFD7}" dt="2025-10-05T07:29:49.216" v="288" actId="20577"/>
      <pc:docMkLst>
        <pc:docMk/>
      </pc:docMkLst>
      <pc:sldChg chg="addSp delSp modSp mod">
        <pc:chgData name="Krautter, Jutta" userId="366a3878-dfee-4f72-a8f5-55212954f4c6" providerId="ADAL" clId="{08114FD7-D95F-58E7-85ED-ACB79B7BFFD7}" dt="2025-09-10T17:23:39.084" v="16" actId="1037"/>
        <pc:sldMkLst>
          <pc:docMk/>
          <pc:sldMk cId="1345272855" sldId="256"/>
        </pc:sldMkLst>
      </pc:sldChg>
      <pc:sldChg chg="addSp delSp modSp mod">
        <pc:chgData name="Krautter, Jutta" userId="366a3878-dfee-4f72-a8f5-55212954f4c6" providerId="ADAL" clId="{08114FD7-D95F-58E7-85ED-ACB79B7BFFD7}" dt="2025-09-10T17:23:57.779" v="19"/>
        <pc:sldMkLst>
          <pc:docMk/>
          <pc:sldMk cId="705006766" sldId="257"/>
        </pc:sldMkLst>
      </pc:sldChg>
      <pc:sldChg chg="delSp del mod">
        <pc:chgData name="Krautter, Jutta" userId="366a3878-dfee-4f72-a8f5-55212954f4c6" providerId="ADAL" clId="{08114FD7-D95F-58E7-85ED-ACB79B7BFFD7}" dt="2025-09-10T17:24:13.344" v="22" actId="2696"/>
        <pc:sldMkLst>
          <pc:docMk/>
          <pc:sldMk cId="877086109" sldId="258"/>
        </pc:sldMkLst>
      </pc:sldChg>
      <pc:sldChg chg="addSp modSp del">
        <pc:chgData name="Krautter, Jutta" userId="366a3878-dfee-4f72-a8f5-55212954f4c6" providerId="ADAL" clId="{08114FD7-D95F-58E7-85ED-ACB79B7BFFD7}" dt="2025-09-10T17:26:13.786" v="42" actId="2696"/>
        <pc:sldMkLst>
          <pc:docMk/>
          <pc:sldMk cId="1342503673" sldId="260"/>
        </pc:sldMkLst>
      </pc:sldChg>
      <pc:sldChg chg="add modTransition">
        <pc:chgData name="Krautter, Jutta" userId="366a3878-dfee-4f72-a8f5-55212954f4c6" providerId="ADAL" clId="{08114FD7-D95F-58E7-85ED-ACB79B7BFFD7}" dt="2025-09-10T17:26:07.500" v="39"/>
        <pc:sldMkLst>
          <pc:docMk/>
          <pc:sldMk cId="1265746618" sldId="261"/>
        </pc:sldMkLst>
      </pc:sldChg>
      <pc:sldChg chg="add modTransition">
        <pc:chgData name="Krautter, Jutta" userId="366a3878-dfee-4f72-a8f5-55212954f4c6" providerId="ADAL" clId="{08114FD7-D95F-58E7-85ED-ACB79B7BFFD7}" dt="2025-09-10T17:26:07.500" v="39"/>
        <pc:sldMkLst>
          <pc:docMk/>
          <pc:sldMk cId="378229448" sldId="263"/>
        </pc:sldMkLst>
      </pc:sldChg>
      <pc:sldChg chg="add modTransition">
        <pc:chgData name="Krautter, Jutta" userId="366a3878-dfee-4f72-a8f5-55212954f4c6" providerId="ADAL" clId="{08114FD7-D95F-58E7-85ED-ACB79B7BFFD7}" dt="2025-09-10T17:26:07.500" v="39"/>
        <pc:sldMkLst>
          <pc:docMk/>
          <pc:sldMk cId="1861034989" sldId="264"/>
        </pc:sldMkLst>
      </pc:sldChg>
      <pc:sldChg chg="delSp del mod">
        <pc:chgData name="Krautter, Jutta" userId="366a3878-dfee-4f72-a8f5-55212954f4c6" providerId="ADAL" clId="{08114FD7-D95F-58E7-85ED-ACB79B7BFFD7}" dt="2025-09-10T17:26:11.401" v="40" actId="2696"/>
        <pc:sldMkLst>
          <pc:docMk/>
          <pc:sldMk cId="4016169423" sldId="269"/>
        </pc:sldMkLst>
      </pc:sldChg>
      <pc:sldChg chg="delSp del mod">
        <pc:chgData name="Krautter, Jutta" userId="366a3878-dfee-4f72-a8f5-55212954f4c6" providerId="ADAL" clId="{08114FD7-D95F-58E7-85ED-ACB79B7BFFD7}" dt="2025-09-10T17:24:30.335" v="26" actId="2696"/>
        <pc:sldMkLst>
          <pc:docMk/>
          <pc:sldMk cId="3006774909" sldId="270"/>
        </pc:sldMkLst>
      </pc:sldChg>
      <pc:sldChg chg="addSp delSp modSp mod">
        <pc:chgData name="Krautter, Jutta" userId="366a3878-dfee-4f72-a8f5-55212954f4c6" providerId="ADAL" clId="{08114FD7-D95F-58E7-85ED-ACB79B7BFFD7}" dt="2025-09-10T17:25:42.384" v="38"/>
        <pc:sldMkLst>
          <pc:docMk/>
          <pc:sldMk cId="372755701" sldId="271"/>
        </pc:sldMkLst>
      </pc:sldChg>
      <pc:sldChg chg="addSp delSp modSp del mod">
        <pc:chgData name="Krautter, Jutta" userId="366a3878-dfee-4f72-a8f5-55212954f4c6" providerId="ADAL" clId="{08114FD7-D95F-58E7-85ED-ACB79B7BFFD7}" dt="2025-09-10T17:27:20.081" v="47" actId="2696"/>
        <pc:sldMkLst>
          <pc:docMk/>
          <pc:sldMk cId="3977093308" sldId="272"/>
        </pc:sldMkLst>
      </pc:sldChg>
      <pc:sldChg chg="delSp del mod">
        <pc:chgData name="Krautter, Jutta" userId="366a3878-dfee-4f72-a8f5-55212954f4c6" providerId="ADAL" clId="{08114FD7-D95F-58E7-85ED-ACB79B7BFFD7}" dt="2025-09-10T17:24:40.020" v="29" actId="2696"/>
        <pc:sldMkLst>
          <pc:docMk/>
          <pc:sldMk cId="2612582469" sldId="273"/>
        </pc:sldMkLst>
      </pc:sldChg>
      <pc:sldChg chg="delSp del mod">
        <pc:chgData name="Krautter, Jutta" userId="366a3878-dfee-4f72-a8f5-55212954f4c6" providerId="ADAL" clId="{08114FD7-D95F-58E7-85ED-ACB79B7BFFD7}" dt="2025-09-10T17:24:43.555" v="31" actId="2696"/>
        <pc:sldMkLst>
          <pc:docMk/>
          <pc:sldMk cId="1350391729" sldId="274"/>
        </pc:sldMkLst>
      </pc:sldChg>
      <pc:sldChg chg="delSp del mod">
        <pc:chgData name="Krautter, Jutta" userId="366a3878-dfee-4f72-a8f5-55212954f4c6" providerId="ADAL" clId="{08114FD7-D95F-58E7-85ED-ACB79B7BFFD7}" dt="2025-09-10T17:26:11.901" v="41" actId="2696"/>
        <pc:sldMkLst>
          <pc:docMk/>
          <pc:sldMk cId="2366317625" sldId="275"/>
        </pc:sldMkLst>
      </pc:sldChg>
      <pc:sldChg chg="add modTransition">
        <pc:chgData name="Krautter, Jutta" userId="366a3878-dfee-4f72-a8f5-55212954f4c6" providerId="ADAL" clId="{08114FD7-D95F-58E7-85ED-ACB79B7BFFD7}" dt="2025-09-10T17:26:07.500" v="39"/>
        <pc:sldMkLst>
          <pc:docMk/>
          <pc:sldMk cId="48342486" sldId="276"/>
        </pc:sldMkLst>
      </pc:sldChg>
      <pc:sldChg chg="delSp del mod">
        <pc:chgData name="Krautter, Jutta" userId="366a3878-dfee-4f72-a8f5-55212954f4c6" providerId="ADAL" clId="{08114FD7-D95F-58E7-85ED-ACB79B7BFFD7}" dt="2025-09-10T17:24:47.917" v="33" actId="2696"/>
        <pc:sldMkLst>
          <pc:docMk/>
          <pc:sldMk cId="1771654177" sldId="276"/>
        </pc:sldMkLst>
      </pc:sldChg>
      <pc:sldChg chg="addSp delSp modSp add mod ord">
        <pc:chgData name="Krautter, Jutta" userId="366a3878-dfee-4f72-a8f5-55212954f4c6" providerId="ADAL" clId="{08114FD7-D95F-58E7-85ED-ACB79B7BFFD7}" dt="2025-09-10T17:26:50.848" v="46"/>
        <pc:sldMkLst>
          <pc:docMk/>
          <pc:sldMk cId="1236162877" sldId="277"/>
        </pc:sldMkLst>
      </pc:sldChg>
      <pc:sldChg chg="addSp delSp modSp add mod ord setBg modNotesTx">
        <pc:chgData name="Krautter, Jutta" userId="366a3878-dfee-4f72-a8f5-55212954f4c6" providerId="ADAL" clId="{08114FD7-D95F-58E7-85ED-ACB79B7BFFD7}" dt="2025-09-10T19:06:26.996" v="215" actId="20577"/>
        <pc:sldMkLst>
          <pc:docMk/>
          <pc:sldMk cId="547945675" sldId="278"/>
        </pc:sldMkLst>
      </pc:sldChg>
      <pc:sldChg chg="add del setBg">
        <pc:chgData name="Krautter, Jutta" userId="366a3878-dfee-4f72-a8f5-55212954f4c6" providerId="ADAL" clId="{08114FD7-D95F-58E7-85ED-ACB79B7BFFD7}" dt="2025-09-10T18:35:08.923" v="53"/>
        <pc:sldMkLst>
          <pc:docMk/>
          <pc:sldMk cId="632383474" sldId="278"/>
        </pc:sldMkLst>
      </pc:sldChg>
      <pc:sldChg chg="addSp delSp modSp add mod setBg chgLayout modNotesTx">
        <pc:chgData name="Krautter, Jutta" userId="366a3878-dfee-4f72-a8f5-55212954f4c6" providerId="ADAL" clId="{08114FD7-D95F-58E7-85ED-ACB79B7BFFD7}" dt="2025-09-10T19:07:04.060" v="221" actId="478"/>
        <pc:sldMkLst>
          <pc:docMk/>
          <pc:sldMk cId="2348558223" sldId="279"/>
        </pc:sldMkLst>
      </pc:sldChg>
      <pc:sldChg chg="add del setBg">
        <pc:chgData name="Krautter, Jutta" userId="366a3878-dfee-4f72-a8f5-55212954f4c6" providerId="ADAL" clId="{08114FD7-D95F-58E7-85ED-ACB79B7BFFD7}" dt="2025-09-10T18:35:08.414" v="52"/>
        <pc:sldMkLst>
          <pc:docMk/>
          <pc:sldMk cId="3266761529" sldId="279"/>
        </pc:sldMkLst>
      </pc:sldChg>
      <pc:sldChg chg="addSp delSp modSp add mod setBg chgLayout modNotesTx">
        <pc:chgData name="Krautter, Jutta" userId="366a3878-dfee-4f72-a8f5-55212954f4c6" providerId="ADAL" clId="{08114FD7-D95F-58E7-85ED-ACB79B7BFFD7}" dt="2025-09-10T19:11:56.305" v="254" actId="26606"/>
        <pc:sldMkLst>
          <pc:docMk/>
          <pc:sldMk cId="2830999467" sldId="280"/>
        </pc:sldMkLst>
      </pc:sldChg>
      <pc:sldChg chg="add del setBg">
        <pc:chgData name="Krautter, Jutta" userId="366a3878-dfee-4f72-a8f5-55212954f4c6" providerId="ADAL" clId="{08114FD7-D95F-58E7-85ED-ACB79B7BFFD7}" dt="2025-09-10T18:35:08.134" v="51"/>
        <pc:sldMkLst>
          <pc:docMk/>
          <pc:sldMk cId="3247765385" sldId="280"/>
        </pc:sldMkLst>
      </pc:sldChg>
      <pc:sldChg chg="addSp delSp modSp add mod setBg modClrScheme chgLayout modNotesTx">
        <pc:chgData name="Krautter, Jutta" userId="366a3878-dfee-4f72-a8f5-55212954f4c6" providerId="ADAL" clId="{08114FD7-D95F-58E7-85ED-ACB79B7BFFD7}" dt="2025-09-10T19:13:40.460" v="268" actId="1076"/>
        <pc:sldMkLst>
          <pc:docMk/>
          <pc:sldMk cId="3078930107" sldId="281"/>
        </pc:sldMkLst>
      </pc:sldChg>
      <pc:sldChg chg="addSp delSp modSp add mod setBg modClrScheme chgLayout modNotesTx">
        <pc:chgData name="Krautter, Jutta" userId="366a3878-dfee-4f72-a8f5-55212954f4c6" providerId="ADAL" clId="{08114FD7-D95F-58E7-85ED-ACB79B7BFFD7}" dt="2025-09-10T19:14:06.068" v="275" actId="1076"/>
        <pc:sldMkLst>
          <pc:docMk/>
          <pc:sldMk cId="2460643172" sldId="282"/>
        </pc:sldMkLst>
        <pc:picChg chg="add mod">
          <ac:chgData name="Krautter, Jutta" userId="366a3878-dfee-4f72-a8f5-55212954f4c6" providerId="ADAL" clId="{08114FD7-D95F-58E7-85ED-ACB79B7BFFD7}" dt="2025-09-10T19:13:59.174" v="270" actId="1076"/>
          <ac:picMkLst>
            <pc:docMk/>
            <pc:sldMk cId="2460643172" sldId="282"/>
            <ac:picMk id="4" creationId="{C5354072-103D-233D-BA83-6179649FFF48}"/>
          </ac:picMkLst>
        </pc:picChg>
      </pc:sldChg>
      <pc:sldChg chg="add del">
        <pc:chgData name="Krautter, Jutta" userId="366a3878-dfee-4f72-a8f5-55212954f4c6" providerId="ADAL" clId="{08114FD7-D95F-58E7-85ED-ACB79B7BFFD7}" dt="2025-09-10T18:54:12.163" v="99"/>
        <pc:sldMkLst>
          <pc:docMk/>
          <pc:sldMk cId="4093786638" sldId="282"/>
        </pc:sldMkLst>
      </pc:sldChg>
      <pc:sldChg chg="new del">
        <pc:chgData name="Krautter, Jutta" userId="366a3878-dfee-4f72-a8f5-55212954f4c6" providerId="ADAL" clId="{08114FD7-D95F-58E7-85ED-ACB79B7BFFD7}" dt="2025-09-10T19:05:42.253" v="211" actId="680"/>
        <pc:sldMkLst>
          <pc:docMk/>
          <pc:sldMk cId="407377870" sldId="283"/>
        </pc:sldMkLst>
      </pc:sldChg>
      <pc:sldChg chg="addSp delSp modSp new del mod setBg">
        <pc:chgData name="Krautter, Jutta" userId="366a3878-dfee-4f72-a8f5-55212954f4c6" providerId="ADAL" clId="{08114FD7-D95F-58E7-85ED-ACB79B7BFFD7}" dt="2025-09-10T19:08:14.465" v="232" actId="2696"/>
        <pc:sldMkLst>
          <pc:docMk/>
          <pc:sldMk cId="455091169" sldId="283"/>
        </pc:sldMkLst>
      </pc:sldChg>
      <pc:sldChg chg="new del">
        <pc:chgData name="Krautter, Jutta" userId="366a3878-dfee-4f72-a8f5-55212954f4c6" providerId="ADAL" clId="{08114FD7-D95F-58E7-85ED-ACB79B7BFFD7}" dt="2025-09-10T19:11:47.159" v="253" actId="2696"/>
        <pc:sldMkLst>
          <pc:docMk/>
          <pc:sldMk cId="2354148690" sldId="283"/>
        </pc:sldMkLst>
      </pc:sldChg>
      <pc:sldChg chg="new del">
        <pc:chgData name="Krautter, Jutta" userId="366a3878-dfee-4f72-a8f5-55212954f4c6" providerId="ADAL" clId="{08114FD7-D95F-58E7-85ED-ACB79B7BFFD7}" dt="2025-09-10T19:05:41.403" v="210" actId="680"/>
        <pc:sldMkLst>
          <pc:docMk/>
          <pc:sldMk cId="1355062508" sldId="284"/>
        </pc:sldMkLst>
      </pc:sldChg>
      <pc:sldChg chg="new del">
        <pc:chgData name="Krautter, Jutta" userId="366a3878-dfee-4f72-a8f5-55212954f4c6" providerId="ADAL" clId="{08114FD7-D95F-58E7-85ED-ACB79B7BFFD7}" dt="2025-09-10T19:05:40.736" v="209" actId="680"/>
        <pc:sldMkLst>
          <pc:docMk/>
          <pc:sldMk cId="130282492" sldId="285"/>
        </pc:sldMkLst>
      </pc:sldChg>
      <pc:sldChg chg="modSp add mod modTransition">
        <pc:chgData name="Krautter, Jutta" userId="366a3878-dfee-4f72-a8f5-55212954f4c6" providerId="ADAL" clId="{08114FD7-D95F-58E7-85ED-ACB79B7BFFD7}" dt="2025-10-05T07:29:49.216" v="288" actId="20577"/>
        <pc:sldMkLst>
          <pc:docMk/>
          <pc:sldMk cId="3462722133" sldId="387"/>
        </pc:sldMkLst>
        <pc:spChg chg="mod">
          <ac:chgData name="Krautter, Jutta" userId="366a3878-dfee-4f72-a8f5-55212954f4c6" providerId="ADAL" clId="{08114FD7-D95F-58E7-85ED-ACB79B7BFFD7}" dt="2025-10-05T07:29:49.216" v="288" actId="20577"/>
          <ac:spMkLst>
            <pc:docMk/>
            <pc:sldMk cId="3462722133" sldId="387"/>
            <ac:spMk id="3" creationId="{57FA0C9F-4B8D-FF46-C324-363FE9E4A3F1}"/>
          </ac:spMkLst>
        </pc:spChg>
        <pc:spChg chg="mod">
          <ac:chgData name="Krautter, Jutta" userId="366a3878-dfee-4f72-a8f5-55212954f4c6" providerId="ADAL" clId="{08114FD7-D95F-58E7-85ED-ACB79B7BFFD7}" dt="2025-10-05T07:29:24.728" v="278" actId="20577"/>
          <ac:spMkLst>
            <pc:docMk/>
            <pc:sldMk cId="3462722133" sldId="387"/>
            <ac:spMk id="8" creationId="{C1A31772-DE81-1F08-204C-64F575E22E4A}"/>
          </ac:spMkLst>
        </pc:spChg>
      </pc:sldChg>
    </pc:docChg>
  </pc:docChgLst>
  <pc:docChgLst>
    <pc:chgData name="Krautter, Jutta" userId="366a3878-dfee-4f72-a8f5-55212954f4c6" providerId="ADAL" clId="{C508E065-8A81-B34C-A675-36264670917F}"/>
    <pc:docChg chg="custSel delSld modSld">
      <pc:chgData name="Krautter, Jutta" userId="366a3878-dfee-4f72-a8f5-55212954f4c6" providerId="ADAL" clId="{C508E065-8A81-B34C-A675-36264670917F}" dt="2025-09-22T08:38:33.110" v="13" actId="1076"/>
      <pc:docMkLst>
        <pc:docMk/>
      </pc:docMkLst>
      <pc:sldChg chg="del">
        <pc:chgData name="Krautter, Jutta" userId="366a3878-dfee-4f72-a8f5-55212954f4c6" providerId="ADAL" clId="{C508E065-8A81-B34C-A675-36264670917F}" dt="2025-09-22T08:37:49.325" v="0" actId="2696"/>
        <pc:sldMkLst>
          <pc:docMk/>
          <pc:sldMk cId="547945675" sldId="278"/>
        </pc:sldMkLst>
      </pc:sldChg>
      <pc:sldChg chg="del">
        <pc:chgData name="Krautter, Jutta" userId="366a3878-dfee-4f72-a8f5-55212954f4c6" providerId="ADAL" clId="{C508E065-8A81-B34C-A675-36264670917F}" dt="2025-09-22T08:37:49.691" v="1" actId="2696"/>
        <pc:sldMkLst>
          <pc:docMk/>
          <pc:sldMk cId="2348558223" sldId="279"/>
        </pc:sldMkLst>
      </pc:sldChg>
      <pc:sldChg chg="del">
        <pc:chgData name="Krautter, Jutta" userId="366a3878-dfee-4f72-a8f5-55212954f4c6" providerId="ADAL" clId="{C508E065-8A81-B34C-A675-36264670917F}" dt="2025-09-22T08:37:50.022" v="2" actId="2696"/>
        <pc:sldMkLst>
          <pc:docMk/>
          <pc:sldMk cId="2830999467" sldId="280"/>
        </pc:sldMkLst>
      </pc:sldChg>
      <pc:sldChg chg="del">
        <pc:chgData name="Krautter, Jutta" userId="366a3878-dfee-4f72-a8f5-55212954f4c6" providerId="ADAL" clId="{C508E065-8A81-B34C-A675-36264670917F}" dt="2025-09-22T08:37:50.687" v="3" actId="2696"/>
        <pc:sldMkLst>
          <pc:docMk/>
          <pc:sldMk cId="3078930107" sldId="281"/>
        </pc:sldMkLst>
      </pc:sldChg>
      <pc:sldChg chg="delSp modSp mod setBg">
        <pc:chgData name="Krautter, Jutta" userId="366a3878-dfee-4f72-a8f5-55212954f4c6" providerId="ADAL" clId="{C508E065-8A81-B34C-A675-36264670917F}" dt="2025-09-22T08:38:33.110" v="13" actId="1076"/>
        <pc:sldMkLst>
          <pc:docMk/>
          <pc:sldMk cId="2460643172" sldId="282"/>
        </pc:sldMkLst>
        <pc:picChg chg="mod">
          <ac:chgData name="Krautter, Jutta" userId="366a3878-dfee-4f72-a8f5-55212954f4c6" providerId="ADAL" clId="{C508E065-8A81-B34C-A675-36264670917F}" dt="2025-09-22T08:38:33.110" v="13" actId="1076"/>
          <ac:picMkLst>
            <pc:docMk/>
            <pc:sldMk cId="2460643172" sldId="282"/>
            <ac:picMk id="4" creationId="{C5354072-103D-233D-BA83-6179649FFF48}"/>
          </ac:picMkLst>
        </pc:picChg>
      </pc:sldChg>
    </pc:docChg>
  </pc:docChgLst>
  <pc:docChgLst>
    <pc:chgData name="Krautter, Jutta" userId="366a3878-dfee-4f72-a8f5-55212954f4c6" providerId="ADAL" clId="{2280B146-4859-854B-9211-31E1658FF240}"/>
    <pc:docChg chg="delSld modSld">
      <pc:chgData name="Krautter, Jutta" userId="366a3878-dfee-4f72-a8f5-55212954f4c6" providerId="ADAL" clId="{2280B146-4859-854B-9211-31E1658FF240}" dt="2025-09-22T08:37:16.522" v="10" actId="2696"/>
      <pc:docMkLst>
        <pc:docMk/>
      </pc:docMkLst>
      <pc:sldChg chg="modSp del mod">
        <pc:chgData name="Krautter, Jutta" userId="366a3878-dfee-4f72-a8f5-55212954f4c6" providerId="ADAL" clId="{2280B146-4859-854B-9211-31E1658FF240}" dt="2025-09-22T08:37:13.193" v="3" actId="2696"/>
        <pc:sldMkLst>
          <pc:docMk/>
          <pc:sldMk cId="1345272855" sldId="256"/>
        </pc:sldMkLst>
      </pc:sldChg>
      <pc:sldChg chg="del">
        <pc:chgData name="Krautter, Jutta" userId="366a3878-dfee-4f72-a8f5-55212954f4c6" providerId="ADAL" clId="{2280B146-4859-854B-9211-31E1658FF240}" dt="2025-09-22T08:37:13.557" v="4" actId="2696"/>
        <pc:sldMkLst>
          <pc:docMk/>
          <pc:sldMk cId="705006766" sldId="257"/>
        </pc:sldMkLst>
      </pc:sldChg>
      <pc:sldChg chg="del">
        <pc:chgData name="Krautter, Jutta" userId="366a3878-dfee-4f72-a8f5-55212954f4c6" providerId="ADAL" clId="{2280B146-4859-854B-9211-31E1658FF240}" dt="2025-09-22T08:37:15.114" v="8" actId="2696"/>
        <pc:sldMkLst>
          <pc:docMk/>
          <pc:sldMk cId="1265746618" sldId="261"/>
        </pc:sldMkLst>
      </pc:sldChg>
      <pc:sldChg chg="del">
        <pc:chgData name="Krautter, Jutta" userId="366a3878-dfee-4f72-a8f5-55212954f4c6" providerId="ADAL" clId="{2280B146-4859-854B-9211-31E1658FF240}" dt="2025-09-22T08:37:15.559" v="9" actId="2696"/>
        <pc:sldMkLst>
          <pc:docMk/>
          <pc:sldMk cId="378229448" sldId="263"/>
        </pc:sldMkLst>
      </pc:sldChg>
      <pc:sldChg chg="del">
        <pc:chgData name="Krautter, Jutta" userId="366a3878-dfee-4f72-a8f5-55212954f4c6" providerId="ADAL" clId="{2280B146-4859-854B-9211-31E1658FF240}" dt="2025-09-22T08:37:16.522" v="10" actId="2696"/>
        <pc:sldMkLst>
          <pc:docMk/>
          <pc:sldMk cId="1861034989" sldId="264"/>
        </pc:sldMkLst>
      </pc:sldChg>
      <pc:sldChg chg="del">
        <pc:chgData name="Krautter, Jutta" userId="366a3878-dfee-4f72-a8f5-55212954f4c6" providerId="ADAL" clId="{2280B146-4859-854B-9211-31E1658FF240}" dt="2025-09-22T08:37:14.375" v="6" actId="2696"/>
        <pc:sldMkLst>
          <pc:docMk/>
          <pc:sldMk cId="372755701" sldId="271"/>
        </pc:sldMkLst>
      </pc:sldChg>
      <pc:sldChg chg="del">
        <pc:chgData name="Krautter, Jutta" userId="366a3878-dfee-4f72-a8f5-55212954f4c6" providerId="ADAL" clId="{2280B146-4859-854B-9211-31E1658FF240}" dt="2025-09-22T08:37:14.766" v="7" actId="2696"/>
        <pc:sldMkLst>
          <pc:docMk/>
          <pc:sldMk cId="48342486" sldId="276"/>
        </pc:sldMkLst>
      </pc:sldChg>
      <pc:sldChg chg="del">
        <pc:chgData name="Krautter, Jutta" userId="366a3878-dfee-4f72-a8f5-55212954f4c6" providerId="ADAL" clId="{2280B146-4859-854B-9211-31E1658FF240}" dt="2025-09-22T08:37:14.009" v="5" actId="2696"/>
        <pc:sldMkLst>
          <pc:docMk/>
          <pc:sldMk cId="1236162877"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7D575-2DE3-3D41-B1C0-3D6E1731AFDD}" type="datetimeFigureOut">
              <a:rPr lang="de-DE" smtClean="0"/>
              <a:t>05.10.25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95BAD-C1C9-BE43-BE90-F24598B3C4D1}" type="slidenum">
              <a:rPr lang="de-DE" smtClean="0"/>
              <a:t>‹Nr.›</a:t>
            </a:fld>
            <a:endParaRPr lang="de-DE"/>
          </a:p>
        </p:txBody>
      </p:sp>
    </p:spTree>
    <p:extLst>
      <p:ext uri="{BB962C8B-B14F-4D97-AF65-F5344CB8AC3E}">
        <p14:creationId xmlns:p14="http://schemas.microsoft.com/office/powerpoint/2010/main" val="1612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97BC-2E5D-5362-D12F-D72F49F210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CEF4587-CF0F-7A41-5D95-7E57AB8A85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F79C17D-66D0-1C99-3D94-BFECF1F0802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CEF973E-FDA4-5CAF-08EB-5F88AA2FE78B}"/>
              </a:ext>
            </a:extLst>
          </p:cNvPr>
          <p:cNvSpPr>
            <a:spLocks noGrp="1"/>
          </p:cNvSpPr>
          <p:nvPr>
            <p:ph type="sldNum" sz="quarter" idx="5"/>
          </p:nvPr>
        </p:nvSpPr>
        <p:spPr/>
        <p:txBody>
          <a:bodyPr/>
          <a:lstStyle/>
          <a:p>
            <a:fld id="{E6995BAD-C1C9-BE43-BE90-F24598B3C4D1}" type="slidenum">
              <a:rPr lang="de-DE" smtClean="0"/>
              <a:t>1</a:t>
            </a:fld>
            <a:endParaRPr lang="de-DE"/>
          </a:p>
        </p:txBody>
      </p:sp>
    </p:spTree>
    <p:extLst>
      <p:ext uri="{BB962C8B-B14F-4D97-AF65-F5344CB8AC3E}">
        <p14:creationId xmlns:p14="http://schemas.microsoft.com/office/powerpoint/2010/main" val="344803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104B-F377-D876-3CD8-2069959EF2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5D84B9-1ECF-EE0D-F45E-121686303C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474BEE-EE99-4CC5-96BC-B44C55AA5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AA40F29A-D2DE-2DB1-C6D9-EB2571372027}"/>
              </a:ext>
            </a:extLst>
          </p:cNvPr>
          <p:cNvSpPr>
            <a:spLocks noGrp="1"/>
          </p:cNvSpPr>
          <p:nvPr>
            <p:ph type="sldNum" sz="quarter" idx="10"/>
          </p:nvPr>
        </p:nvSpPr>
        <p:spPr/>
        <p:txBody>
          <a:bodyPr/>
          <a:lstStyle/>
          <a:p>
            <a:fld id="{58D2791B-11DD-9C46-B6B9-4E63F7546029}" type="slidenum">
              <a:rPr lang="de-DE" smtClean="0"/>
              <a:t>2</a:t>
            </a:fld>
            <a:endParaRPr lang="de-DE"/>
          </a:p>
        </p:txBody>
      </p:sp>
    </p:spTree>
    <p:extLst>
      <p:ext uri="{BB962C8B-B14F-4D97-AF65-F5344CB8AC3E}">
        <p14:creationId xmlns:p14="http://schemas.microsoft.com/office/powerpoint/2010/main" val="1513672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weiß / Hintergrundbild">
    <p:spTree>
      <p:nvGrpSpPr>
        <p:cNvPr id="1" name=""/>
        <p:cNvGrpSpPr/>
        <p:nvPr/>
      </p:nvGrpSpPr>
      <p:grpSpPr>
        <a:xfrm>
          <a:off x="0" y="0"/>
          <a:ext cx="0" cy="0"/>
          <a:chOff x="0" y="0"/>
          <a:chExt cx="0" cy="0"/>
        </a:xfrm>
      </p:grpSpPr>
      <p:sp>
        <p:nvSpPr>
          <p:cNvPr id="2" name="Titel 1"/>
          <p:cNvSpPr>
            <a:spLocks noGrp="1"/>
          </p:cNvSpPr>
          <p:nvPr>
            <p:ph type="ctrTitle"/>
          </p:nvPr>
        </p:nvSpPr>
        <p:spPr>
          <a:xfrm>
            <a:off x="1291931" y="1559684"/>
            <a:ext cx="9144000" cy="2387600"/>
          </a:xfrm>
        </p:spPr>
        <p:txBody>
          <a:bodyPr anchor="b"/>
          <a:lstStyle>
            <a:lvl1pPr algn="l">
              <a:defRPr sz="6000" b="1" i="0">
                <a:solidFill>
                  <a:schemeClr val="tx2"/>
                </a:solidFill>
                <a:latin typeface="Geogrotesque SemiBold" panose="020B0300000000000000" pitchFamily="34" charset="77"/>
              </a:defRPr>
            </a:lvl1pPr>
          </a:lstStyle>
          <a:p>
            <a:r>
              <a:rPr lang="de-DE" dirty="0"/>
              <a:t>Mastertitelformat bearbeiten</a:t>
            </a:r>
          </a:p>
        </p:txBody>
      </p:sp>
      <p:sp>
        <p:nvSpPr>
          <p:cNvPr id="3" name="Untertitel 2"/>
          <p:cNvSpPr>
            <a:spLocks noGrp="1"/>
          </p:cNvSpPr>
          <p:nvPr>
            <p:ph type="subTitle" idx="1"/>
          </p:nvPr>
        </p:nvSpPr>
        <p:spPr>
          <a:xfrm>
            <a:off x="1291931" y="4039359"/>
            <a:ext cx="9144000" cy="1655762"/>
          </a:xfrm>
        </p:spPr>
        <p:txBody>
          <a:bodyPr/>
          <a:lstStyle>
            <a:lvl1pPr marL="0" indent="0" algn="l">
              <a:buNone/>
              <a:defRPr sz="2400">
                <a:solidFill>
                  <a:schemeClr val="tx2"/>
                </a:solidFill>
                <a:latin typeface="Geogrotesque Light" panose="020B0300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descr="Ein Bild, das Text, Screenshot, Logo, Grafikdesign enthält.&#10;&#10;Automatisch generierte Beschreibung">
            <a:extLst>
              <a:ext uri="{FF2B5EF4-FFF2-40B4-BE49-F238E27FC236}">
                <a16:creationId xmlns:a16="http://schemas.microsoft.com/office/drawing/2014/main" id="{56FB9BE6-3701-B81C-4CAC-D7C8936A9897}"/>
              </a:ext>
            </a:extLst>
          </p:cNvPr>
          <p:cNvPicPr>
            <a:picLocks noChangeAspect="1"/>
          </p:cNvPicPr>
          <p:nvPr userDrawn="1"/>
        </p:nvPicPr>
        <p:blipFill rotWithShape="1">
          <a:blip r:embed="rId2"/>
          <a:srcRect t="28618"/>
          <a:stretch/>
        </p:blipFill>
        <p:spPr>
          <a:xfrm>
            <a:off x="0" y="1962614"/>
            <a:ext cx="12192000" cy="4895385"/>
          </a:xfrm>
          <a:prstGeom prst="rect">
            <a:avLst/>
          </a:prstGeom>
        </p:spPr>
      </p:pic>
      <p:pic>
        <p:nvPicPr>
          <p:cNvPr id="4" name="Grafik 3" descr="Ein Bild, das Text, Screenshot, Visitenkarte, Logo enthält.&#10;&#10;Automatisch generierte Beschreibung">
            <a:extLst>
              <a:ext uri="{FF2B5EF4-FFF2-40B4-BE49-F238E27FC236}">
                <a16:creationId xmlns:a16="http://schemas.microsoft.com/office/drawing/2014/main" id="{492ED0A3-1C28-A08E-D103-DEDF5A659696}"/>
              </a:ext>
            </a:extLst>
          </p:cNvPr>
          <p:cNvPicPr>
            <a:picLocks noChangeAspect="1"/>
          </p:cNvPicPr>
          <p:nvPr userDrawn="1"/>
        </p:nvPicPr>
        <p:blipFill rotWithShape="1">
          <a:blip r:embed="rId3"/>
          <a:srcRect l="76034" b="71608"/>
          <a:stretch/>
        </p:blipFill>
        <p:spPr>
          <a:xfrm>
            <a:off x="9245600" y="-16665"/>
            <a:ext cx="2926649" cy="1950245"/>
          </a:xfrm>
          <a:prstGeom prst="rect">
            <a:avLst/>
          </a:prstGeom>
        </p:spPr>
      </p:pic>
    </p:spTree>
    <p:extLst>
      <p:ext uri="{BB962C8B-B14F-4D97-AF65-F5344CB8AC3E}">
        <p14:creationId xmlns:p14="http://schemas.microsoft.com/office/powerpoint/2010/main" val="862346660"/>
      </p:ext>
    </p:extLst>
  </p:cSld>
  <p:clrMapOvr>
    <a:masterClrMapping/>
  </p:clrMapOvr>
  <p:transition spd="slow">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für seitenfüllendes Foto V1">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endParaRPr lang="de-DE" dirty="0"/>
          </a:p>
        </p:txBody>
      </p:sp>
      <p:pic>
        <p:nvPicPr>
          <p:cNvPr id="9" name="Bild 8"/>
          <p:cNvPicPr>
            <a:picLocks noChangeAspect="1"/>
          </p:cNvPicPr>
          <p:nvPr userDrawn="1"/>
        </p:nvPicPr>
        <p:blipFill>
          <a:blip r:embed="rId2" cstate="screen">
            <a:extLst>
              <a:ext uri="{28A0092B-C50C-407E-A947-70E740481C1C}">
                <a14:useLocalDpi xmlns:a14="http://schemas.microsoft.com/office/drawing/2010/main"/>
              </a:ext>
            </a:extLst>
          </a:blip>
          <a:srcRect l="60285" t="23523"/>
          <a:stretch>
            <a:fillRect/>
          </a:stretch>
        </p:blipFill>
        <p:spPr>
          <a:xfrm>
            <a:off x="7349924" y="3429000"/>
            <a:ext cx="4842076" cy="3429000"/>
          </a:xfrm>
          <a:prstGeom prst="rect">
            <a:avLst/>
          </a:prstGeom>
        </p:spPr>
      </p:pic>
      <p:pic>
        <p:nvPicPr>
          <p:cNvPr id="10" name="Bild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3" name="Textplatzhalter 2">
            <a:extLst>
              <a:ext uri="{FF2B5EF4-FFF2-40B4-BE49-F238E27FC236}">
                <a16:creationId xmlns:a16="http://schemas.microsoft.com/office/drawing/2014/main" id="{5A0057B6-9AF5-728A-2E11-C58C5E58734F}"/>
              </a:ext>
            </a:extLst>
          </p:cNvPr>
          <p:cNvSpPr>
            <a:spLocks noGrp="1"/>
          </p:cNvSpPr>
          <p:nvPr>
            <p:ph type="body" sz="quarter" idx="14" hasCustomPrompt="1"/>
          </p:nvPr>
        </p:nvSpPr>
        <p:spPr>
          <a:xfrm>
            <a:off x="10517605" y="561894"/>
            <a:ext cx="1284316" cy="810491"/>
          </a:xfrm>
          <a:blipFill>
            <a:blip r:embed="rId4"/>
            <a:stretch>
              <a:fillRect/>
            </a:stretch>
          </a:blipFill>
        </p:spPr>
        <p:txBody>
          <a:bodyPr/>
          <a:lstStyle>
            <a:lvl1pPr marL="0" indent="0">
              <a:buNone/>
              <a:defRPr sz="100"/>
            </a:lvl1pPr>
          </a:lstStyle>
          <a:p>
            <a:pPr lvl="0"/>
            <a:r>
              <a:rPr lang="ko-KR" altLang="de-DE" dirty="0"/>
              <a:t>ㅤ</a:t>
            </a:r>
            <a:r>
              <a:rPr lang="de-DE" dirty="0"/>
              <a:t>      </a:t>
            </a:r>
          </a:p>
        </p:txBody>
      </p:sp>
      <p:sp>
        <p:nvSpPr>
          <p:cNvPr id="19" name="Textplatzhalter 18">
            <a:extLst>
              <a:ext uri="{FF2B5EF4-FFF2-40B4-BE49-F238E27FC236}">
                <a16:creationId xmlns:a16="http://schemas.microsoft.com/office/drawing/2014/main" id="{F1C19D9E-F0A7-E87A-7029-61B3B2365F77}"/>
              </a:ext>
            </a:extLst>
          </p:cNvPr>
          <p:cNvSpPr>
            <a:spLocks noGrp="1"/>
          </p:cNvSpPr>
          <p:nvPr>
            <p:ph type="body" sz="quarter" idx="15" hasCustomPrompt="1"/>
          </p:nvPr>
        </p:nvSpPr>
        <p:spPr>
          <a:xfrm>
            <a:off x="7349924" y="3455042"/>
            <a:ext cx="4841875" cy="3429001"/>
          </a:xfrm>
          <a:blipFill>
            <a:blip r:embed="rId5"/>
            <a:stretch>
              <a:fillRect/>
            </a:stretch>
          </a:blipFill>
        </p:spPr>
        <p:txBody>
          <a:bodyPr/>
          <a:lstStyle>
            <a:lvl1pPr marL="0" indent="0">
              <a:buNone/>
              <a:defRPr sz="100"/>
            </a:lvl1pPr>
          </a:lstStyle>
          <a:p>
            <a:pPr lvl="0"/>
            <a:r>
              <a:rPr lang="ko-KR" altLang="de-DE" dirty="0"/>
              <a:t>ㅤ</a:t>
            </a:r>
            <a:endParaRPr lang="de-DE" dirty="0"/>
          </a:p>
        </p:txBody>
      </p:sp>
    </p:spTree>
    <p:extLst>
      <p:ext uri="{BB962C8B-B14F-4D97-AF65-F5344CB8AC3E}">
        <p14:creationId xmlns:p14="http://schemas.microsoft.com/office/powerpoint/2010/main" val="158873239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für seitenfüllendes Foto V2">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1"/>
            <a:ext cx="12192000" cy="6858000"/>
          </a:xfrm>
        </p:spPr>
        <p:txBody>
          <a:bodyPr/>
          <a:lstStyle/>
          <a:p>
            <a:endParaRPr lang="de-DE" dirty="0"/>
          </a:p>
        </p:txBody>
      </p:sp>
      <p:sp>
        <p:nvSpPr>
          <p:cNvPr id="6" name="Textplatzhalter 5">
            <a:extLst>
              <a:ext uri="{FF2B5EF4-FFF2-40B4-BE49-F238E27FC236}">
                <a16:creationId xmlns:a16="http://schemas.microsoft.com/office/drawing/2014/main" id="{5C111494-2347-7D3B-D472-2BA6E9C331B6}"/>
              </a:ext>
            </a:extLst>
          </p:cNvPr>
          <p:cNvSpPr>
            <a:spLocks noGrp="1"/>
          </p:cNvSpPr>
          <p:nvPr>
            <p:ph type="body" sz="quarter" idx="15" hasCustomPrompt="1"/>
          </p:nvPr>
        </p:nvSpPr>
        <p:spPr>
          <a:xfrm>
            <a:off x="0" y="0"/>
            <a:ext cx="4282633" cy="2141316"/>
          </a:xfrm>
          <a:blipFill>
            <a:blip r:embed="rId2"/>
            <a:stretch>
              <a:fillRect l="-1" t="-3" r="-184685" b="-220197"/>
            </a:stretch>
          </a:blipFill>
        </p:spPr>
        <p:txBody>
          <a:bodyPr/>
          <a:lstStyle>
            <a:lvl1pPr marL="0" indent="0">
              <a:buNone/>
              <a:defRPr sz="100"/>
            </a:lvl1pPr>
          </a:lstStyle>
          <a:p>
            <a:pPr lvl="0"/>
            <a:r>
              <a:rPr lang="ko-KR" altLang="de-DE" dirty="0"/>
              <a:t>ㅤ</a:t>
            </a:r>
            <a:endParaRPr lang="de-DE" dirty="0"/>
          </a:p>
        </p:txBody>
      </p:sp>
      <p:pic>
        <p:nvPicPr>
          <p:cNvPr id="8" name="Bild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4" name="Textplatzhalter 3">
            <a:extLst>
              <a:ext uri="{FF2B5EF4-FFF2-40B4-BE49-F238E27FC236}">
                <a16:creationId xmlns:a16="http://schemas.microsoft.com/office/drawing/2014/main" id="{258D02A6-DECD-11E0-C50B-80F362474170}"/>
              </a:ext>
            </a:extLst>
          </p:cNvPr>
          <p:cNvSpPr>
            <a:spLocks noGrp="1"/>
          </p:cNvSpPr>
          <p:nvPr>
            <p:ph type="body" sz="quarter" idx="14" hasCustomPrompt="1"/>
          </p:nvPr>
        </p:nvSpPr>
        <p:spPr>
          <a:xfrm>
            <a:off x="10517188" y="561975"/>
            <a:ext cx="1284287" cy="809625"/>
          </a:xfrm>
          <a:blipFill>
            <a:blip r:embed="rId4"/>
            <a:stretch>
              <a:fillRect/>
            </a:stretch>
          </a:blipFill>
        </p:spPr>
        <p:txBody>
          <a:bodyPr/>
          <a:lstStyle>
            <a:lvl1pPr marL="0" indent="0">
              <a:buNone/>
              <a:defRPr sz="100"/>
            </a:lvl1pPr>
          </a:lstStyle>
          <a:p>
            <a:pPr lvl="0"/>
            <a:r>
              <a:rPr lang="ko-KR" altLang="de-DE" dirty="0"/>
              <a:t>ㅤ</a:t>
            </a:r>
            <a:endParaRPr lang="de-DE" dirty="0"/>
          </a:p>
        </p:txBody>
      </p:sp>
      <p:sp>
        <p:nvSpPr>
          <p:cNvPr id="19" name="Textplatzhalter 18">
            <a:extLst>
              <a:ext uri="{FF2B5EF4-FFF2-40B4-BE49-F238E27FC236}">
                <a16:creationId xmlns:a16="http://schemas.microsoft.com/office/drawing/2014/main" id="{41434129-08EE-8608-5389-894306947F2A}"/>
              </a:ext>
            </a:extLst>
          </p:cNvPr>
          <p:cNvSpPr>
            <a:spLocks noGrp="1"/>
          </p:cNvSpPr>
          <p:nvPr>
            <p:ph type="body" sz="quarter" idx="16" hasCustomPrompt="1"/>
          </p:nvPr>
        </p:nvSpPr>
        <p:spPr>
          <a:xfrm>
            <a:off x="0" y="1"/>
            <a:ext cx="4282633" cy="2141316"/>
          </a:xfrm>
          <a:blipFill>
            <a:blip r:embed="rId5">
              <a:extLst>
                <a:ext uri="{96DAC541-7B7A-43D3-8B79-37D633B846F1}">
                  <asvg:svgBlip xmlns:asvg="http://schemas.microsoft.com/office/drawing/2016/SVG/main" r:embed="rId6"/>
                </a:ext>
              </a:extLst>
            </a:blip>
            <a:stretch>
              <a:fillRect t="-1" b="23"/>
            </a:stretch>
          </a:blipFill>
        </p:spPr>
        <p:txBody>
          <a:bodyPr/>
          <a:lstStyle>
            <a:lvl1pPr marL="0" indent="0">
              <a:buNone/>
              <a:defRPr sz="100"/>
            </a:lvl1pPr>
          </a:lstStyle>
          <a:p>
            <a:pPr lvl="0"/>
            <a:r>
              <a:rPr lang="ko-KR" altLang="de-DE" dirty="0"/>
              <a:t>ㅤ</a:t>
            </a:r>
            <a:endParaRPr lang="de-DE" dirty="0"/>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für seitenfüllendes Foto mit BU">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endParaRPr lang="de-DE" dirty="0"/>
          </a:p>
        </p:txBody>
      </p:sp>
      <p:pic>
        <p:nvPicPr>
          <p:cNvPr id="6"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71714"/>
            <a:ext cx="12192000" cy="2386286"/>
          </a:xfrm>
          <a:prstGeom prst="rect">
            <a:avLst/>
          </a:prstGeom>
        </p:spPr>
      </p:pic>
      <p:sp>
        <p:nvSpPr>
          <p:cNvPr id="9" name="Textplatzhalter 8"/>
          <p:cNvSpPr>
            <a:spLocks noGrp="1"/>
          </p:cNvSpPr>
          <p:nvPr>
            <p:ph type="body" sz="quarter" idx="14"/>
          </p:nvPr>
        </p:nvSpPr>
        <p:spPr>
          <a:xfrm>
            <a:off x="496799" y="6078537"/>
            <a:ext cx="11287034" cy="642938"/>
          </a:xfrm>
        </p:spPr>
        <p:txBody>
          <a:bodyPr anchor="ctr"/>
          <a:lstStyle>
            <a:lvl1pPr marL="0" indent="0">
              <a:buNone/>
              <a:defRPr sz="1400">
                <a:solidFill>
                  <a:schemeClr val="bg1"/>
                </a:solidFill>
              </a:defRPr>
            </a:lvl1pPr>
            <a:lvl2pPr marL="2538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de-DE" dirty="0"/>
              <a:t>Mastertextformat bearbeiten</a:t>
            </a:r>
          </a:p>
        </p:txBody>
      </p:sp>
      <p:pic>
        <p:nvPicPr>
          <p:cNvPr id="2" name="Bild 7">
            <a:extLst>
              <a:ext uri="{FF2B5EF4-FFF2-40B4-BE49-F238E27FC236}">
                <a16:creationId xmlns:a16="http://schemas.microsoft.com/office/drawing/2014/main" id="{9746EEB8-4926-9793-858D-624157011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10" name="Textplatzhalter 9">
            <a:extLst>
              <a:ext uri="{FF2B5EF4-FFF2-40B4-BE49-F238E27FC236}">
                <a16:creationId xmlns:a16="http://schemas.microsoft.com/office/drawing/2014/main" id="{CD26E814-87A2-921D-C7A3-0356B6556C67}"/>
              </a:ext>
            </a:extLst>
          </p:cNvPr>
          <p:cNvSpPr>
            <a:spLocks noGrp="1"/>
          </p:cNvSpPr>
          <p:nvPr>
            <p:ph type="body" sz="quarter" idx="16" hasCustomPrompt="1"/>
          </p:nvPr>
        </p:nvSpPr>
        <p:spPr>
          <a:xfrm>
            <a:off x="0" y="4471988"/>
            <a:ext cx="12192000" cy="2386012"/>
          </a:xfrm>
          <a:blipFill>
            <a:blip r:embed="rId4"/>
            <a:stretch>
              <a:fillRect/>
            </a:stretch>
          </a:blipFill>
        </p:spPr>
        <p:txBody>
          <a:bodyPr/>
          <a:lstStyle>
            <a:lvl1pPr marL="0" indent="0">
              <a:buNone/>
              <a:defRPr sz="100"/>
            </a:lvl1pPr>
          </a:lstStyle>
          <a:p>
            <a:pPr lvl="0"/>
            <a:r>
              <a:rPr lang="ko-KR" altLang="de-DE" dirty="0"/>
              <a:t>ㅤ</a:t>
            </a:r>
            <a:endParaRPr lang="de-DE" dirty="0"/>
          </a:p>
        </p:txBody>
      </p:sp>
      <p:sp>
        <p:nvSpPr>
          <p:cNvPr id="4" name="Textplatzhalter 3">
            <a:extLst>
              <a:ext uri="{FF2B5EF4-FFF2-40B4-BE49-F238E27FC236}">
                <a16:creationId xmlns:a16="http://schemas.microsoft.com/office/drawing/2014/main" id="{C483A7AA-7A30-2DB0-013E-79785306085D}"/>
              </a:ext>
            </a:extLst>
          </p:cNvPr>
          <p:cNvSpPr>
            <a:spLocks noGrp="1"/>
          </p:cNvSpPr>
          <p:nvPr>
            <p:ph type="body" sz="quarter" idx="15" hasCustomPrompt="1"/>
          </p:nvPr>
        </p:nvSpPr>
        <p:spPr>
          <a:xfrm>
            <a:off x="10517188" y="561975"/>
            <a:ext cx="1284287" cy="809625"/>
          </a:xfrm>
          <a:blipFill>
            <a:blip r:embed="rId5"/>
            <a:stretch>
              <a:fillRect/>
            </a:stretch>
          </a:blipFill>
        </p:spPr>
        <p:txBody>
          <a:bodyPr/>
          <a:lstStyle>
            <a:lvl1pPr marL="0" indent="0">
              <a:buNone/>
              <a:defRPr sz="100"/>
            </a:lvl1pPr>
          </a:lstStyle>
          <a:p>
            <a:pPr lvl="0"/>
            <a:r>
              <a:rPr lang="ko-KR" altLang="de-DE" dirty="0"/>
              <a:t>ㅤ</a:t>
            </a:r>
            <a:endParaRPr lang="de-DE" dirty="0"/>
          </a:p>
        </p:txBody>
      </p:sp>
    </p:spTree>
    <p:extLst>
      <p:ext uri="{BB962C8B-B14F-4D97-AF65-F5344CB8AC3E}">
        <p14:creationId xmlns:p14="http://schemas.microsoft.com/office/powerpoint/2010/main" val="1362873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folie V1">
    <p:spTree>
      <p:nvGrpSpPr>
        <p:cNvPr id="1" name=""/>
        <p:cNvGrpSpPr/>
        <p:nvPr/>
      </p:nvGrpSpPr>
      <p:grpSpPr>
        <a:xfrm>
          <a:off x="0" y="0"/>
          <a:ext cx="0" cy="0"/>
          <a:chOff x="0" y="0"/>
          <a:chExt cx="0" cy="0"/>
        </a:xfrm>
      </p:grpSpPr>
      <p:pic>
        <p:nvPicPr>
          <p:cNvPr id="10" name="Bild 9"/>
          <p:cNvPicPr>
            <a:picLocks noChangeAspect="1"/>
          </p:cNvPicPr>
          <p:nvPr userDrawn="1"/>
        </p:nvPicPr>
        <p:blipFill rotWithShape="1">
          <a:blip r:embed="rId2" cstate="screen">
            <a:extLst>
              <a:ext uri="{28A0092B-C50C-407E-A947-70E740481C1C}">
                <a14:useLocalDpi xmlns:a14="http://schemas.microsoft.com/office/drawing/2010/main"/>
              </a:ext>
            </a:extLst>
          </a:blip>
          <a:srcRect l="5439" r="2300"/>
          <a:stretch/>
        </p:blipFill>
        <p:spPr>
          <a:xfrm>
            <a:off x="0" y="2374303"/>
            <a:ext cx="11790947" cy="4483697"/>
          </a:xfrm>
          <a:prstGeom prst="rect">
            <a:avLst/>
          </a:prstGeom>
        </p:spPr>
      </p:pic>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Bild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extLst>
      <p:ext uri="{BB962C8B-B14F-4D97-AF65-F5344CB8AC3E}">
        <p14:creationId xmlns:p14="http://schemas.microsoft.com/office/powerpoint/2010/main" val="9318101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sfolie V2">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rcRect r="1378"/>
          <a:stretch/>
        </p:blipFill>
        <p:spPr>
          <a:xfrm>
            <a:off x="168000" y="0"/>
            <a:ext cx="12024000" cy="6856442"/>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Bild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V3">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6442"/>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Bild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sfolie mit Pat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descr="Ein Bild, das Screenshot, Design enthält.&#10;&#10;Automatisch generierte Beschreibung">
            <a:extLst>
              <a:ext uri="{FF2B5EF4-FFF2-40B4-BE49-F238E27FC236}">
                <a16:creationId xmlns:a16="http://schemas.microsoft.com/office/drawing/2014/main" id="{6DFFD58C-2A92-3295-B4B8-6EC291AC29D4}"/>
              </a:ext>
            </a:extLst>
          </p:cNvPr>
          <p:cNvPicPr>
            <a:picLocks noChangeAspect="1"/>
          </p:cNvPicPr>
          <p:nvPr userDrawn="1"/>
        </p:nvPicPr>
        <p:blipFill>
          <a:blip r:embed="rId2"/>
          <a:srcRect l="1978" t="75365" r="-1978" b="3113"/>
          <a:stretch/>
        </p:blipFill>
        <p:spPr>
          <a:xfrm>
            <a:off x="0" y="5382000"/>
            <a:ext cx="12192000" cy="1476000"/>
          </a:xfrm>
          <a:prstGeom prst="rect">
            <a:avLst/>
          </a:prstGeom>
        </p:spPr>
      </p:pic>
      <p:pic>
        <p:nvPicPr>
          <p:cNvPr id="6" name="Bild 8">
            <a:extLst>
              <a:ext uri="{FF2B5EF4-FFF2-40B4-BE49-F238E27FC236}">
                <a16:creationId xmlns:a16="http://schemas.microsoft.com/office/drawing/2014/main" id="{2F891F52-93F1-B4AE-FA1E-D8D19F4C97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sfolie Grau nur Logo">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sfolie Grau">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spaltig V1">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cstate="screen">
            <a:extLst>
              <a:ext uri="{28A0092B-C50C-407E-A947-70E740481C1C}">
                <a14:useLocalDpi xmlns:a14="http://schemas.microsoft.com/office/drawing/2010/main"/>
              </a:ext>
            </a:extLst>
          </a:blip>
          <a:srcRect t="-13416" b="13416"/>
          <a:stretch/>
        </p:blipFill>
        <p:spPr>
          <a:xfrm>
            <a:off x="0" y="2374303"/>
            <a:ext cx="12192000" cy="4483697"/>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1076445" y="1825625"/>
            <a:ext cx="4990399"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3"/>
          </p:nvPr>
        </p:nvSpPr>
        <p:spPr>
          <a:xfrm>
            <a:off x="6372307" y="1825625"/>
            <a:ext cx="5121354"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extLst>
      <p:ext uri="{BB962C8B-B14F-4D97-AF65-F5344CB8AC3E}">
        <p14:creationId xmlns:p14="http://schemas.microsoft.com/office/powerpoint/2010/main" val="187499110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2spaltig V2">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rcRect t="-6300" b="6300"/>
          <a:stretch/>
        </p:blipFill>
        <p:spPr>
          <a:xfrm>
            <a:off x="0" y="0"/>
            <a:ext cx="12192000" cy="6856442"/>
          </a:xfrm>
          <a:prstGeom prst="rect">
            <a:avLst/>
          </a:prstGeom>
        </p:spPr>
      </p:pic>
      <p:sp>
        <p:nvSpPr>
          <p:cNvPr id="2" name="Titel 1"/>
          <p:cNvSpPr>
            <a:spLocks noGrp="1"/>
          </p:cNvSpPr>
          <p:nvPr>
            <p:ph type="title"/>
          </p:nvPr>
        </p:nvSpPr>
        <p:spPr/>
        <p:txBody>
          <a:bodyPr/>
          <a:lstStyle/>
          <a:p>
            <a:r>
              <a:rPr lang="de-DE"/>
              <a:t>Mastertitelformat bearbeiten</a:t>
            </a:r>
          </a:p>
        </p:txBody>
      </p:sp>
      <p:pic>
        <p:nvPicPr>
          <p:cNvPr id="11" name="Bild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8" name="Inhaltsplatzhalter 2"/>
          <p:cNvSpPr>
            <a:spLocks noGrp="1"/>
          </p:cNvSpPr>
          <p:nvPr>
            <p:ph sz="half" idx="1"/>
          </p:nvPr>
        </p:nvSpPr>
        <p:spPr>
          <a:xfrm>
            <a:off x="1076445" y="1825625"/>
            <a:ext cx="4990399"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3"/>
          </p:nvPr>
        </p:nvSpPr>
        <p:spPr>
          <a:xfrm>
            <a:off x="6372307" y="1825625"/>
            <a:ext cx="5121354"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76446" y="365125"/>
            <a:ext cx="7630232" cy="1325563"/>
          </a:xfrm>
          <a:prstGeom prst="rect">
            <a:avLst/>
          </a:prstGeom>
        </p:spPr>
        <p:txBody>
          <a:bodyPr vert="horz" lIns="0" tIns="0" rIns="0" bIns="0" rtlCol="0" anchor="b" anchorCtr="0">
            <a:noAutofit/>
          </a:bodyPr>
          <a:lstStyle/>
          <a:p>
            <a:r>
              <a:rPr lang="de-DE" dirty="0"/>
              <a:t>Mastertitelformat bearbeiten</a:t>
            </a:r>
          </a:p>
        </p:txBody>
      </p:sp>
      <p:sp>
        <p:nvSpPr>
          <p:cNvPr id="3" name="Textplatzhalter 2"/>
          <p:cNvSpPr>
            <a:spLocks noGrp="1"/>
          </p:cNvSpPr>
          <p:nvPr>
            <p:ph type="body" idx="1"/>
          </p:nvPr>
        </p:nvSpPr>
        <p:spPr>
          <a:xfrm>
            <a:off x="1076446" y="1876507"/>
            <a:ext cx="10197296" cy="430045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6241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61" r:id="rId5"/>
    <p:sldLayoutId id="2147483662" r:id="rId6"/>
    <p:sldLayoutId id="2147483663" r:id="rId7"/>
    <p:sldLayoutId id="2147483652" r:id="rId8"/>
    <p:sldLayoutId id="2147483659" r:id="rId9"/>
    <p:sldLayoutId id="2147483654" r:id="rId10"/>
    <p:sldLayoutId id="2147483658" r:id="rId11"/>
    <p:sldLayoutId id="2147483655" r:id="rId12"/>
  </p:sldLayoutIdLst>
  <p:transition spd="slow">
    <p:wipe dir="r"/>
  </p:transition>
  <p:txStyles>
    <p:titleStyle>
      <a:lvl1pPr algn="l" defTabSz="914400" rtl="0" eaLnBrk="1" latinLnBrk="0" hangingPunct="1">
        <a:lnSpc>
          <a:spcPct val="90000"/>
        </a:lnSpc>
        <a:spcBef>
          <a:spcPct val="0"/>
        </a:spcBef>
        <a:buNone/>
        <a:defRPr sz="4400" b="1" i="0" kern="1200">
          <a:solidFill>
            <a:schemeClr val="tx2"/>
          </a:solidFill>
          <a:latin typeface="Geogrotesque SemiBold" panose="020B03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Helvetica" charset="0"/>
        <a:buChar char="‣"/>
        <a:defRPr sz="2800" kern="1200">
          <a:solidFill>
            <a:schemeClr val="bg2">
              <a:lumMod val="10000"/>
            </a:schemeClr>
          </a:solidFill>
          <a:latin typeface="Geogrotesque Light" panose="020B0300000000000000" pitchFamily="34" charset="77"/>
          <a:ea typeface="+mn-ea"/>
          <a:cs typeface="+mn-cs"/>
        </a:defRPr>
      </a:lvl1pPr>
      <a:lvl2pPr marL="253800" indent="205200" algn="l" defTabSz="914400" rtl="0" eaLnBrk="1" latinLnBrk="0" hangingPunct="1">
        <a:lnSpc>
          <a:spcPct val="90000"/>
        </a:lnSpc>
        <a:spcBef>
          <a:spcPts val="500"/>
        </a:spcBef>
        <a:buClr>
          <a:schemeClr val="tx2"/>
        </a:buClr>
        <a:buFont typeface="Helvetica" charset="0"/>
        <a:buChar char="‣"/>
        <a:defRPr sz="2400" kern="1200">
          <a:solidFill>
            <a:schemeClr val="bg2">
              <a:lumMod val="10000"/>
            </a:schemeClr>
          </a:solidFill>
          <a:latin typeface="Geogrotesque Light" panose="020B0300000000000000"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Helvetica" charset="0"/>
        <a:buChar char="‣"/>
        <a:defRPr sz="2000" kern="1200">
          <a:solidFill>
            <a:schemeClr val="bg2">
              <a:lumMod val="10000"/>
            </a:schemeClr>
          </a:solidFill>
          <a:latin typeface="Geogrotesque Light" panose="020B0300000000000000"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Helvetica" charset="0"/>
        <a:buChar char="‣"/>
        <a:defRPr sz="1800" kern="1200">
          <a:solidFill>
            <a:schemeClr val="bg2">
              <a:lumMod val="10000"/>
            </a:schemeClr>
          </a:solidFill>
          <a:latin typeface="Geogrotesque Light" panose="020B0300000000000000"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Helvetica" charset="0"/>
        <a:buChar char="‣"/>
        <a:defRPr sz="1800" kern="1200">
          <a:solidFill>
            <a:schemeClr val="bg2">
              <a:lumMod val="10000"/>
            </a:schemeClr>
          </a:solidFill>
          <a:latin typeface="Geogrotesque Light" panose="020B0300000000000000"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2915"/>
        </a:solidFill>
        <a:effectLst/>
      </p:bgPr>
    </p:bg>
    <p:spTree>
      <p:nvGrpSpPr>
        <p:cNvPr id="1" name="">
          <a:extLst>
            <a:ext uri="{FF2B5EF4-FFF2-40B4-BE49-F238E27FC236}">
              <a16:creationId xmlns:a16="http://schemas.microsoft.com/office/drawing/2014/main" id="{8BDBCC50-3C7E-50CE-1A33-3E3605401971}"/>
            </a:ext>
          </a:extLst>
        </p:cNvPr>
        <p:cNvGrpSpPr/>
        <p:nvPr/>
      </p:nvGrpSpPr>
      <p:grpSpPr>
        <a:xfrm>
          <a:off x="0" y="0"/>
          <a:ext cx="0" cy="0"/>
          <a:chOff x="0" y="0"/>
          <a:chExt cx="0" cy="0"/>
        </a:xfrm>
      </p:grpSpPr>
      <p:pic>
        <p:nvPicPr>
          <p:cNvPr id="4" name="Grafik 3" descr="Ein Bild, das Text, Flasche enthält.&#10;&#10;KI-generierte Inhalte können fehlerhaft sein.">
            <a:extLst>
              <a:ext uri="{FF2B5EF4-FFF2-40B4-BE49-F238E27FC236}">
                <a16:creationId xmlns:a16="http://schemas.microsoft.com/office/drawing/2014/main" id="{C5354072-103D-233D-BA83-6179649FFF48}"/>
              </a:ext>
            </a:extLst>
          </p:cNvPr>
          <p:cNvPicPr>
            <a:picLocks noChangeAspect="1"/>
          </p:cNvPicPr>
          <p:nvPr/>
        </p:nvPicPr>
        <p:blipFill>
          <a:blip r:embed="rId3"/>
          <a:stretch>
            <a:fillRect/>
          </a:stretch>
        </p:blipFill>
        <p:spPr>
          <a:xfrm>
            <a:off x="1888759" y="434713"/>
            <a:ext cx="8634337" cy="5756225"/>
          </a:xfrm>
          <a:prstGeom prst="rect">
            <a:avLst/>
          </a:prstGeom>
        </p:spPr>
      </p:pic>
    </p:spTree>
    <p:extLst>
      <p:ext uri="{BB962C8B-B14F-4D97-AF65-F5344CB8AC3E}">
        <p14:creationId xmlns:p14="http://schemas.microsoft.com/office/powerpoint/2010/main" val="246064317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B755-927E-655A-6111-E46F0A88731F}"/>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C1A31772-DE81-1F08-204C-64F575E22E4A}"/>
              </a:ext>
            </a:extLst>
          </p:cNvPr>
          <p:cNvSpPr txBox="1"/>
          <p:nvPr/>
        </p:nvSpPr>
        <p:spPr>
          <a:xfrm>
            <a:off x="700088" y="800101"/>
            <a:ext cx="8029575" cy="523220"/>
          </a:xfrm>
          <a:prstGeom prst="rect">
            <a:avLst/>
          </a:prstGeom>
          <a:noFill/>
        </p:spPr>
        <p:txBody>
          <a:bodyPr wrap="square" rtlCol="0">
            <a:spAutoFit/>
          </a:bodyPr>
          <a:lstStyle/>
          <a:p>
            <a:r>
              <a:rPr lang="de-DE" sz="2800" dirty="0">
                <a:latin typeface="Geogrotesque SemiBold" charset="0"/>
                <a:ea typeface="Geogrotesque SemiBold" charset="0"/>
                <a:cs typeface="Geogrotesque SemiBold" charset="0"/>
              </a:rPr>
              <a:t>Bildquelle: </a:t>
            </a:r>
          </a:p>
        </p:txBody>
      </p:sp>
      <p:sp>
        <p:nvSpPr>
          <p:cNvPr id="3" name="Textfeld 2">
            <a:extLst>
              <a:ext uri="{FF2B5EF4-FFF2-40B4-BE49-F238E27FC236}">
                <a16:creationId xmlns:a16="http://schemas.microsoft.com/office/drawing/2014/main" id="{57FA0C9F-4B8D-FF46-C324-363FE9E4A3F1}"/>
              </a:ext>
            </a:extLst>
          </p:cNvPr>
          <p:cNvSpPr txBox="1"/>
          <p:nvPr/>
        </p:nvSpPr>
        <p:spPr>
          <a:xfrm>
            <a:off x="700087" y="1323321"/>
            <a:ext cx="11097171" cy="1754326"/>
          </a:xfrm>
          <a:prstGeom prst="rect">
            <a:avLst/>
          </a:prstGeom>
          <a:noFill/>
        </p:spPr>
        <p:txBody>
          <a:bodyPr wrap="square">
            <a:spAutoFit/>
          </a:bodyPr>
          <a:lstStyle/>
          <a:p>
            <a:pPr>
              <a:defRPr/>
            </a:pPr>
            <a:r>
              <a:rPr lang="de-DE" dirty="0">
                <a:latin typeface="Geogrotesque Light" panose="020B0300000000000000" pitchFamily="34" charset="77"/>
              </a:rPr>
              <a:t>Mit KI (SORA) erstellt, Prompt: </a:t>
            </a:r>
          </a:p>
          <a:p>
            <a:pPr>
              <a:defRPr/>
            </a:pPr>
            <a:r>
              <a:rPr lang="de-DE" dirty="0">
                <a:latin typeface="Geogrotesque Light" panose="020B0300000000000000" pitchFamily="34" charset="77"/>
              </a:rPr>
              <a:t>Erstelle eine PowerPoint-Folie zum Thema „Wasserkreislauf“, die gleichzeitig durch schlechtes Layout, falsche Typografie, schlechte Farbauswahl und unpassende Visualisierungen auffällt. Texte sind wahllos platziert, Schriftarten uneinheitlich und schwer lesbar, Farben beißen sich, Bilder sind </a:t>
            </a:r>
            <a:r>
              <a:rPr lang="de-DE" dirty="0" err="1">
                <a:latin typeface="Geogrotesque Light" panose="020B0300000000000000" pitchFamily="34" charset="77"/>
              </a:rPr>
              <a:t>pixelig</a:t>
            </a:r>
            <a:r>
              <a:rPr lang="de-DE" dirty="0">
                <a:latin typeface="Geogrotesque Light" panose="020B0300000000000000" pitchFamily="34" charset="77"/>
              </a:rPr>
              <a:t> oder unpassend. Die gesamte Folie wirkt verwirrend und unprofessionell. Alle Inhalte sollen in deutscher Sprache dargestellt werden.</a:t>
            </a:r>
          </a:p>
          <a:p>
            <a:pPr>
              <a:defRPr/>
            </a:pPr>
            <a:r>
              <a:rPr lang="de-DE" dirty="0">
                <a:latin typeface="Geogrotesque Light" panose="020B0300000000000000" pitchFamily="34" charset="77"/>
              </a:rPr>
              <a:t> </a:t>
            </a:r>
          </a:p>
        </p:txBody>
      </p:sp>
    </p:spTree>
    <p:extLst>
      <p:ext uri="{BB962C8B-B14F-4D97-AF65-F5344CB8AC3E}">
        <p14:creationId xmlns:p14="http://schemas.microsoft.com/office/powerpoint/2010/main" val="3462722133"/>
      </p:ext>
    </p:extLst>
  </p:cSld>
  <p:clrMapOvr>
    <a:masterClrMapping/>
  </p:clrMapOvr>
  <p:transition spd="slow">
    <p:wipe dir="r"/>
  </p:transition>
</p:sld>
</file>

<file path=ppt/theme/theme1.xml><?xml version="1.0" encoding="utf-8"?>
<a:theme xmlns:a="http://schemas.openxmlformats.org/drawingml/2006/main" name="Office-Design">
  <a:themeElements>
    <a:clrScheme name="Jugend präsentiert">
      <a:dk1>
        <a:srgbClr val="515E69"/>
      </a:dk1>
      <a:lt1>
        <a:srgbClr val="FFFFFF"/>
      </a:lt1>
      <a:dk2>
        <a:srgbClr val="EF7D00"/>
      </a:dk2>
      <a:lt2>
        <a:srgbClr val="E7E6E6"/>
      </a:lt2>
      <a:accent1>
        <a:srgbClr val="EF7D00"/>
      </a:accent1>
      <a:accent2>
        <a:srgbClr val="F59C00"/>
      </a:accent2>
      <a:accent3>
        <a:srgbClr val="719F36"/>
      </a:accent3>
      <a:accent4>
        <a:srgbClr val="E63312"/>
      </a:accent4>
      <a:accent5>
        <a:srgbClr val="0068A3"/>
      </a:accent5>
      <a:accent6>
        <a:srgbClr val="10A5AA"/>
      </a:accent6>
      <a:hlink>
        <a:srgbClr val="EF7D00"/>
      </a:hlink>
      <a:folHlink>
        <a:srgbClr val="EF7D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1" ma:contentTypeDescription="Ein neues Dokument erstellen." ma:contentTypeScope="" ma:versionID="77a8854d8b47d3ab15eb3d086ce6d1bb">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e3a1d9cba4912883bcb767e4bdb76c79"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12b00f-ee11-42fd-a655-32e2983c498c}"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Props1.xml><?xml version="1.0" encoding="utf-8"?>
<ds:datastoreItem xmlns:ds="http://schemas.openxmlformats.org/officeDocument/2006/customXml" ds:itemID="{980874F4-2527-4A15-9A1E-477388FAD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5B2F45-9458-49B7-9A1B-301CB1E6AED9}">
  <ds:schemaRefs>
    <ds:schemaRef ds:uri="http://schemas.microsoft.com/sharepoint/v3/contenttype/forms"/>
  </ds:schemaRefs>
</ds:datastoreItem>
</file>

<file path=customXml/itemProps3.xml><?xml version="1.0" encoding="utf-8"?>
<ds:datastoreItem xmlns:ds="http://schemas.openxmlformats.org/officeDocument/2006/customXml" ds:itemID="{40268191-B1D8-4935-A0FC-AEFFC10FDB01}">
  <ds:schemaRefs>
    <ds:schemaRef ds:uri="http://purl.org/dc/terms/"/>
    <ds:schemaRef ds:uri="be442d10-d911-4372-a859-a1514b63a75b"/>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52806471-2cc8-4125-b85b-4fac380c6b8c"/>
  </ds:schemaRefs>
</ds:datastoreItem>
</file>

<file path=docProps/app.xml><?xml version="1.0" encoding="utf-8"?>
<Properties xmlns="http://schemas.openxmlformats.org/officeDocument/2006/extended-properties" xmlns:vt="http://schemas.openxmlformats.org/officeDocument/2006/docPropsVTypes">
  <TotalTime>0</TotalTime>
  <Words>76</Words>
  <Application>Microsoft Macintosh PowerPoint</Application>
  <PresentationFormat>Breitbild</PresentationFormat>
  <Paragraphs>6</Paragraphs>
  <Slides>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Geogrotesque Light</vt:lpstr>
      <vt:lpstr>Geogrotesque SemiBold</vt:lpstr>
      <vt:lpstr>Helvetica</vt:lpstr>
      <vt:lpstr>Office-Design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info@webersupiran.de</dc:creator>
  <cp:lastModifiedBy>Jutta Krautter</cp:lastModifiedBy>
  <cp:revision>32</cp:revision>
  <dcterms:created xsi:type="dcterms:W3CDTF">2017-08-08T08:41:38Z</dcterms:created>
  <dcterms:modified xsi:type="dcterms:W3CDTF">2025-10-05T07:29:56Z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