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257" r:id="rId5"/>
    <p:sldId id="260" r:id="rId6"/>
    <p:sldId id="259" r:id="rId7"/>
    <p:sldId id="256" r:id="rId8"/>
    <p:sldId id="258" r:id="rId9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A1C3"/>
    <a:srgbClr val="1183E0"/>
    <a:srgbClr val="0588E6"/>
    <a:srgbClr val="B3105B"/>
    <a:srgbClr val="EF7C00"/>
    <a:srgbClr val="23539A"/>
    <a:srgbClr val="EDEFF8"/>
    <a:srgbClr val="FEF5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8"/>
    <p:restoredTop sz="85783"/>
  </p:normalViewPr>
  <p:slideViewPr>
    <p:cSldViewPr snapToGrid="0" snapToObjects="1">
      <p:cViewPr>
        <p:scale>
          <a:sx n="75" d="100"/>
          <a:sy n="75" d="100"/>
        </p:scale>
        <p:origin x="2768" y="-46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, Alena" userId="6eb8a65d-d8fa-4f9f-95fc-24602eb0b556" providerId="ADAL" clId="{335FC2B8-6463-5620-AD1F-399B5B22EE41}"/>
    <pc:docChg chg="modSld">
      <pc:chgData name="Simon, Alena" userId="6eb8a65d-d8fa-4f9f-95fc-24602eb0b556" providerId="ADAL" clId="{335FC2B8-6463-5620-AD1F-399B5B22EE41}" dt="2026-06-19T10:09:07.128" v="39" actId="1076"/>
      <pc:docMkLst>
        <pc:docMk/>
      </pc:docMkLst>
      <pc:sldChg chg="addSp modSp mod">
        <pc:chgData name="Simon, Alena" userId="6eb8a65d-d8fa-4f9f-95fc-24602eb0b556" providerId="ADAL" clId="{335FC2B8-6463-5620-AD1F-399B5B22EE41}" dt="2026-06-19T10:09:07.128" v="39" actId="1076"/>
        <pc:sldMkLst>
          <pc:docMk/>
          <pc:sldMk cId="2624490494" sldId="257"/>
        </pc:sldMkLst>
        <pc:spChg chg="mod">
          <ac:chgData name="Simon, Alena" userId="6eb8a65d-d8fa-4f9f-95fc-24602eb0b556" providerId="ADAL" clId="{335FC2B8-6463-5620-AD1F-399B5B22EE41}" dt="2026-06-19T10:08:19.562" v="2" actId="1076"/>
          <ac:spMkLst>
            <pc:docMk/>
            <pc:sldMk cId="2624490494" sldId="257"/>
            <ac:spMk id="2" creationId="{376672FA-096D-5D4A-2FA2-B671231038CF}"/>
          </ac:spMkLst>
        </pc:spChg>
        <pc:spChg chg="mod">
          <ac:chgData name="Simon, Alena" userId="6eb8a65d-d8fa-4f9f-95fc-24602eb0b556" providerId="ADAL" clId="{335FC2B8-6463-5620-AD1F-399B5B22EE41}" dt="2026-06-19T10:08:19.562" v="2" actId="1076"/>
          <ac:spMkLst>
            <pc:docMk/>
            <pc:sldMk cId="2624490494" sldId="257"/>
            <ac:spMk id="6" creationId="{DC0626B9-0303-82EA-3DCB-7F7B06249147}"/>
          </ac:spMkLst>
        </pc:spChg>
        <pc:spChg chg="add mod">
          <ac:chgData name="Simon, Alena" userId="6eb8a65d-d8fa-4f9f-95fc-24602eb0b556" providerId="ADAL" clId="{335FC2B8-6463-5620-AD1F-399B5B22EE41}" dt="2026-06-19T10:08:47.942" v="38" actId="207"/>
          <ac:spMkLst>
            <pc:docMk/>
            <pc:sldMk cId="2624490494" sldId="257"/>
            <ac:spMk id="9" creationId="{82690C35-E9F2-9E7C-5DB0-D43EDECCF172}"/>
          </ac:spMkLst>
        </pc:spChg>
        <pc:picChg chg="mod">
          <ac:chgData name="Simon, Alena" userId="6eb8a65d-d8fa-4f9f-95fc-24602eb0b556" providerId="ADAL" clId="{335FC2B8-6463-5620-AD1F-399B5B22EE41}" dt="2026-06-19T10:08:19.562" v="2" actId="1076"/>
          <ac:picMkLst>
            <pc:docMk/>
            <pc:sldMk cId="2624490494" sldId="257"/>
            <ac:picMk id="4" creationId="{65D7FF84-CED0-44B2-E170-E4D624F5BDDD}"/>
          </ac:picMkLst>
        </pc:picChg>
        <pc:picChg chg="mod">
          <ac:chgData name="Simon, Alena" userId="6eb8a65d-d8fa-4f9f-95fc-24602eb0b556" providerId="ADAL" clId="{335FC2B8-6463-5620-AD1F-399B5B22EE41}" dt="2026-06-19T10:09:07.128" v="39" actId="1076"/>
          <ac:picMkLst>
            <pc:docMk/>
            <pc:sldMk cId="2624490494" sldId="257"/>
            <ac:picMk id="7" creationId="{A6B37DFE-36C8-DE4A-4031-7D5402B353FD}"/>
          </ac:picMkLst>
        </pc:picChg>
        <pc:picChg chg="mod">
          <ac:chgData name="Simon, Alena" userId="6eb8a65d-d8fa-4f9f-95fc-24602eb0b556" providerId="ADAL" clId="{335FC2B8-6463-5620-AD1F-399B5B22EE41}" dt="2026-06-19T10:08:19.562" v="2" actId="1076"/>
          <ac:picMkLst>
            <pc:docMk/>
            <pc:sldMk cId="2624490494" sldId="257"/>
            <ac:picMk id="12" creationId="{4244073C-2A99-EEF7-0ADD-60D045293D2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50FB7-2999-8441-93B6-D0A1B5525EA2}" type="datetimeFigureOut">
              <a:rPr lang="en-GB" smtClean="0"/>
              <a:t>19/06/2026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43D86-F19A-F140-8D71-F7A74C5F1B4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98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43D86-F19A-F140-8D71-F7A74C5F1B4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736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43D86-F19A-F140-8D71-F7A74C5F1B4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736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A91E7A-C73E-8BF6-2AD1-58B32418C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DE40B14-C20A-4C7C-8F36-CFBA1B8677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BE71054-C506-DBFC-4CF1-4F6B1FED04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4568BB0-BACC-FA63-CB8A-22FAB8A325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43D86-F19A-F140-8D71-F7A74C5F1B4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811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008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8E7C210-A86B-0135-AD48-67F52E94E9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774" y="2052000"/>
            <a:ext cx="6842125" cy="576745"/>
          </a:xfrm>
        </p:spPr>
        <p:txBody>
          <a:bodyPr/>
          <a:lstStyle/>
          <a:p>
            <a:pPr lvl="0"/>
            <a:r>
              <a:rPr lang="de-DE" dirty="0"/>
              <a:t>Hier steht eine genauere Beschreibung der Aufgabe.</a:t>
            </a:r>
          </a:p>
        </p:txBody>
      </p:sp>
      <p:sp>
        <p:nvSpPr>
          <p:cNvPr id="23" name="Titel 22">
            <a:extLst>
              <a:ext uri="{FF2B5EF4-FFF2-40B4-BE49-F238E27FC236}">
                <a16:creationId xmlns:a16="http://schemas.microsoft.com/office/drawing/2014/main" id="{F43D722F-2A48-1827-47BA-D53E6BE0D8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4" y="1260221"/>
            <a:ext cx="6842125" cy="711089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Überschrift der Übung eingeben</a:t>
            </a:r>
          </a:p>
        </p:txBody>
      </p:sp>
    </p:spTree>
    <p:extLst>
      <p:ext uri="{BB962C8B-B14F-4D97-AF65-F5344CB8AC3E}">
        <p14:creationId xmlns:p14="http://schemas.microsoft.com/office/powerpoint/2010/main" val="1006470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D247FAD-9EBA-817F-3CCC-D84B96A39AF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7588"/>
          <a:stretch>
            <a:fillRect/>
          </a:stretch>
        </p:blipFill>
        <p:spPr>
          <a:xfrm>
            <a:off x="1509040" y="360000"/>
            <a:ext cx="5636960" cy="711089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8FBBECD-21AB-4CF2-DA23-FC6DBF5D4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774" y="2052000"/>
            <a:ext cx="6842125" cy="57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Hier steht eine genauere Beschreibung der Aufgabe.</a:t>
            </a:r>
          </a:p>
        </p:txBody>
      </p:sp>
      <p:sp>
        <p:nvSpPr>
          <p:cNvPr id="4" name="Titelplatzhalter 3">
            <a:extLst>
              <a:ext uri="{FF2B5EF4-FFF2-40B4-BE49-F238E27FC236}">
                <a16:creationId xmlns:a16="http://schemas.microsoft.com/office/drawing/2014/main" id="{641FC9B6-D38A-67E5-841B-E46586B02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1260221"/>
            <a:ext cx="6842125" cy="7110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Überschrift der Übung eingeben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3EB42AC-A33B-679B-3558-8B7B197BBF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6000" y="359999"/>
            <a:ext cx="1142052" cy="71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accent4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2pPr>
      <a:lvl3pPr marL="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3pPr>
      <a:lvl4pPr marL="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4pPr>
      <a:lvl5pPr marL="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 userDrawn="1">
          <p15:clr>
            <a:srgbClr val="F26B43"/>
          </p15:clr>
        </p15:guide>
        <p15:guide id="2" pos="4536" userDrawn="1">
          <p15:clr>
            <a:srgbClr val="F26B43"/>
          </p15:clr>
        </p15:guide>
        <p15:guide id="3" orient="horz" pos="6503" userDrawn="1">
          <p15:clr>
            <a:srgbClr val="F26B43"/>
          </p15:clr>
        </p15:guide>
        <p15:guide id="4" orient="horz" pos="65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76672FA-096D-5D4A-2FA2-B671231038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6365" y="2335917"/>
            <a:ext cx="5904534" cy="1479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Schaut euch gemeinsam das Bild ganz genau an. Sucht die fünf Figuren im Bild und kreist sie ein, wenn ihr sie gefunden habt.</a:t>
            </a:r>
          </a:p>
          <a:p>
            <a:pPr>
              <a:lnSpc>
                <a:spcPct val="100000"/>
              </a:lnSpc>
            </a:pPr>
            <a:endParaRPr lang="de-DE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8E28F89-63FC-FEA9-4D73-E06225C21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1260222"/>
            <a:ext cx="6842125" cy="427902"/>
          </a:xfrm>
        </p:spPr>
        <p:txBody>
          <a:bodyPr/>
          <a:lstStyle/>
          <a:p>
            <a:r>
              <a:rPr lang="de-DE" dirty="0">
                <a:solidFill>
                  <a:srgbClr val="3FA1C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Station 1: Wahrnehmen </a:t>
            </a:r>
            <a:b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Grafik 3" descr="Ein Bild, das Grafiken, Clipart enthält.&#10;&#10;KI-generierte Inhalte können fehlerhaft sein.">
            <a:extLst>
              <a:ext uri="{FF2B5EF4-FFF2-40B4-BE49-F238E27FC236}">
                <a16:creationId xmlns:a16="http://schemas.microsoft.com/office/drawing/2014/main" id="{65D7FF84-CED0-44B2-E170-E4D624F5BDD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9230" y="2335916"/>
            <a:ext cx="624895" cy="61036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C0626B9-0303-82EA-3DCB-7F7B06249147}"/>
              </a:ext>
            </a:extLst>
          </p:cNvPr>
          <p:cNvSpPr txBox="1"/>
          <p:nvPr/>
        </p:nvSpPr>
        <p:spPr>
          <a:xfrm>
            <a:off x="1124124" y="9909833"/>
            <a:ext cx="593632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schwer war es für euch, die Figuren zu finden? Begründet eure Antwort.</a:t>
            </a:r>
          </a:p>
        </p:txBody>
      </p:sp>
      <p:pic>
        <p:nvPicPr>
          <p:cNvPr id="7" name="Grafik 6" descr="Ein Bild, das Grafiken, Clipart enthält.&#10;&#10;KI-generierte Inhalte können fehlerhaft sein.">
            <a:extLst>
              <a:ext uri="{FF2B5EF4-FFF2-40B4-BE49-F238E27FC236}">
                <a16:creationId xmlns:a16="http://schemas.microsoft.com/office/drawing/2014/main" id="{A6B37DFE-36C8-DE4A-4031-7D5402B353F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9229" y="9874734"/>
            <a:ext cx="624895" cy="61036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878AC1F-149B-540C-5B99-62F2781EAF60}"/>
              </a:ext>
            </a:extLst>
          </p:cNvPr>
          <p:cNvSpPr txBox="1"/>
          <p:nvPr/>
        </p:nvSpPr>
        <p:spPr>
          <a:xfrm>
            <a:off x="6950659" y="10180497"/>
            <a:ext cx="457200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900" b="1" dirty="0">
                <a:solidFill>
                  <a:srgbClr val="3FA1C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2690C35-E9F2-9E7C-5DB0-D43EDECCF172}"/>
              </a:ext>
            </a:extLst>
          </p:cNvPr>
          <p:cNvSpPr txBox="1"/>
          <p:nvPr/>
        </p:nvSpPr>
        <p:spPr>
          <a:xfrm>
            <a:off x="312022" y="1720261"/>
            <a:ext cx="6888877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500" dirty="0">
                <a:solidFill>
                  <a:srgbClr val="3FA1C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Findet Walter und seine Freunde!</a:t>
            </a:r>
            <a:endParaRPr lang="de-DE" dirty="0">
              <a:solidFill>
                <a:srgbClr val="3FA1C3"/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44C2E6B-29E3-9ECA-B0E6-2A7C0BB3A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700" y="3156627"/>
            <a:ext cx="4752271" cy="671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9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8D2E8-FAAC-E6F3-3E94-85C723103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2D109A3-1C10-B7DF-781B-8A5D02C15B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6365" y="2335917"/>
            <a:ext cx="5904534" cy="1479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Schaut euch gemeinsam das Bild ganz genau an. Sucht die fünf Figuren im Bild und kreist sie ein, wenn ihr sie gefunden habt.</a:t>
            </a:r>
          </a:p>
          <a:p>
            <a:pPr>
              <a:lnSpc>
                <a:spcPct val="100000"/>
              </a:lnSpc>
            </a:pPr>
            <a:endParaRPr lang="de-DE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9ACB94D-E781-5500-2380-2E157ADA4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1260222"/>
            <a:ext cx="6842125" cy="427902"/>
          </a:xfrm>
        </p:spPr>
        <p:txBody>
          <a:bodyPr/>
          <a:lstStyle/>
          <a:p>
            <a:r>
              <a:rPr lang="de-DE" dirty="0">
                <a:solidFill>
                  <a:srgbClr val="3FA1C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Station 1: Wahrnehmen </a:t>
            </a:r>
            <a:b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Grafik 3" descr="Ein Bild, das Grafiken, Clipart enthält.&#10;&#10;KI-generierte Inhalte können fehlerhaft sein.">
            <a:extLst>
              <a:ext uri="{FF2B5EF4-FFF2-40B4-BE49-F238E27FC236}">
                <a16:creationId xmlns:a16="http://schemas.microsoft.com/office/drawing/2014/main" id="{E8CD5F88-DD04-BF4B-7158-915421B84FB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9230" y="2335916"/>
            <a:ext cx="624895" cy="61036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15CF27D-5525-0EBA-E78F-793BB3274225}"/>
              </a:ext>
            </a:extLst>
          </p:cNvPr>
          <p:cNvSpPr txBox="1"/>
          <p:nvPr/>
        </p:nvSpPr>
        <p:spPr>
          <a:xfrm>
            <a:off x="1124124" y="9909833"/>
            <a:ext cx="593632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schwer war es für euch, die Figuren zu finden? Begründet eure Antwort.</a:t>
            </a:r>
          </a:p>
        </p:txBody>
      </p:sp>
      <p:pic>
        <p:nvPicPr>
          <p:cNvPr id="7" name="Grafik 6" descr="Ein Bild, das Grafiken, Clipart enthält.&#10;&#10;KI-generierte Inhalte können fehlerhaft sein.">
            <a:extLst>
              <a:ext uri="{FF2B5EF4-FFF2-40B4-BE49-F238E27FC236}">
                <a16:creationId xmlns:a16="http://schemas.microsoft.com/office/drawing/2014/main" id="{6EBECD09-B5CE-7450-5A5E-C3A78887341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9229" y="9874734"/>
            <a:ext cx="624895" cy="61036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5840115-CD27-1ABD-C52E-981459B2AEBB}"/>
              </a:ext>
            </a:extLst>
          </p:cNvPr>
          <p:cNvSpPr txBox="1"/>
          <p:nvPr/>
        </p:nvSpPr>
        <p:spPr>
          <a:xfrm>
            <a:off x="6950659" y="10180497"/>
            <a:ext cx="457200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900" b="1" dirty="0">
                <a:solidFill>
                  <a:srgbClr val="3FA1C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996EA7F-95AF-3557-7D7E-AD9ADFFBE178}"/>
              </a:ext>
            </a:extLst>
          </p:cNvPr>
          <p:cNvSpPr txBox="1"/>
          <p:nvPr/>
        </p:nvSpPr>
        <p:spPr>
          <a:xfrm>
            <a:off x="312022" y="1720261"/>
            <a:ext cx="7095837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500" dirty="0">
                <a:solidFill>
                  <a:srgbClr val="3FA1C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Findet Walter und seine Freunde! (Lösung)</a:t>
            </a:r>
            <a:endParaRPr lang="de-DE" dirty="0">
              <a:solidFill>
                <a:srgbClr val="3FA1C3"/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295C02F-1324-552C-B377-6E5E53037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700" y="3156627"/>
            <a:ext cx="4752271" cy="671810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C1D78170-3ACC-08C1-6300-B8A0D1134050}"/>
              </a:ext>
            </a:extLst>
          </p:cNvPr>
          <p:cNvSpPr/>
          <p:nvPr/>
        </p:nvSpPr>
        <p:spPr>
          <a:xfrm>
            <a:off x="4092285" y="4734833"/>
            <a:ext cx="792000" cy="792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85FCC68-FB90-54C1-0208-037678487DD1}"/>
              </a:ext>
            </a:extLst>
          </p:cNvPr>
          <p:cNvSpPr/>
          <p:nvPr/>
        </p:nvSpPr>
        <p:spPr>
          <a:xfrm>
            <a:off x="1823604" y="6449063"/>
            <a:ext cx="792000" cy="792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0A9F9EC-F680-AFA3-5937-FDDEE74FE036}"/>
              </a:ext>
            </a:extLst>
          </p:cNvPr>
          <p:cNvSpPr/>
          <p:nvPr/>
        </p:nvSpPr>
        <p:spPr>
          <a:xfrm>
            <a:off x="2499180" y="5674613"/>
            <a:ext cx="792000" cy="792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24B8BB3-1F15-6765-1A3C-5D6E678F3896}"/>
              </a:ext>
            </a:extLst>
          </p:cNvPr>
          <p:cNvSpPr/>
          <p:nvPr/>
        </p:nvSpPr>
        <p:spPr>
          <a:xfrm>
            <a:off x="5363971" y="7766815"/>
            <a:ext cx="792000" cy="792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4291185-795B-01CC-54D8-675FE64B5DF8}"/>
              </a:ext>
            </a:extLst>
          </p:cNvPr>
          <p:cNvSpPr/>
          <p:nvPr/>
        </p:nvSpPr>
        <p:spPr>
          <a:xfrm>
            <a:off x="5331015" y="4999104"/>
            <a:ext cx="792000" cy="792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0864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54021AF-2849-D8C3-22B5-A99C0D977F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6798" y="1867469"/>
            <a:ext cx="6134099" cy="576745"/>
          </a:xfrm>
        </p:spPr>
        <p:txBody>
          <a:bodyPr/>
          <a:lstStyle/>
          <a:p>
            <a:pPr>
              <a:lnSpc>
                <a:spcPct val="112000"/>
              </a:lnSpc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Vergleicht die beiden Poster.</a:t>
            </a:r>
          </a:p>
          <a:p>
            <a:pPr>
              <a:lnSpc>
                <a:spcPct val="112000"/>
              </a:lnSpc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Kreuzt das Poster an, das euch besser gefällt.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763FE91-2F86-DC3B-4335-C5DAC0A5B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3FA1C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Welches Poster wählt ihr?</a:t>
            </a:r>
          </a:p>
        </p:txBody>
      </p:sp>
      <p:sp>
        <p:nvSpPr>
          <p:cNvPr id="16" name="Textplatzhalter 6">
            <a:extLst>
              <a:ext uri="{FF2B5EF4-FFF2-40B4-BE49-F238E27FC236}">
                <a16:creationId xmlns:a16="http://schemas.microsoft.com/office/drawing/2014/main" id="{37959674-6FF6-D58B-F327-5AB0DAE19F09}"/>
              </a:ext>
            </a:extLst>
          </p:cNvPr>
          <p:cNvSpPr txBox="1">
            <a:spLocks/>
          </p:cNvSpPr>
          <p:nvPr/>
        </p:nvSpPr>
        <p:spPr>
          <a:xfrm>
            <a:off x="1066798" y="5941976"/>
            <a:ext cx="6134099" cy="5767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2000"/>
              </a:lnSpc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gefällt euch an dem angekreuzten Poster besser?</a:t>
            </a:r>
          </a:p>
          <a:p>
            <a:pPr>
              <a:lnSpc>
                <a:spcPct val="112000"/>
              </a:lnSpc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Schreibt mindestens drei Punkte auf.</a:t>
            </a: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4B30D71B-01BD-C826-82A2-3BBDB5A96F6F}"/>
              </a:ext>
            </a:extLst>
          </p:cNvPr>
          <p:cNvGrpSpPr/>
          <p:nvPr/>
        </p:nvGrpSpPr>
        <p:grpSpPr>
          <a:xfrm>
            <a:off x="898523" y="6859798"/>
            <a:ext cx="5760085" cy="3467100"/>
            <a:chOff x="1079999" y="6749167"/>
            <a:chExt cx="5760085" cy="3467100"/>
          </a:xfrm>
        </p:grpSpPr>
        <p:sp>
          <p:nvSpPr>
            <p:cNvPr id="20" name="object 3">
              <a:extLst>
                <a:ext uri="{FF2B5EF4-FFF2-40B4-BE49-F238E27FC236}">
                  <a16:creationId xmlns:a16="http://schemas.microsoft.com/office/drawing/2014/main" id="{9975A200-C7DC-2B60-F99E-134C164BD9C4}"/>
                </a:ext>
              </a:extLst>
            </p:cNvPr>
            <p:cNvSpPr/>
            <p:nvPr/>
          </p:nvSpPr>
          <p:spPr>
            <a:xfrm>
              <a:off x="1079999" y="6749167"/>
              <a:ext cx="5760085" cy="0"/>
            </a:xfrm>
            <a:custGeom>
              <a:avLst/>
              <a:gdLst/>
              <a:ahLst/>
              <a:cxnLst/>
              <a:rect l="l" t="t" r="r" b="b"/>
              <a:pathLst>
                <a:path w="5760084">
                  <a:moveTo>
                    <a:pt x="0" y="0"/>
                  </a:moveTo>
                  <a:lnTo>
                    <a:pt x="5759996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4">
              <a:extLst>
                <a:ext uri="{FF2B5EF4-FFF2-40B4-BE49-F238E27FC236}">
                  <a16:creationId xmlns:a16="http://schemas.microsoft.com/office/drawing/2014/main" id="{48511402-A6A4-3EDA-981D-DD5ABBCBA02F}"/>
                </a:ext>
              </a:extLst>
            </p:cNvPr>
            <p:cNvSpPr/>
            <p:nvPr/>
          </p:nvSpPr>
          <p:spPr>
            <a:xfrm>
              <a:off x="1079999" y="7244467"/>
              <a:ext cx="5760085" cy="0"/>
            </a:xfrm>
            <a:custGeom>
              <a:avLst/>
              <a:gdLst/>
              <a:ahLst/>
              <a:cxnLst/>
              <a:rect l="l" t="t" r="r" b="b"/>
              <a:pathLst>
                <a:path w="5760084">
                  <a:moveTo>
                    <a:pt x="0" y="0"/>
                  </a:moveTo>
                  <a:lnTo>
                    <a:pt x="5759996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5">
              <a:extLst>
                <a:ext uri="{FF2B5EF4-FFF2-40B4-BE49-F238E27FC236}">
                  <a16:creationId xmlns:a16="http://schemas.microsoft.com/office/drawing/2014/main" id="{3514D2BB-315B-731F-23E1-2A88F9C9A66B}"/>
                </a:ext>
              </a:extLst>
            </p:cNvPr>
            <p:cNvSpPr/>
            <p:nvPr/>
          </p:nvSpPr>
          <p:spPr>
            <a:xfrm>
              <a:off x="1079999" y="7739767"/>
              <a:ext cx="5760085" cy="0"/>
            </a:xfrm>
            <a:custGeom>
              <a:avLst/>
              <a:gdLst/>
              <a:ahLst/>
              <a:cxnLst/>
              <a:rect l="l" t="t" r="r" b="b"/>
              <a:pathLst>
                <a:path w="5760084">
                  <a:moveTo>
                    <a:pt x="0" y="0"/>
                  </a:moveTo>
                  <a:lnTo>
                    <a:pt x="5759996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6">
              <a:extLst>
                <a:ext uri="{FF2B5EF4-FFF2-40B4-BE49-F238E27FC236}">
                  <a16:creationId xmlns:a16="http://schemas.microsoft.com/office/drawing/2014/main" id="{C0FCB7F9-477F-6FC8-1523-D9E9A72C2462}"/>
                </a:ext>
              </a:extLst>
            </p:cNvPr>
            <p:cNvSpPr/>
            <p:nvPr/>
          </p:nvSpPr>
          <p:spPr>
            <a:xfrm>
              <a:off x="1079999" y="8235067"/>
              <a:ext cx="5760085" cy="0"/>
            </a:xfrm>
            <a:custGeom>
              <a:avLst/>
              <a:gdLst/>
              <a:ahLst/>
              <a:cxnLst/>
              <a:rect l="l" t="t" r="r" b="b"/>
              <a:pathLst>
                <a:path w="5760084">
                  <a:moveTo>
                    <a:pt x="0" y="0"/>
                  </a:moveTo>
                  <a:lnTo>
                    <a:pt x="5759996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7">
              <a:extLst>
                <a:ext uri="{FF2B5EF4-FFF2-40B4-BE49-F238E27FC236}">
                  <a16:creationId xmlns:a16="http://schemas.microsoft.com/office/drawing/2014/main" id="{B7351BE2-11EB-7DDD-0ADF-0BBD626326A9}"/>
                </a:ext>
              </a:extLst>
            </p:cNvPr>
            <p:cNvSpPr/>
            <p:nvPr/>
          </p:nvSpPr>
          <p:spPr>
            <a:xfrm>
              <a:off x="1079999" y="8730367"/>
              <a:ext cx="5760085" cy="0"/>
            </a:xfrm>
            <a:custGeom>
              <a:avLst/>
              <a:gdLst/>
              <a:ahLst/>
              <a:cxnLst/>
              <a:rect l="l" t="t" r="r" b="b"/>
              <a:pathLst>
                <a:path w="5760084">
                  <a:moveTo>
                    <a:pt x="0" y="0"/>
                  </a:moveTo>
                  <a:lnTo>
                    <a:pt x="5759996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8">
              <a:extLst>
                <a:ext uri="{FF2B5EF4-FFF2-40B4-BE49-F238E27FC236}">
                  <a16:creationId xmlns:a16="http://schemas.microsoft.com/office/drawing/2014/main" id="{9254AF4B-1491-5EF3-E1E4-628AA2726759}"/>
                </a:ext>
              </a:extLst>
            </p:cNvPr>
            <p:cNvSpPr/>
            <p:nvPr/>
          </p:nvSpPr>
          <p:spPr>
            <a:xfrm>
              <a:off x="1079999" y="9225667"/>
              <a:ext cx="5760085" cy="0"/>
            </a:xfrm>
            <a:custGeom>
              <a:avLst/>
              <a:gdLst/>
              <a:ahLst/>
              <a:cxnLst/>
              <a:rect l="l" t="t" r="r" b="b"/>
              <a:pathLst>
                <a:path w="5760084">
                  <a:moveTo>
                    <a:pt x="0" y="0"/>
                  </a:moveTo>
                  <a:lnTo>
                    <a:pt x="5759996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9">
              <a:extLst>
                <a:ext uri="{FF2B5EF4-FFF2-40B4-BE49-F238E27FC236}">
                  <a16:creationId xmlns:a16="http://schemas.microsoft.com/office/drawing/2014/main" id="{A31FE2A6-B617-8AD2-77AE-2549C554ABE4}"/>
                </a:ext>
              </a:extLst>
            </p:cNvPr>
            <p:cNvSpPr/>
            <p:nvPr/>
          </p:nvSpPr>
          <p:spPr>
            <a:xfrm>
              <a:off x="1079999" y="9720967"/>
              <a:ext cx="5760085" cy="0"/>
            </a:xfrm>
            <a:custGeom>
              <a:avLst/>
              <a:gdLst/>
              <a:ahLst/>
              <a:cxnLst/>
              <a:rect l="l" t="t" r="r" b="b"/>
              <a:pathLst>
                <a:path w="5760084">
                  <a:moveTo>
                    <a:pt x="0" y="0"/>
                  </a:moveTo>
                  <a:lnTo>
                    <a:pt x="5759996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0">
              <a:extLst>
                <a:ext uri="{FF2B5EF4-FFF2-40B4-BE49-F238E27FC236}">
                  <a16:creationId xmlns:a16="http://schemas.microsoft.com/office/drawing/2014/main" id="{04956FF9-4CDD-A096-F14B-CB2CE380B3F8}"/>
                </a:ext>
              </a:extLst>
            </p:cNvPr>
            <p:cNvSpPr/>
            <p:nvPr/>
          </p:nvSpPr>
          <p:spPr>
            <a:xfrm>
              <a:off x="1079999" y="10216267"/>
              <a:ext cx="5760085" cy="0"/>
            </a:xfrm>
            <a:custGeom>
              <a:avLst/>
              <a:gdLst/>
              <a:ahLst/>
              <a:cxnLst/>
              <a:rect l="l" t="t" r="r" b="b"/>
              <a:pathLst>
                <a:path w="5760084">
                  <a:moveTo>
                    <a:pt x="0" y="0"/>
                  </a:moveTo>
                  <a:lnTo>
                    <a:pt x="5759996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1" name="Grafik 30" descr="Ein Bild, das Text, Screenshot enthält.&#10;&#10;KI-generierte Inhalte können fehlerhaft sein.">
            <a:extLst>
              <a:ext uri="{FF2B5EF4-FFF2-40B4-BE49-F238E27FC236}">
                <a16:creationId xmlns:a16="http://schemas.microsoft.com/office/drawing/2014/main" id="{461B35D3-8E19-A2B3-2C3E-16153AAE5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865" y="2600180"/>
            <a:ext cx="2679700" cy="2984500"/>
          </a:xfrm>
          <a:prstGeom prst="rect">
            <a:avLst/>
          </a:prstGeom>
        </p:spPr>
      </p:pic>
      <p:pic>
        <p:nvPicPr>
          <p:cNvPr id="33" name="Grafik 32" descr="Ein Bild, das Text, Screenshot enthält.&#10;&#10;KI-generierte Inhalte können fehlerhaft sein.">
            <a:extLst>
              <a:ext uri="{FF2B5EF4-FFF2-40B4-BE49-F238E27FC236}">
                <a16:creationId xmlns:a16="http://schemas.microsoft.com/office/drawing/2014/main" id="{3E732C41-FAA3-96B4-3C15-D2B18277D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3713" y="2600180"/>
            <a:ext cx="2641600" cy="2984500"/>
          </a:xfrm>
          <a:prstGeom prst="rect">
            <a:avLst/>
          </a:prstGeom>
        </p:spPr>
      </p:pic>
      <p:pic>
        <p:nvPicPr>
          <p:cNvPr id="4" name="Grafik 3" descr="Ein Bild, das Grafiken, Clipart enthält.&#10;&#10;KI-generierte Inhalte können fehlerhaft sein.">
            <a:extLst>
              <a:ext uri="{FF2B5EF4-FFF2-40B4-BE49-F238E27FC236}">
                <a16:creationId xmlns:a16="http://schemas.microsoft.com/office/drawing/2014/main" id="{7BF5A5F0-3E52-DFFD-C091-EF2B64780F5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6199" y="1759184"/>
            <a:ext cx="624895" cy="610362"/>
          </a:xfrm>
          <a:prstGeom prst="rect">
            <a:avLst/>
          </a:prstGeom>
          <a:ln>
            <a:solidFill>
              <a:srgbClr val="3FA1C3"/>
            </a:solidFill>
          </a:ln>
        </p:spPr>
      </p:pic>
      <p:pic>
        <p:nvPicPr>
          <p:cNvPr id="8" name="Grafik 7" descr="Ein Bild, das Grafiken, Clipart enthält.&#10;&#10;KI-generierte Inhalte können fehlerhaft sein.">
            <a:extLst>
              <a:ext uri="{FF2B5EF4-FFF2-40B4-BE49-F238E27FC236}">
                <a16:creationId xmlns:a16="http://schemas.microsoft.com/office/drawing/2014/main" id="{B693A592-FF58-A72F-EBBC-DCFF609AB3F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6199" y="5887437"/>
            <a:ext cx="624895" cy="610362"/>
          </a:xfrm>
          <a:prstGeom prst="rect">
            <a:avLst/>
          </a:prstGeom>
          <a:ln>
            <a:solidFill>
              <a:srgbClr val="3FA1C3"/>
            </a:solidFill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BBF6D66-1A77-BDEC-57F1-A6D18D2301D8}"/>
              </a:ext>
            </a:extLst>
          </p:cNvPr>
          <p:cNvSpPr txBox="1"/>
          <p:nvPr/>
        </p:nvSpPr>
        <p:spPr>
          <a:xfrm>
            <a:off x="6950659" y="10180497"/>
            <a:ext cx="457200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900" b="1" dirty="0">
                <a:solidFill>
                  <a:srgbClr val="3FA1C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54021AF-2849-D8C3-22B5-A99C0D977F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6515" y="2683844"/>
            <a:ext cx="6386643" cy="679970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1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sehen wir?</a:t>
            </a:r>
          </a:p>
          <a:p>
            <a:pPr marL="406400" indent="-260350">
              <a:lnSpc>
                <a:spcPct val="150000"/>
              </a:lnSpc>
              <a:buClr>
                <a:srgbClr val="1183E0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fällt dir an diesem Poster zuerst auf?</a:t>
            </a:r>
          </a:p>
          <a:p>
            <a:pPr marL="406400" indent="-260350">
              <a:lnSpc>
                <a:spcPct val="150000"/>
              </a:lnSpc>
              <a:buClr>
                <a:srgbClr val="1183E0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Kannst du alles gut lesen (Text/Überschrift)?</a:t>
            </a:r>
          </a:p>
          <a:p>
            <a:pPr marL="406400" indent="-260350">
              <a:lnSpc>
                <a:spcPct val="150000"/>
              </a:lnSpc>
              <a:buClr>
                <a:srgbClr val="1183E0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Sind Bilder und Texte übersichtlich angeordnet?</a:t>
            </a:r>
          </a:p>
          <a:p>
            <a:pPr>
              <a:lnSpc>
                <a:spcPct val="150000"/>
              </a:lnSpc>
            </a:pPr>
            <a:endParaRPr lang="de-DE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macht das Poster gut?</a:t>
            </a:r>
          </a:p>
          <a:p>
            <a:pPr marL="455613" indent="-260350">
              <a:lnSpc>
                <a:spcPct val="150000"/>
              </a:lnSpc>
              <a:buClr>
                <a:srgbClr val="1183E0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gefällt dir bei der Aufteilung von Bild und Text</a:t>
            </a:r>
          </a:p>
          <a:p>
            <a:pPr marL="455613" indent="-260350">
              <a:lnSpc>
                <a:spcPct val="150000"/>
              </a:lnSpc>
              <a:buClr>
                <a:srgbClr val="1183E0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besonders gut?</a:t>
            </a:r>
          </a:p>
          <a:p>
            <a:pPr marL="455613" indent="-260350">
              <a:lnSpc>
                <a:spcPct val="150000"/>
              </a:lnSpc>
              <a:buClr>
                <a:srgbClr val="1183E0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macht dieses Poster für dich interessant?</a:t>
            </a:r>
          </a:p>
          <a:p>
            <a:pPr marL="455613" indent="-260350">
              <a:lnSpc>
                <a:spcPct val="150000"/>
              </a:lnSpc>
              <a:buClr>
                <a:srgbClr val="1183E0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hilft dir dabei, das Thema schnell zu</a:t>
            </a:r>
          </a:p>
          <a:p>
            <a:pPr marL="455613" indent="-260350">
              <a:lnSpc>
                <a:spcPct val="150000"/>
              </a:lnSpc>
              <a:buClr>
                <a:srgbClr val="1183E0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verstehen?</a:t>
            </a:r>
          </a:p>
          <a:p>
            <a:pPr>
              <a:lnSpc>
                <a:spcPct val="150000"/>
              </a:lnSpc>
            </a:pPr>
            <a:endParaRPr lang="de-DE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Nachdenken über die Gestaltung</a:t>
            </a:r>
          </a:p>
          <a:p>
            <a:pPr marL="503238" indent="-260350">
              <a:lnSpc>
                <a:spcPct val="150000"/>
              </a:lnSpc>
              <a:buClr>
                <a:srgbClr val="1183E0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Sind wichtige Informationen gut sichtbar?</a:t>
            </a:r>
          </a:p>
          <a:p>
            <a:pPr marL="503238" indent="-260350">
              <a:lnSpc>
                <a:spcPct val="150000"/>
              </a:lnSpc>
              <a:buClr>
                <a:srgbClr val="1183E0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leicht kannst du wichtige von unwichtigen</a:t>
            </a:r>
          </a:p>
          <a:p>
            <a:pPr marL="503238" indent="-260350">
              <a:lnSpc>
                <a:spcPct val="150000"/>
              </a:lnSpc>
              <a:buClr>
                <a:srgbClr val="1183E0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Informationen unterscheiden?</a:t>
            </a:r>
          </a:p>
          <a:p>
            <a:pPr marL="503238" indent="-260350">
              <a:lnSpc>
                <a:spcPct val="150000"/>
              </a:lnSpc>
              <a:buClr>
                <a:srgbClr val="1183E0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Passt die Schriftgröße?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763FE91-2F86-DC3B-4335-C5DAC0A5B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627" y="1356841"/>
            <a:ext cx="5065273" cy="426741"/>
          </a:xfrm>
        </p:spPr>
        <p:txBody>
          <a:bodyPr/>
          <a:lstStyle/>
          <a:p>
            <a:r>
              <a:rPr lang="de-DE" dirty="0">
                <a:solidFill>
                  <a:srgbClr val="3FA1C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Tippkarte</a:t>
            </a:r>
            <a:br>
              <a:rPr lang="de-DE" dirty="0">
                <a:solidFill>
                  <a:srgbClr val="3FA1C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de-DE" sz="1500" dirty="0">
                <a:solidFill>
                  <a:srgbClr val="3FA1C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sz="2500" dirty="0">
              <a:solidFill>
                <a:srgbClr val="3FA1C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0D35B0D-CF4C-69D7-2B6D-046C88863EA3}"/>
              </a:ext>
            </a:extLst>
          </p:cNvPr>
          <p:cNvSpPr txBox="1"/>
          <p:nvPr/>
        </p:nvSpPr>
        <p:spPr>
          <a:xfrm>
            <a:off x="2135627" y="1848326"/>
            <a:ext cx="452202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500" dirty="0">
                <a:solidFill>
                  <a:srgbClr val="3FA1C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Station 1: Wahrnehmen </a:t>
            </a:r>
            <a:endParaRPr lang="de-DE" dirty="0">
              <a:solidFill>
                <a:srgbClr val="3FA1C3"/>
              </a:solidFill>
            </a:endParaRPr>
          </a:p>
        </p:txBody>
      </p:sp>
      <p:sp>
        <p:nvSpPr>
          <p:cNvPr id="19" name="Abgerundetes Rechteck 18">
            <a:extLst>
              <a:ext uri="{FF2B5EF4-FFF2-40B4-BE49-F238E27FC236}">
                <a16:creationId xmlns:a16="http://schemas.microsoft.com/office/drawing/2014/main" id="{29C01512-507F-6698-D0A0-68AFD3CEB89A}"/>
              </a:ext>
            </a:extLst>
          </p:cNvPr>
          <p:cNvSpPr/>
          <p:nvPr/>
        </p:nvSpPr>
        <p:spPr>
          <a:xfrm>
            <a:off x="468221" y="2495686"/>
            <a:ext cx="6609389" cy="7176018"/>
          </a:xfrm>
          <a:prstGeom prst="roundRect">
            <a:avLst>
              <a:gd name="adj" fmla="val 4687"/>
            </a:avLst>
          </a:prstGeom>
          <a:noFill/>
          <a:ln w="19050">
            <a:solidFill>
              <a:srgbClr val="3FA1C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6F03916E-C14A-FC50-4DDB-9EC3E518C0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1000" r="37636" b="80908"/>
          <a:stretch>
            <a:fillRect/>
          </a:stretch>
        </p:blipFill>
        <p:spPr>
          <a:xfrm>
            <a:off x="520583" y="1281365"/>
            <a:ext cx="1615044" cy="962214"/>
          </a:xfrm>
          <a:prstGeom prst="rect">
            <a:avLst/>
          </a:prstGeom>
        </p:spPr>
      </p:pic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D06AC6DA-D125-28A8-7A9E-5C0C80DEB09D}"/>
              </a:ext>
            </a:extLst>
          </p:cNvPr>
          <p:cNvSpPr/>
          <p:nvPr/>
        </p:nvSpPr>
        <p:spPr>
          <a:xfrm>
            <a:off x="468220" y="1313732"/>
            <a:ext cx="6609390" cy="1024774"/>
          </a:xfrm>
          <a:prstGeom prst="roundRect">
            <a:avLst>
              <a:gd name="adj" fmla="val 41903"/>
            </a:avLst>
          </a:prstGeom>
          <a:noFill/>
          <a:ln w="19050">
            <a:solidFill>
              <a:srgbClr val="3FA1C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840E269-1E80-7E42-254D-371F4C431ECE}"/>
              </a:ext>
            </a:extLst>
          </p:cNvPr>
          <p:cNvSpPr txBox="1"/>
          <p:nvPr/>
        </p:nvSpPr>
        <p:spPr>
          <a:xfrm>
            <a:off x="6950659" y="10180497"/>
            <a:ext cx="457200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900" b="1" dirty="0">
                <a:solidFill>
                  <a:srgbClr val="3FA1C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CFA40-7895-A5F7-CBA2-CECC003C4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98D7FFD-CC05-8CE4-D101-0F4B38F802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6515" y="2683844"/>
            <a:ext cx="6386643" cy="679970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1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sehe …</a:t>
            </a:r>
          </a:p>
          <a:p>
            <a:pPr marL="406400" indent="-260350">
              <a:lnSpc>
                <a:spcPct val="150000"/>
              </a:lnSpc>
              <a:buClr>
                <a:srgbClr val="1183E0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sehe ...</a:t>
            </a:r>
          </a:p>
          <a:p>
            <a:pPr marL="406400" indent="-260350">
              <a:lnSpc>
                <a:spcPct val="150000"/>
              </a:lnSpc>
              <a:buClr>
                <a:srgbClr val="1183E0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Mir fällt auf, dass ...</a:t>
            </a:r>
          </a:p>
          <a:p>
            <a:pPr marL="406400" indent="-260350">
              <a:lnSpc>
                <a:spcPct val="150000"/>
              </a:lnSpc>
              <a:buClr>
                <a:srgbClr val="1183E0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Poster zeigt ...</a:t>
            </a:r>
          </a:p>
          <a:p>
            <a:pPr marL="406400" indent="-260350">
              <a:lnSpc>
                <a:spcPct val="150000"/>
              </a:lnSpc>
              <a:buClr>
                <a:srgbClr val="1183E0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Poster wirkt spannend, weil ...</a:t>
            </a:r>
          </a:p>
          <a:p>
            <a:pPr marL="146050">
              <a:lnSpc>
                <a:spcPct val="150000"/>
              </a:lnSpc>
              <a:buClr>
                <a:srgbClr val="1183E0"/>
              </a:buClr>
              <a:buSzPct val="150000"/>
            </a:pPr>
            <a:endParaRPr lang="de-DE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finde gut, dass …</a:t>
            </a:r>
          </a:p>
          <a:p>
            <a:pPr marL="455613" indent="-260350">
              <a:lnSpc>
                <a:spcPct val="150000"/>
              </a:lnSpc>
              <a:buClr>
                <a:srgbClr val="1183E0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finde gut, dass die Schrift/die Bilder ...</a:t>
            </a:r>
          </a:p>
          <a:p>
            <a:pPr marL="455613" indent="-260350">
              <a:lnSpc>
                <a:spcPct val="150000"/>
              </a:lnSpc>
              <a:buClr>
                <a:srgbClr val="1183E0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Mir gefällt besonders ...</a:t>
            </a:r>
          </a:p>
          <a:p>
            <a:pPr marL="455613" indent="-260350">
              <a:lnSpc>
                <a:spcPct val="150000"/>
              </a:lnSpc>
              <a:buClr>
                <a:srgbClr val="1183E0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Toll finde ich die Farben/Bilder/Anordnung, weil ...</a:t>
            </a:r>
          </a:p>
          <a:p>
            <a:pPr marL="455613" indent="-260350">
              <a:lnSpc>
                <a:spcPct val="150000"/>
              </a:lnSpc>
              <a:buClr>
                <a:srgbClr val="1183E0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glaube, man versteht das Thema gut, weil ...</a:t>
            </a:r>
          </a:p>
          <a:p>
            <a:pPr marL="195263">
              <a:lnSpc>
                <a:spcPct val="150000"/>
              </a:lnSpc>
              <a:buClr>
                <a:srgbClr val="1183E0"/>
              </a:buClr>
              <a:buSzPct val="150000"/>
            </a:pPr>
            <a:endParaRPr lang="de-DE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Nachdenken über die Gestaltung</a:t>
            </a:r>
          </a:p>
          <a:p>
            <a:pPr marL="503238" indent="-260350">
              <a:lnSpc>
                <a:spcPct val="150000"/>
              </a:lnSpc>
              <a:buClr>
                <a:srgbClr val="1183E0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Für unser Poster könnten wir ...</a:t>
            </a:r>
          </a:p>
          <a:p>
            <a:pPr marL="503238" indent="-260350">
              <a:lnSpc>
                <a:spcPct val="150000"/>
              </a:lnSpc>
              <a:buClr>
                <a:srgbClr val="1183E0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Wir möchten ...</a:t>
            </a:r>
          </a:p>
          <a:p>
            <a:pPr marL="503238" indent="-260350">
              <a:lnSpc>
                <a:spcPct val="150000"/>
              </a:lnSpc>
              <a:buClr>
                <a:srgbClr val="1183E0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 gute Idee wäre ...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76622F6-135B-53F8-B432-A27E2EB35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627" y="1356841"/>
            <a:ext cx="5065273" cy="426741"/>
          </a:xfrm>
        </p:spPr>
        <p:txBody>
          <a:bodyPr/>
          <a:lstStyle/>
          <a:p>
            <a:r>
              <a:rPr lang="de-DE" dirty="0">
                <a:solidFill>
                  <a:srgbClr val="3FA1C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Satzanfänge </a:t>
            </a:r>
            <a:br>
              <a:rPr lang="de-DE" dirty="0">
                <a:solidFill>
                  <a:srgbClr val="3FA1C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de-DE" sz="1500" dirty="0">
                <a:solidFill>
                  <a:srgbClr val="3FA1C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sz="2500" dirty="0">
              <a:solidFill>
                <a:srgbClr val="3FA1C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9C57DF3-7342-8346-E8DD-04DEB4FE341D}"/>
              </a:ext>
            </a:extLst>
          </p:cNvPr>
          <p:cNvSpPr txBox="1"/>
          <p:nvPr/>
        </p:nvSpPr>
        <p:spPr>
          <a:xfrm>
            <a:off x="2135627" y="1848326"/>
            <a:ext cx="452202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500" dirty="0">
                <a:solidFill>
                  <a:srgbClr val="3FA1C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Station 1: Wahrnehmen </a:t>
            </a:r>
            <a:endParaRPr lang="de-DE" dirty="0">
              <a:solidFill>
                <a:srgbClr val="3FA1C3"/>
              </a:solidFill>
            </a:endParaRPr>
          </a:p>
        </p:txBody>
      </p:sp>
      <p:sp>
        <p:nvSpPr>
          <p:cNvPr id="19" name="Abgerundetes Rechteck 18">
            <a:extLst>
              <a:ext uri="{FF2B5EF4-FFF2-40B4-BE49-F238E27FC236}">
                <a16:creationId xmlns:a16="http://schemas.microsoft.com/office/drawing/2014/main" id="{B0459AF2-B70F-9935-E99C-30B4F1C2FF55}"/>
              </a:ext>
            </a:extLst>
          </p:cNvPr>
          <p:cNvSpPr/>
          <p:nvPr/>
        </p:nvSpPr>
        <p:spPr>
          <a:xfrm>
            <a:off x="468221" y="2495686"/>
            <a:ext cx="6609389" cy="6648314"/>
          </a:xfrm>
          <a:prstGeom prst="roundRect">
            <a:avLst>
              <a:gd name="adj" fmla="val 4687"/>
            </a:avLst>
          </a:prstGeom>
          <a:noFill/>
          <a:ln w="19050">
            <a:solidFill>
              <a:srgbClr val="3FA1C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D02FF340-88CA-D441-5AEC-CE5FE2032E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1000" r="37636" b="80908"/>
          <a:stretch>
            <a:fillRect/>
          </a:stretch>
        </p:blipFill>
        <p:spPr>
          <a:xfrm>
            <a:off x="520583" y="1281365"/>
            <a:ext cx="1615044" cy="962214"/>
          </a:xfrm>
          <a:prstGeom prst="rect">
            <a:avLst/>
          </a:prstGeom>
        </p:spPr>
      </p:pic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BB95B8DD-FD65-8930-2937-728C3C1D5740}"/>
              </a:ext>
            </a:extLst>
          </p:cNvPr>
          <p:cNvSpPr/>
          <p:nvPr/>
        </p:nvSpPr>
        <p:spPr>
          <a:xfrm>
            <a:off x="468220" y="1313732"/>
            <a:ext cx="6609390" cy="1024774"/>
          </a:xfrm>
          <a:prstGeom prst="roundRect">
            <a:avLst>
              <a:gd name="adj" fmla="val 41903"/>
            </a:avLst>
          </a:prstGeom>
          <a:noFill/>
          <a:ln w="19050">
            <a:solidFill>
              <a:srgbClr val="3FA1C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20AD1BD-B751-C790-93EE-F3BBF4FC0921}"/>
              </a:ext>
            </a:extLst>
          </p:cNvPr>
          <p:cNvSpPr txBox="1"/>
          <p:nvPr/>
        </p:nvSpPr>
        <p:spPr>
          <a:xfrm>
            <a:off x="6950659" y="10180497"/>
            <a:ext cx="457200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900" b="1" dirty="0">
                <a:solidFill>
                  <a:srgbClr val="3FA1C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52347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JP Kids">
      <a:dk1>
        <a:srgbClr val="000000"/>
      </a:dk1>
      <a:lt1>
        <a:srgbClr val="FFFFFF"/>
      </a:lt1>
      <a:dk2>
        <a:srgbClr val="416169"/>
      </a:dk2>
      <a:lt2>
        <a:srgbClr val="EF7D00"/>
      </a:lt2>
      <a:accent1>
        <a:srgbClr val="0CAF8F"/>
      </a:accent1>
      <a:accent2>
        <a:srgbClr val="694C89"/>
      </a:accent2>
      <a:accent3>
        <a:srgbClr val="70A822"/>
      </a:accent3>
      <a:accent4>
        <a:srgbClr val="245399"/>
      </a:accent4>
      <a:accent5>
        <a:srgbClr val="B3115B"/>
      </a:accent5>
      <a:accent6>
        <a:srgbClr val="13A8D6"/>
      </a:accent6>
      <a:hlink>
        <a:srgbClr val="000000"/>
      </a:hlink>
      <a:folHlink>
        <a:srgbClr val="0000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>
              <a:lumMod val="40000"/>
              <a:lumOff val="60000"/>
            </a:schemeClr>
          </a:solidFill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Übung 19_Gemeinsam präsentieren_bearbeitbar" id="{1207DCD0-2930-3349-A935-ED105A36BE8E}" vid="{715B9DED-86DD-9241-94C8-870E26AFFBC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2806471-2cc8-4125-b85b-4fac380c6b8c">
      <Terms xmlns="http://schemas.microsoft.com/office/infopath/2007/PartnerControls"/>
    </lcf76f155ced4ddcb4097134ff3c332f>
    <TaxCatchAll xmlns="be442d10-d911-4372-a859-a1514b63a75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6B3805B85A60C489183F7B1A68EACE1" ma:contentTypeVersion="14" ma:contentTypeDescription="Ein neues Dokument erstellen." ma:contentTypeScope="" ma:versionID="84fd534ac97f9216235eeb221f37bbe9">
  <xsd:schema xmlns:xsd="http://www.w3.org/2001/XMLSchema" xmlns:xs="http://www.w3.org/2001/XMLSchema" xmlns:p="http://schemas.microsoft.com/office/2006/metadata/properties" xmlns:ns2="52806471-2cc8-4125-b85b-4fac380c6b8c" xmlns:ns3="be442d10-d911-4372-a859-a1514b63a75b" targetNamespace="http://schemas.microsoft.com/office/2006/metadata/properties" ma:root="true" ma:fieldsID="b46944e1249efda97a20a2bed0bdda0a" ns2:_="" ns3:_="">
    <xsd:import namespace="52806471-2cc8-4125-b85b-4fac380c6b8c"/>
    <xsd:import namespace="be442d10-d911-4372-a859-a1514b63a7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806471-2cc8-4125-b85b-4fac380c6b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97274645-6c63-4aa2-82a7-6c546a9714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442d10-d911-4372-a859-a1514b63a75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c7744ce-4575-4212-a4ef-f6e6bfd1f8f9}" ma:internalName="TaxCatchAll" ma:showField="CatchAllData" ma:web="be442d10-d911-4372-a859-a1514b63a7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39B9F3-CBDE-49D7-9E94-AFDA9A089C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945B88-FCAA-4D4C-9EA8-03F824D25F91}">
  <ds:schemaRefs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be442d10-d911-4372-a859-a1514b63a75b"/>
    <ds:schemaRef ds:uri="52806471-2cc8-4125-b85b-4fac380c6b8c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2DA0A55-741B-45B3-9A6C-19E608DEA4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806471-2cc8-4125-b85b-4fac380c6b8c"/>
    <ds:schemaRef ds:uri="be442d10-d911-4372-a859-a1514b63a7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343</Words>
  <Application>Microsoft Macintosh PowerPoint</Application>
  <PresentationFormat>Benutzerdefiniert</PresentationFormat>
  <Paragraphs>58</Paragraphs>
  <Slides>5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Aptos</vt:lpstr>
      <vt:lpstr>Arial</vt:lpstr>
      <vt:lpstr>Verdana</vt:lpstr>
      <vt:lpstr>Office</vt:lpstr>
      <vt:lpstr>Station 1: Wahrnehmen  </vt:lpstr>
      <vt:lpstr>Station 1: Wahrnehmen  </vt:lpstr>
      <vt:lpstr>Welches Poster wählt ihr?</vt:lpstr>
      <vt:lpstr>Tippkarte  </vt:lpstr>
      <vt:lpstr>Satzanfänge 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Simon, Alena</dc:creator>
  <cp:keywords/>
  <dc:description>generated using python-pptx</dc:description>
  <cp:lastModifiedBy>Simon, Alena</cp:lastModifiedBy>
  <cp:revision>10</cp:revision>
  <dcterms:created xsi:type="dcterms:W3CDTF">2026-02-20T10:47:40Z</dcterms:created>
  <dcterms:modified xsi:type="dcterms:W3CDTF">2026-06-19T12:32:23Z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0x01010086B3805B85A60C489183F7B1A68EACE1</vt:lpwstr>
  </property>
  <property fmtid="{D5CDD505-2E9C-101B-9397-08002B2CF9AE}" pid="3" name="MediaServiceImageTags">
    <vt:lpwstr/>
  </property>
</Properties>
</file>